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1" r:id="rId3"/>
    <p:sldId id="264" r:id="rId4"/>
    <p:sldId id="265" r:id="rId5"/>
    <p:sldId id="266" r:id="rId6"/>
    <p:sldId id="262" r:id="rId7"/>
    <p:sldId id="263" r:id="rId8"/>
    <p:sldId id="267" r:id="rId9"/>
    <p:sldId id="269" r:id="rId10"/>
    <p:sldId id="268" r:id="rId11"/>
    <p:sldId id="270" r:id="rId12"/>
    <p:sldId id="258" r:id="rId13"/>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85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56608" autoAdjust="0"/>
  </p:normalViewPr>
  <p:slideViewPr>
    <p:cSldViewPr snapToGrid="0">
      <p:cViewPr varScale="1">
        <p:scale>
          <a:sx n="38" d="100"/>
          <a:sy n="38" d="100"/>
        </p:scale>
        <p:origin x="17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4A6C12-4387-4704-8415-2DCEECD463FD}" type="datetimeFigureOut">
              <a:rPr lang="sv-SE" smtClean="0"/>
              <a:t>2024-09-04</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2469D2-02FA-41BA-B4F0-01E86CB87570}" type="slidenum">
              <a:rPr lang="sv-SE" smtClean="0"/>
              <a:t>‹#›</a:t>
            </a:fld>
            <a:endParaRPr lang="sv-SE"/>
          </a:p>
        </p:txBody>
      </p:sp>
    </p:spTree>
    <p:extLst>
      <p:ext uri="{BB962C8B-B14F-4D97-AF65-F5344CB8AC3E}">
        <p14:creationId xmlns:p14="http://schemas.microsoft.com/office/powerpoint/2010/main" val="16553549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eaLnBrk="1" hangingPunct="1">
              <a:spcBef>
                <a:spcPct val="0"/>
              </a:spcBef>
            </a:pPr>
            <a:r>
              <a:rPr lang="sv-SE" altLang="sv-SE" dirty="0"/>
              <a:t>Patientregistret är ett av Socialstyrelsens hälsodataregister. </a:t>
            </a:r>
          </a:p>
          <a:p>
            <a:pPr eaLnBrk="1" hangingPunct="1">
              <a:spcBef>
                <a:spcPct val="0"/>
              </a:spcBef>
            </a:pPr>
            <a:endParaRPr lang="sv-SE" altLang="sv-SE" dirty="0"/>
          </a:p>
          <a:p>
            <a:pPr eaLnBrk="1" hangingPunct="1">
              <a:spcBef>
                <a:spcPct val="0"/>
              </a:spcBef>
            </a:pPr>
            <a:r>
              <a:rPr lang="sv-SE" altLang="sv-SE" dirty="0"/>
              <a:t>Patientregistret har historiskt sett främst utgjort ett viktigt underlag för epidemiologisk forskning. </a:t>
            </a:r>
          </a:p>
          <a:p>
            <a:pPr eaLnBrk="1" hangingPunct="1">
              <a:spcBef>
                <a:spcPct val="0"/>
              </a:spcBef>
            </a:pPr>
            <a:endParaRPr lang="sv-SE" altLang="sv-SE" dirty="0"/>
          </a:p>
          <a:p>
            <a:pPr eaLnBrk="1" hangingPunct="1">
              <a:spcBef>
                <a:spcPct val="0"/>
              </a:spcBef>
            </a:pPr>
            <a:r>
              <a:rPr lang="sv-SE" altLang="sv-SE" dirty="0"/>
              <a:t>Patientregistret används flitigt för att ta fram kunskap om hälsans och vårdutnyttjandets sociala och regionala fördelning. Utan den kunskapen ökar riskerna för att resurserna till hälso- och sjukvården inte fördelas rättvist, att behoven för svaga grupper inte uppmärksammas tillräckligt eller att vården inte ges på lika villkor. Att kunna följa människor över en längre tid, så som patientregistret gör, kan ha en avgörande betydelse för att få svar på frågor som rör olika sjukdomar. </a:t>
            </a:r>
          </a:p>
          <a:p>
            <a:pPr eaLnBrk="1" hangingPunct="1">
              <a:spcBef>
                <a:spcPct val="0"/>
              </a:spcBef>
            </a:pPr>
            <a:r>
              <a:rPr lang="sv-SE" altLang="sv-SE" dirty="0"/>
              <a:t>Ett av syftena med patientregistret är också att påvisa att den verksamhet man bedriver håller kvalitet och är säker, därmed handlar det till stor grad om en patientsäkerhetsfråga. Informationen från patientregistret ligger till grund för de underlag Socialstyrelsen tar fram till regeringen, till exempel utvärderingar, officiell statistik, statistikbeställningar, produktivitetsjämförelser och öppna jämförelser.</a:t>
            </a:r>
          </a:p>
          <a:p>
            <a:pPr eaLnBrk="1" hangingPunct="1">
              <a:spcBef>
                <a:spcPct val="0"/>
              </a:spcBef>
            </a:pPr>
            <a:endParaRPr lang="sv-SE" altLang="sv-SE" dirty="0"/>
          </a:p>
          <a:p>
            <a:pPr eaLnBrk="1" hangingPunct="1">
              <a:spcBef>
                <a:spcPct val="0"/>
              </a:spcBef>
            </a:pPr>
            <a:r>
              <a:rPr lang="sv-SE" altLang="sv-SE" dirty="0"/>
              <a:t>Under senare år har Socialstyrelsen fått allt fler regeringsuppdrag som förutsätter att det finns ett trovärdigt dataunderlag för uppföljning av hälso- och sjukvårdens insatser. Den primära datakällan för att mäta och följa upp detta är patientregistret, vilket medfört att dess användningsområde breddats. För att svara upp mot dessa ökade och även kommande krav är det nödvändigt att ytterligare utveckla patientregistret för att tillgodose behovet av underlag för forskning och statistik samt verksamhetsuppföljning och kvalitetsutveckling.</a:t>
            </a:r>
          </a:p>
          <a:p>
            <a:pPr eaLnBrk="1" hangingPunct="1">
              <a:spcBef>
                <a:spcPct val="0"/>
              </a:spcBef>
            </a:pPr>
            <a:endParaRPr lang="sv-SE" altLang="sv-SE" dirty="0"/>
          </a:p>
          <a:p>
            <a:endParaRPr lang="sv-SE" dirty="0"/>
          </a:p>
        </p:txBody>
      </p:sp>
      <p:sp>
        <p:nvSpPr>
          <p:cNvPr id="4" name="Platshållare för bildnummer 3"/>
          <p:cNvSpPr>
            <a:spLocks noGrp="1"/>
          </p:cNvSpPr>
          <p:nvPr>
            <p:ph type="sldNum" sz="quarter" idx="5"/>
          </p:nvPr>
        </p:nvSpPr>
        <p:spPr/>
        <p:txBody>
          <a:bodyPr/>
          <a:lstStyle/>
          <a:p>
            <a:fld id="{BD2469D2-02FA-41BA-B4F0-01E86CB87570}" type="slidenum">
              <a:rPr lang="sv-SE" smtClean="0"/>
              <a:t>1</a:t>
            </a:fld>
            <a:endParaRPr lang="sv-SE"/>
          </a:p>
        </p:txBody>
      </p:sp>
    </p:spTree>
    <p:extLst>
      <p:ext uri="{BB962C8B-B14F-4D97-AF65-F5344CB8AC3E}">
        <p14:creationId xmlns:p14="http://schemas.microsoft.com/office/powerpoint/2010/main" val="26327214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lvl="1" eaLnBrk="1" fontAlgn="auto" hangingPunct="1">
              <a:spcBef>
                <a:spcPts val="0"/>
              </a:spcBef>
              <a:spcAft>
                <a:spcPts val="0"/>
              </a:spcAft>
              <a:buFont typeface="Wingdings" panose="05000000000000000000" pitchFamily="2" charset="2"/>
              <a:buNone/>
              <a:defRPr/>
            </a:pPr>
            <a:r>
              <a:rPr lang="sv-SE" b="1" dirty="0"/>
              <a:t>Nya filspecifikationer</a:t>
            </a:r>
            <a:endParaRPr lang="sv-SE" dirty="0"/>
          </a:p>
          <a:p>
            <a:pPr lvl="1" eaLnBrk="1" fontAlgn="auto" hangingPunct="1">
              <a:spcBef>
                <a:spcPts val="0"/>
              </a:spcBef>
              <a:spcAft>
                <a:spcPts val="0"/>
              </a:spcAft>
              <a:buFont typeface="Wingdings" panose="05000000000000000000" pitchFamily="2" charset="2"/>
              <a:buNone/>
              <a:defRPr/>
            </a:pPr>
            <a:r>
              <a:rPr lang="sv-SE" dirty="0"/>
              <a:t>se specificering i föreskriften HSLF-FS 2024:9</a:t>
            </a:r>
          </a:p>
          <a:p>
            <a:pPr lvl="1" eaLnBrk="1" fontAlgn="auto" hangingPunct="1">
              <a:spcBef>
                <a:spcPts val="0"/>
              </a:spcBef>
              <a:spcAft>
                <a:spcPts val="0"/>
              </a:spcAft>
              <a:buFont typeface="Wingdings" panose="05000000000000000000" pitchFamily="2" charset="2"/>
              <a:buNone/>
              <a:defRPr/>
            </a:pPr>
            <a:endParaRPr lang="sv-SE" dirty="0"/>
          </a:p>
          <a:p>
            <a:pPr lvl="1" eaLnBrk="1" fontAlgn="auto" hangingPunct="1">
              <a:spcBef>
                <a:spcPts val="0"/>
              </a:spcBef>
              <a:spcAft>
                <a:spcPts val="0"/>
              </a:spcAft>
              <a:buFont typeface="Wingdings" panose="05000000000000000000" pitchFamily="2" charset="2"/>
              <a:buNone/>
              <a:defRPr/>
            </a:pPr>
            <a:r>
              <a:rPr lang="sv-SE" b="1" dirty="0"/>
              <a:t>Patienter som har:</a:t>
            </a:r>
          </a:p>
          <a:p>
            <a:pPr marL="711200" lvl="2" indent="-171450" eaLnBrk="1" fontAlgn="auto" hangingPunct="1">
              <a:spcBef>
                <a:spcPts val="0"/>
              </a:spcBef>
              <a:spcAft>
                <a:spcPts val="0"/>
              </a:spcAft>
              <a:buFontTx/>
              <a:buChar char="-"/>
              <a:defRPr/>
            </a:pPr>
            <a:r>
              <a:rPr lang="sv-SE" b="1" dirty="0"/>
              <a:t>varit inskrivna i slutenvård</a:t>
            </a:r>
          </a:p>
          <a:p>
            <a:pPr marL="711200" lvl="2" indent="-171450" eaLnBrk="1" fontAlgn="auto" hangingPunct="1">
              <a:spcBef>
                <a:spcPts val="0"/>
              </a:spcBef>
              <a:spcAft>
                <a:spcPts val="0"/>
              </a:spcAft>
              <a:buFontTx/>
              <a:buChar char="-"/>
              <a:defRPr/>
            </a:pPr>
            <a:r>
              <a:rPr lang="sv-SE" b="1" dirty="0"/>
              <a:t>behandlats av läkare i specialiserade öppenvården</a:t>
            </a:r>
          </a:p>
          <a:p>
            <a:pPr marL="539750" lvl="2" eaLnBrk="1" fontAlgn="auto" hangingPunct="1">
              <a:spcBef>
                <a:spcPts val="0"/>
              </a:spcBef>
              <a:spcAft>
                <a:spcPts val="0"/>
              </a:spcAft>
              <a:defRPr/>
            </a:pPr>
            <a:endParaRPr lang="sv-SE" dirty="0"/>
          </a:p>
          <a:p>
            <a:pPr marL="539750" lvl="2" eaLnBrk="1" fontAlgn="auto" hangingPunct="1">
              <a:spcBef>
                <a:spcPts val="0"/>
              </a:spcBef>
              <a:spcAft>
                <a:spcPts val="0"/>
              </a:spcAft>
              <a:defRPr/>
            </a:pPr>
            <a:r>
              <a:rPr lang="sv-SE" dirty="0"/>
              <a:t>I öppenvårdsfilen ska </a:t>
            </a:r>
            <a:r>
              <a:rPr lang="sv-SE" b="1" dirty="0"/>
              <a:t>Alla läkarbesök rapporteras, även de som har lett till </a:t>
            </a:r>
            <a:br>
              <a:rPr lang="sv-SE" b="1" dirty="0"/>
            </a:br>
            <a:r>
              <a:rPr lang="sv-SE" b="1" dirty="0"/>
              <a:t>inskrivning av patienten i sluten vård</a:t>
            </a:r>
          </a:p>
          <a:p>
            <a:pPr marL="539750" lvl="2" eaLnBrk="1" fontAlgn="auto" hangingPunct="1">
              <a:spcBef>
                <a:spcPts val="0"/>
              </a:spcBef>
              <a:spcAft>
                <a:spcPts val="0"/>
              </a:spcAft>
              <a:defRPr/>
            </a:pPr>
            <a:endParaRPr lang="sv-SE" b="1" dirty="0"/>
          </a:p>
          <a:p>
            <a:pPr marL="539750" lvl="2" eaLnBrk="1" fontAlgn="auto" hangingPunct="1">
              <a:spcBef>
                <a:spcPts val="0"/>
              </a:spcBef>
              <a:spcAft>
                <a:spcPts val="0"/>
              </a:spcAft>
              <a:defRPr/>
            </a:pPr>
            <a:r>
              <a:rPr lang="sv-SE" b="1" dirty="0"/>
              <a:t>Läs mer på </a:t>
            </a:r>
            <a:r>
              <a:rPr lang="sv-SE" dirty="0"/>
              <a:t>https://www.socialstyrelsen.se/statistik-och-data/register/lamna-uppgifter-till-register/patientregistret/</a:t>
            </a:r>
            <a:endParaRPr lang="sv-SE" b="1" dirty="0"/>
          </a:p>
          <a:p>
            <a:endParaRPr lang="sv-SE" dirty="0"/>
          </a:p>
        </p:txBody>
      </p:sp>
      <p:sp>
        <p:nvSpPr>
          <p:cNvPr id="4" name="Platshållare för bildnummer 3"/>
          <p:cNvSpPr>
            <a:spLocks noGrp="1"/>
          </p:cNvSpPr>
          <p:nvPr>
            <p:ph type="sldNum" sz="quarter" idx="5"/>
          </p:nvPr>
        </p:nvSpPr>
        <p:spPr/>
        <p:txBody>
          <a:bodyPr/>
          <a:lstStyle/>
          <a:p>
            <a:fld id="{BD2469D2-02FA-41BA-B4F0-01E86CB87570}" type="slidenum">
              <a:rPr lang="sv-SE" smtClean="0"/>
              <a:t>11</a:t>
            </a:fld>
            <a:endParaRPr lang="sv-SE"/>
          </a:p>
        </p:txBody>
      </p:sp>
    </p:spTree>
    <p:extLst>
      <p:ext uri="{BB962C8B-B14F-4D97-AF65-F5344CB8AC3E}">
        <p14:creationId xmlns:p14="http://schemas.microsoft.com/office/powerpoint/2010/main" val="1454030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lvl="1" eaLnBrk="1" hangingPunct="1">
              <a:spcBef>
                <a:spcPct val="0"/>
              </a:spcBef>
            </a:pPr>
            <a:r>
              <a:rPr lang="sv-SE" altLang="sv-SE" dirty="0"/>
              <a:t>Patientregistret innehåller rikstäckande information om alla avslutade vårdtillfällen i sluten vård sedan 1987 (för delar av riket sedan 1964 och var då primärt underlag för epidemiologisk forskning). </a:t>
            </a:r>
          </a:p>
          <a:p>
            <a:pPr marL="0" lvl="1" eaLnBrk="1" hangingPunct="1">
              <a:spcBef>
                <a:spcPct val="0"/>
              </a:spcBef>
            </a:pPr>
            <a:endParaRPr lang="sv-SE" altLang="sv-SE" dirty="0"/>
          </a:p>
          <a:p>
            <a:pPr marL="0" lvl="1" eaLnBrk="1" hangingPunct="1">
              <a:spcBef>
                <a:spcPct val="0"/>
              </a:spcBef>
            </a:pPr>
            <a:r>
              <a:rPr lang="sv-SE" altLang="sv-SE" dirty="0"/>
              <a:t>Läkarbesök med kirurgisk åtgärd finns med i registret från 1997, och övriga läkarbesök i specialiserad öppenvård har registrerats sedan 2001. </a:t>
            </a:r>
          </a:p>
          <a:p>
            <a:pPr marL="0" lvl="1" eaLnBrk="1" hangingPunct="1">
              <a:spcBef>
                <a:spcPct val="0"/>
              </a:spcBef>
            </a:pPr>
            <a:endParaRPr lang="sv-SE" altLang="sv-SE" dirty="0"/>
          </a:p>
          <a:p>
            <a:pPr marL="0" lvl="1" eaLnBrk="1" hangingPunct="1">
              <a:spcBef>
                <a:spcPct val="0"/>
              </a:spcBef>
            </a:pPr>
            <a:r>
              <a:rPr lang="sv-SE" altLang="sv-SE" dirty="0"/>
              <a:t>Uppgifterna till patientregistret omfattar sedan 2001 både offentliga och privata vårdgivare, oavsett finansieringsform. </a:t>
            </a:r>
          </a:p>
          <a:p>
            <a:pPr marL="0" lvl="1" eaLnBrk="1" hangingPunct="1">
              <a:spcBef>
                <a:spcPct val="0"/>
              </a:spcBef>
            </a:pPr>
            <a:endParaRPr lang="sv-SE" altLang="sv-SE" dirty="0"/>
          </a:p>
          <a:p>
            <a:pPr marL="0" lvl="1" eaLnBrk="1" hangingPunct="1">
              <a:spcBef>
                <a:spcPct val="0"/>
              </a:spcBef>
            </a:pPr>
            <a:r>
              <a:rPr lang="sv-SE" altLang="sv-SE" dirty="0"/>
              <a:t>År 2009 började en separat insamling för patienter som vårdats i psykiatrisk tvångsvård enligt lagen om psykiatrisk tvångsvård (LPT) eller lagen om rättspsykiatrisk vård (LRV) att rapporteras in. På grund av kvalitetsproblem finns uppgifterna tillgängliga först från 2010.</a:t>
            </a:r>
          </a:p>
          <a:p>
            <a:pPr marL="0" lvl="1" eaLnBrk="1" hangingPunct="1">
              <a:spcBef>
                <a:spcPct val="0"/>
              </a:spcBef>
            </a:pPr>
            <a:endParaRPr lang="sv-SE" altLang="sv-SE" dirty="0"/>
          </a:p>
          <a:p>
            <a:pPr marL="0" lvl="1" eaLnBrk="1" hangingPunct="1">
              <a:spcBef>
                <a:spcPct val="0"/>
              </a:spcBef>
            </a:pPr>
            <a:r>
              <a:rPr lang="sv-SE" altLang="sv-SE" dirty="0"/>
              <a:t>2015 började PAR samla in månadsrapportering. Tvångsvården rapporteras sedan dess in som en del av denna rapportering.</a:t>
            </a:r>
          </a:p>
          <a:p>
            <a:pPr marL="0" lvl="1" eaLnBrk="1" hangingPunct="1">
              <a:spcBef>
                <a:spcPct val="0"/>
              </a:spcBef>
            </a:pPr>
            <a:endParaRPr lang="sv-SE" altLang="sv-SE" dirty="0"/>
          </a:p>
          <a:p>
            <a:pPr marL="0" lvl="1" eaLnBrk="1" hangingPunct="1">
              <a:spcBef>
                <a:spcPct val="0"/>
              </a:spcBef>
            </a:pPr>
            <a:r>
              <a:rPr lang="sv-SE" altLang="sv-SE" dirty="0"/>
              <a:t>Från och med 2015 innehåller registret även öppenvårdsbesök som lett till slutenvård, innan 2015 innehöll registret endast slutenvårdstillfället vid de fallen.</a:t>
            </a:r>
          </a:p>
          <a:p>
            <a:pPr marL="0" lvl="1" eaLnBrk="1" hangingPunct="1">
              <a:spcBef>
                <a:spcPct val="0"/>
              </a:spcBef>
            </a:pPr>
            <a:endParaRPr lang="sv-SE" altLang="sv-SE" dirty="0"/>
          </a:p>
          <a:p>
            <a:pPr marL="0" lvl="1" eaLnBrk="1" hangingPunct="1">
              <a:spcBef>
                <a:spcPct val="0"/>
              </a:spcBef>
            </a:pPr>
            <a:r>
              <a:rPr lang="sv-SE" altLang="sv-SE" dirty="0"/>
              <a:t>2015 började variabler för tidpunkter för akutmottagningsbesök rapporteras in. På grund av kvalitetsproblem finns uppgifterna tillgängliga först från 2016.</a:t>
            </a:r>
          </a:p>
          <a:p>
            <a:pPr marL="0" lvl="1" eaLnBrk="1" hangingPunct="1">
              <a:spcBef>
                <a:spcPct val="0"/>
              </a:spcBef>
            </a:pPr>
            <a:endParaRPr lang="sv-SE" altLang="sv-SE" dirty="0"/>
          </a:p>
          <a:p>
            <a:pPr marL="0" lvl="1" eaLnBrk="1" hangingPunct="1">
              <a:spcBef>
                <a:spcPct val="0"/>
              </a:spcBef>
            </a:pPr>
            <a:r>
              <a:rPr lang="sv-SE" altLang="sv-SE" dirty="0"/>
              <a:t>Den 1 oktober 2016 beslutade regeringen att ta bort undantaget för aborter i förordningen om patientregister hos Socialstyrelsen. Det innebär att Socialstyrelsen får möjlighet att ta in personnummer i samband med aborter till patientregistret. Uppgiftsskyldigheten till Socialstyrelsens patientregister gäller från och med den 1 februari 2017 då de nya föreskrifterna trädde i kraft.</a:t>
            </a:r>
            <a:endParaRPr lang="sv-SE" dirty="0"/>
          </a:p>
        </p:txBody>
      </p:sp>
      <p:sp>
        <p:nvSpPr>
          <p:cNvPr id="4" name="Platshållare för bildnummer 3"/>
          <p:cNvSpPr>
            <a:spLocks noGrp="1"/>
          </p:cNvSpPr>
          <p:nvPr>
            <p:ph type="sldNum" sz="quarter" idx="5"/>
          </p:nvPr>
        </p:nvSpPr>
        <p:spPr/>
        <p:txBody>
          <a:bodyPr/>
          <a:lstStyle/>
          <a:p>
            <a:fld id="{BD2469D2-02FA-41BA-B4F0-01E86CB87570}" type="slidenum">
              <a:rPr lang="sv-SE" smtClean="0"/>
              <a:t>2</a:t>
            </a:fld>
            <a:endParaRPr lang="sv-SE"/>
          </a:p>
        </p:txBody>
      </p:sp>
    </p:spTree>
    <p:extLst>
      <p:ext uri="{BB962C8B-B14F-4D97-AF65-F5344CB8AC3E}">
        <p14:creationId xmlns:p14="http://schemas.microsoft.com/office/powerpoint/2010/main" val="25383241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eaLnBrk="1" hangingPunct="1">
              <a:spcBef>
                <a:spcPct val="0"/>
              </a:spcBef>
            </a:pPr>
            <a:r>
              <a:rPr lang="sv-SE" altLang="sv-SE" dirty="0"/>
              <a:t>Patientregistrets innehåll kan delas in i fyra huvudkategorier:</a:t>
            </a:r>
          </a:p>
          <a:p>
            <a:pPr eaLnBrk="1" hangingPunct="1">
              <a:spcBef>
                <a:spcPct val="0"/>
              </a:spcBef>
            </a:pPr>
            <a:r>
              <a:rPr lang="sv-SE" altLang="sv-SE" dirty="0"/>
              <a:t>• Uppgifter om patienten, t.ex. kön och ålder</a:t>
            </a:r>
          </a:p>
          <a:p>
            <a:pPr eaLnBrk="1" hangingPunct="1">
              <a:spcBef>
                <a:spcPct val="0"/>
              </a:spcBef>
            </a:pPr>
            <a:r>
              <a:rPr lang="sv-SE" altLang="sv-SE" dirty="0"/>
              <a:t>• Uppgifter om vårdenheten, t.ex. sjukhuskod</a:t>
            </a:r>
          </a:p>
          <a:p>
            <a:pPr eaLnBrk="1" hangingPunct="1">
              <a:spcBef>
                <a:spcPct val="0"/>
              </a:spcBef>
            </a:pPr>
            <a:r>
              <a:rPr lang="sv-SE" altLang="sv-SE" dirty="0"/>
              <a:t>• Administrativa uppgifter om vårdkontakten, t.ex. datum</a:t>
            </a:r>
          </a:p>
          <a:p>
            <a:pPr eaLnBrk="1" hangingPunct="1">
              <a:spcBef>
                <a:spcPct val="0"/>
              </a:spcBef>
            </a:pPr>
            <a:r>
              <a:rPr lang="sv-SE" altLang="sv-SE" dirty="0"/>
              <a:t>• Medicinska data, t.ex. diagnoskoder, yttre orsakskoder till sjukdom och död samt åtgärdskoder. </a:t>
            </a:r>
          </a:p>
          <a:p>
            <a:pPr eaLnBrk="1" hangingPunct="1">
              <a:spcBef>
                <a:spcPct val="0"/>
              </a:spcBef>
            </a:pPr>
            <a:endParaRPr lang="sv-SE" altLang="sv-SE" dirty="0"/>
          </a:p>
          <a:p>
            <a:pPr eaLnBrk="1" hangingPunct="1">
              <a:spcBef>
                <a:spcPct val="0"/>
              </a:spcBef>
            </a:pPr>
            <a:r>
              <a:rPr lang="sv-SE" altLang="sv-SE" dirty="0"/>
              <a:t>Observera att uppgifterna från den specialiserade öppen vården har en lägre kvalitet än uppgifterna</a:t>
            </a:r>
            <a:r>
              <a:rPr lang="sv-SE" altLang="sv-SE" baseline="0" dirty="0"/>
              <a:t> från slutenvården.</a:t>
            </a:r>
            <a:endParaRPr lang="sv-SE" altLang="sv-SE" dirty="0"/>
          </a:p>
          <a:p>
            <a:pPr eaLnBrk="1" hangingPunct="1">
              <a:spcBef>
                <a:spcPct val="0"/>
              </a:spcBef>
            </a:pPr>
            <a:endParaRPr lang="sv-SE" altLang="sv-SE" dirty="0"/>
          </a:p>
          <a:p>
            <a:pPr eaLnBrk="1" hangingPunct="1">
              <a:spcBef>
                <a:spcPct val="0"/>
              </a:spcBef>
            </a:pPr>
            <a:r>
              <a:rPr lang="sv-SE" altLang="sv-SE" dirty="0"/>
              <a:t>Med undantag för primärvård har såväl offentliga som privata vårdgivare inom den öppna och slutna vården lagstadgad skyldighet att rapportera data till patientregistret. </a:t>
            </a:r>
          </a:p>
          <a:p>
            <a:endParaRPr lang="sv-SE" dirty="0"/>
          </a:p>
        </p:txBody>
      </p:sp>
      <p:sp>
        <p:nvSpPr>
          <p:cNvPr id="4" name="Platshållare för bildnummer 3"/>
          <p:cNvSpPr>
            <a:spLocks noGrp="1"/>
          </p:cNvSpPr>
          <p:nvPr>
            <p:ph type="sldNum" sz="quarter" idx="5"/>
          </p:nvPr>
        </p:nvSpPr>
        <p:spPr/>
        <p:txBody>
          <a:bodyPr/>
          <a:lstStyle/>
          <a:p>
            <a:fld id="{BD2469D2-02FA-41BA-B4F0-01E86CB87570}" type="slidenum">
              <a:rPr lang="sv-SE" smtClean="0"/>
              <a:t>3</a:t>
            </a:fld>
            <a:endParaRPr lang="sv-SE"/>
          </a:p>
        </p:txBody>
      </p:sp>
    </p:spTree>
    <p:extLst>
      <p:ext uri="{BB962C8B-B14F-4D97-AF65-F5344CB8AC3E}">
        <p14:creationId xmlns:p14="http://schemas.microsoft.com/office/powerpoint/2010/main" val="17837755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BD2469D2-02FA-41BA-B4F0-01E86CB87570}" type="slidenum">
              <a:rPr lang="sv-SE" smtClean="0"/>
              <a:t>4</a:t>
            </a:fld>
            <a:endParaRPr lang="sv-SE"/>
          </a:p>
        </p:txBody>
      </p:sp>
    </p:spTree>
    <p:extLst>
      <p:ext uri="{BB962C8B-B14F-4D97-AF65-F5344CB8AC3E}">
        <p14:creationId xmlns:p14="http://schemas.microsoft.com/office/powerpoint/2010/main" val="20420902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dirty="0"/>
              <a:t>Uppgifterna skyddas av absolut sekretess, där undantag kan göras för forskning och statistik. Resultaten får aldrig presenteras så att enskilda personer kan identifieras.</a:t>
            </a:r>
          </a:p>
          <a:p>
            <a:endParaRPr lang="sv-SE" dirty="0"/>
          </a:p>
        </p:txBody>
      </p:sp>
      <p:sp>
        <p:nvSpPr>
          <p:cNvPr id="4" name="Platshållare för bildnummer 3"/>
          <p:cNvSpPr>
            <a:spLocks noGrp="1"/>
          </p:cNvSpPr>
          <p:nvPr>
            <p:ph type="sldNum" sz="quarter" idx="5"/>
          </p:nvPr>
        </p:nvSpPr>
        <p:spPr/>
        <p:txBody>
          <a:bodyPr/>
          <a:lstStyle/>
          <a:p>
            <a:fld id="{BD2469D2-02FA-41BA-B4F0-01E86CB87570}" type="slidenum">
              <a:rPr lang="sv-SE" smtClean="0"/>
              <a:t>6</a:t>
            </a:fld>
            <a:endParaRPr lang="sv-SE"/>
          </a:p>
        </p:txBody>
      </p:sp>
    </p:spTree>
    <p:extLst>
      <p:ext uri="{BB962C8B-B14F-4D97-AF65-F5344CB8AC3E}">
        <p14:creationId xmlns:p14="http://schemas.microsoft.com/office/powerpoint/2010/main" val="40153369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eaLnBrk="1" hangingPunct="1">
              <a:spcBef>
                <a:spcPct val="0"/>
              </a:spcBef>
            </a:pPr>
            <a:r>
              <a:rPr lang="sv-SE" altLang="sv-SE" dirty="0"/>
              <a:t>Informationen från patientregistret ligger till grund för de underlag Socialstyrelsen tar fram till regeringen, </a:t>
            </a:r>
            <a:br>
              <a:rPr lang="sv-SE" altLang="sv-SE" dirty="0"/>
            </a:br>
            <a:r>
              <a:rPr lang="sv-SE" altLang="sv-SE" dirty="0"/>
              <a:t>till exempel utvärderingar, statistik, produktivitetsjämförelser och öppna jämförelser.</a:t>
            </a:r>
          </a:p>
          <a:p>
            <a:pPr eaLnBrk="1" hangingPunct="1">
              <a:spcBef>
                <a:spcPct val="0"/>
              </a:spcBef>
            </a:pPr>
            <a:endParaRPr lang="sv-SE" altLang="sv-SE" dirty="0"/>
          </a:p>
          <a:p>
            <a:pPr eaLnBrk="1" hangingPunct="1">
              <a:spcBef>
                <a:spcPct val="0"/>
              </a:spcBef>
            </a:pPr>
            <a:r>
              <a:rPr lang="sv-SE" altLang="sv-SE" dirty="0"/>
              <a:t>Kostnads- och verksamhetsplanering</a:t>
            </a:r>
          </a:p>
          <a:p>
            <a:pPr eaLnBrk="1" hangingPunct="1">
              <a:lnSpc>
                <a:spcPct val="90000"/>
              </a:lnSpc>
              <a:spcBef>
                <a:spcPct val="0"/>
              </a:spcBef>
            </a:pPr>
            <a:r>
              <a:rPr lang="sv-SE" altLang="sv-SE" dirty="0"/>
              <a:t>	- Vårdutnyttjande och vårdproduktion</a:t>
            </a:r>
          </a:p>
          <a:p>
            <a:pPr eaLnBrk="1" hangingPunct="1">
              <a:lnSpc>
                <a:spcPct val="90000"/>
              </a:lnSpc>
              <a:spcBef>
                <a:spcPct val="0"/>
              </a:spcBef>
            </a:pPr>
            <a:r>
              <a:rPr lang="sv-SE" altLang="sv-SE" dirty="0"/>
              <a:t>	- Patientströmmar</a:t>
            </a:r>
          </a:p>
          <a:p>
            <a:pPr eaLnBrk="1" hangingPunct="1">
              <a:lnSpc>
                <a:spcPct val="90000"/>
              </a:lnSpc>
              <a:spcBef>
                <a:spcPct val="0"/>
              </a:spcBef>
            </a:pPr>
            <a:r>
              <a:rPr lang="sv-SE" altLang="sv-SE" dirty="0"/>
              <a:t>	- Medicinsk praxis</a:t>
            </a:r>
          </a:p>
          <a:p>
            <a:pPr eaLnBrk="1" hangingPunct="1">
              <a:lnSpc>
                <a:spcPct val="90000"/>
              </a:lnSpc>
              <a:spcBef>
                <a:spcPct val="0"/>
              </a:spcBef>
            </a:pPr>
            <a:r>
              <a:rPr lang="sv-SE" altLang="sv-SE" dirty="0"/>
              <a:t>	- Verksamhetsuppföljning</a:t>
            </a:r>
          </a:p>
          <a:p>
            <a:pPr eaLnBrk="1" hangingPunct="1">
              <a:lnSpc>
                <a:spcPct val="90000"/>
              </a:lnSpc>
              <a:spcBef>
                <a:spcPct val="0"/>
              </a:spcBef>
            </a:pPr>
            <a:r>
              <a:rPr lang="sv-SE" altLang="sv-SE" dirty="0"/>
              <a:t>	- Kommunala utjämningssystemet</a:t>
            </a:r>
          </a:p>
          <a:p>
            <a:pPr eaLnBrk="1" hangingPunct="1">
              <a:lnSpc>
                <a:spcPct val="90000"/>
              </a:lnSpc>
              <a:spcBef>
                <a:spcPct val="0"/>
              </a:spcBef>
            </a:pPr>
            <a:endParaRPr lang="sv-SE" altLang="sv-SE" dirty="0"/>
          </a:p>
          <a:p>
            <a:pPr eaLnBrk="1" hangingPunct="1">
              <a:lnSpc>
                <a:spcPct val="90000"/>
              </a:lnSpc>
              <a:spcBef>
                <a:spcPct val="0"/>
              </a:spcBef>
            </a:pPr>
            <a:r>
              <a:rPr lang="sv-SE" altLang="sv-SE" b="1" dirty="0" err="1"/>
              <a:t>Kolada</a:t>
            </a:r>
            <a:endParaRPr lang="sv-SE" altLang="sv-SE" b="1" dirty="0"/>
          </a:p>
          <a:p>
            <a:pPr eaLnBrk="1" hangingPunct="1">
              <a:lnSpc>
                <a:spcPct val="90000"/>
              </a:lnSpc>
              <a:spcBef>
                <a:spcPct val="0"/>
              </a:spcBef>
            </a:pPr>
            <a:r>
              <a:rPr lang="sv-SE" altLang="sv-SE" dirty="0"/>
              <a:t>Databasen för kommuner och regioner</a:t>
            </a:r>
          </a:p>
          <a:p>
            <a:pPr eaLnBrk="1" hangingPunct="1">
              <a:spcBef>
                <a:spcPct val="0"/>
              </a:spcBef>
            </a:pPr>
            <a:endParaRPr lang="sv-SE" altLang="sv-SE" dirty="0"/>
          </a:p>
          <a:p>
            <a:pPr eaLnBrk="1" hangingPunct="1">
              <a:spcBef>
                <a:spcPct val="0"/>
              </a:spcBef>
            </a:pPr>
            <a:r>
              <a:rPr lang="sv-SE" altLang="sv-SE" dirty="0"/>
              <a:t>Utöver EU finns det ett antal andra internationella organ som är användare</a:t>
            </a:r>
          </a:p>
          <a:p>
            <a:pPr eaLnBrk="1" hangingPunct="1">
              <a:spcBef>
                <a:spcPct val="0"/>
              </a:spcBef>
            </a:pPr>
            <a:r>
              <a:rPr lang="sv-SE" altLang="sv-SE" dirty="0"/>
              <a:t>av data från patientregistret för statistikändamål, till exempel WHO, OECD och NOMESKO.</a:t>
            </a:r>
          </a:p>
          <a:p>
            <a:pPr eaLnBrk="1" hangingPunct="1">
              <a:spcBef>
                <a:spcPct val="0"/>
              </a:spcBef>
            </a:pPr>
            <a:r>
              <a:rPr lang="sv-SE" altLang="sv-SE" dirty="0"/>
              <a:t>Socialstyrelsen följer utvecklingen och deltar i internationella samarbeten</a:t>
            </a:r>
          </a:p>
          <a:p>
            <a:pPr eaLnBrk="1" hangingPunct="1">
              <a:spcBef>
                <a:spcPct val="0"/>
              </a:spcBef>
            </a:pPr>
            <a:r>
              <a:rPr lang="sv-SE" altLang="sv-SE" dirty="0"/>
              <a:t>som inbegriper statistik från patientregistret.</a:t>
            </a:r>
          </a:p>
          <a:p>
            <a:endParaRPr lang="sv-SE" dirty="0"/>
          </a:p>
        </p:txBody>
      </p:sp>
      <p:sp>
        <p:nvSpPr>
          <p:cNvPr id="4" name="Platshållare för bildnummer 3"/>
          <p:cNvSpPr>
            <a:spLocks noGrp="1"/>
          </p:cNvSpPr>
          <p:nvPr>
            <p:ph type="sldNum" sz="quarter" idx="5"/>
          </p:nvPr>
        </p:nvSpPr>
        <p:spPr/>
        <p:txBody>
          <a:bodyPr/>
          <a:lstStyle/>
          <a:p>
            <a:fld id="{BD2469D2-02FA-41BA-B4F0-01E86CB87570}" type="slidenum">
              <a:rPr lang="sv-SE" smtClean="0"/>
              <a:t>7</a:t>
            </a:fld>
            <a:endParaRPr lang="sv-SE"/>
          </a:p>
        </p:txBody>
      </p:sp>
    </p:spTree>
    <p:extLst>
      <p:ext uri="{BB962C8B-B14F-4D97-AF65-F5344CB8AC3E}">
        <p14:creationId xmlns:p14="http://schemas.microsoft.com/office/powerpoint/2010/main" val="38810626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BD2469D2-02FA-41BA-B4F0-01E86CB87570}" type="slidenum">
              <a:rPr lang="sv-SE" smtClean="0"/>
              <a:t>8</a:t>
            </a:fld>
            <a:endParaRPr lang="sv-SE"/>
          </a:p>
        </p:txBody>
      </p:sp>
    </p:spTree>
    <p:extLst>
      <p:ext uri="{BB962C8B-B14F-4D97-AF65-F5344CB8AC3E}">
        <p14:creationId xmlns:p14="http://schemas.microsoft.com/office/powerpoint/2010/main" val="13902004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BD2469D2-02FA-41BA-B4F0-01E86CB87570}" type="slidenum">
              <a:rPr lang="sv-SE" smtClean="0"/>
              <a:t>9</a:t>
            </a:fld>
            <a:endParaRPr lang="sv-SE"/>
          </a:p>
        </p:txBody>
      </p:sp>
    </p:spTree>
    <p:extLst>
      <p:ext uri="{BB962C8B-B14F-4D97-AF65-F5344CB8AC3E}">
        <p14:creationId xmlns:p14="http://schemas.microsoft.com/office/powerpoint/2010/main" val="2374602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BD2469D2-02FA-41BA-B4F0-01E86CB87570}" type="slidenum">
              <a:rPr lang="sv-SE" smtClean="0"/>
              <a:t>10</a:t>
            </a:fld>
            <a:endParaRPr lang="sv-SE"/>
          </a:p>
        </p:txBody>
      </p:sp>
    </p:spTree>
    <p:extLst>
      <p:ext uri="{BB962C8B-B14F-4D97-AF65-F5344CB8AC3E}">
        <p14:creationId xmlns:p14="http://schemas.microsoft.com/office/powerpoint/2010/main" val="290144452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sv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sv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svg"/></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pic>
        <p:nvPicPr>
          <p:cNvPr id="7" name="Bildobjekt 1">
            <a:extLst>
              <a:ext uri="{FF2B5EF4-FFF2-40B4-BE49-F238E27FC236}">
                <a16:creationId xmlns:a16="http://schemas.microsoft.com/office/drawing/2014/main" id="{5DC4C6F0-D240-9B3A-CFE1-283585EF95C8}"/>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1"/>
            <a:ext cx="12192000" cy="6858001"/>
          </a:xfrm>
          <a:prstGeom prst="rect">
            <a:avLst/>
          </a:prstGeom>
          <a:solidFill>
            <a:schemeClr val="accent1"/>
          </a:solidFill>
        </p:spPr>
      </p:pic>
      <p:sp>
        <p:nvSpPr>
          <p:cNvPr id="2" name="Rubrik 1">
            <a:extLst>
              <a:ext uri="{FF2B5EF4-FFF2-40B4-BE49-F238E27FC236}">
                <a16:creationId xmlns:a16="http://schemas.microsoft.com/office/drawing/2014/main" id="{E9178D6E-2078-08E5-BAE6-8DC08A62D72D}"/>
              </a:ext>
            </a:extLst>
          </p:cNvPr>
          <p:cNvSpPr>
            <a:spLocks noGrp="1"/>
          </p:cNvSpPr>
          <p:nvPr>
            <p:ph type="ctrTitle"/>
          </p:nvPr>
        </p:nvSpPr>
        <p:spPr>
          <a:xfrm>
            <a:off x="637200" y="1692000"/>
            <a:ext cx="9180000" cy="2520000"/>
          </a:xfrm>
        </p:spPr>
        <p:txBody>
          <a:bodyPr rIns="0" anchor="b"/>
          <a:lstStyle>
            <a:lvl1pPr algn="l">
              <a:lnSpc>
                <a:spcPct val="100000"/>
              </a:lnSpc>
              <a:defRPr sz="4800" spc="-40" baseline="0">
                <a:solidFill>
                  <a:schemeClr val="bg1"/>
                </a:solidFill>
              </a:defRPr>
            </a:lvl1pPr>
          </a:lstStyle>
          <a:p>
            <a:r>
              <a:rPr lang="sv-SE"/>
              <a:t>Klicka här för att ändra mall för rubrikformat</a:t>
            </a:r>
            <a:endParaRPr lang="sv-SE" dirty="0"/>
          </a:p>
        </p:txBody>
      </p:sp>
      <p:sp>
        <p:nvSpPr>
          <p:cNvPr id="3" name="Underrubrik 2">
            <a:extLst>
              <a:ext uri="{FF2B5EF4-FFF2-40B4-BE49-F238E27FC236}">
                <a16:creationId xmlns:a16="http://schemas.microsoft.com/office/drawing/2014/main" id="{EAEAECA3-C0A1-88F4-B211-2BA6D75FC636}"/>
              </a:ext>
            </a:extLst>
          </p:cNvPr>
          <p:cNvSpPr>
            <a:spLocks noGrp="1"/>
          </p:cNvSpPr>
          <p:nvPr>
            <p:ph type="subTitle" idx="1"/>
          </p:nvPr>
        </p:nvSpPr>
        <p:spPr>
          <a:xfrm>
            <a:off x="637199" y="4320000"/>
            <a:ext cx="9180000" cy="1404000"/>
          </a:xfrm>
        </p:spPr>
        <p:txBody>
          <a:bodyPr lIns="0" tIns="72000" rIns="0"/>
          <a:lstStyle>
            <a:lvl1pPr marL="0" indent="0" algn="l">
              <a:buNone/>
              <a:defRPr sz="24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sv-SE" dirty="0"/>
          </a:p>
        </p:txBody>
      </p:sp>
      <p:pic>
        <p:nvPicPr>
          <p:cNvPr id="8" name="Bild 5" descr="Socialstyrelsen logotyp">
            <a:extLst>
              <a:ext uri="{FF2B5EF4-FFF2-40B4-BE49-F238E27FC236}">
                <a16:creationId xmlns:a16="http://schemas.microsoft.com/office/drawing/2014/main" id="{D3F05040-C74E-1D05-78D9-4CDBCBA6176B}"/>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8490" y="620713"/>
            <a:ext cx="2438400" cy="524075"/>
          </a:xfrm>
          <a:prstGeom prst="rect">
            <a:avLst/>
          </a:prstGeom>
        </p:spPr>
      </p:pic>
      <p:sp>
        <p:nvSpPr>
          <p:cNvPr id="5" name="Platshållare för text 4">
            <a:extLst>
              <a:ext uri="{FF2B5EF4-FFF2-40B4-BE49-F238E27FC236}">
                <a16:creationId xmlns:a16="http://schemas.microsoft.com/office/drawing/2014/main" id="{7CEF9954-370C-4CBC-ACFA-B1E148113F14}"/>
              </a:ext>
            </a:extLst>
          </p:cNvPr>
          <p:cNvSpPr>
            <a:spLocks noGrp="1"/>
          </p:cNvSpPr>
          <p:nvPr>
            <p:ph type="body" sz="quarter" idx="10" hasCustomPrompt="1"/>
          </p:nvPr>
        </p:nvSpPr>
        <p:spPr>
          <a:xfrm>
            <a:off x="637199" y="5892800"/>
            <a:ext cx="5220000" cy="360000"/>
          </a:xfrm>
        </p:spPr>
        <p:txBody>
          <a:bodyPr lIns="0" rIns="0" bIns="0" anchor="b" anchorCtr="0"/>
          <a:lstStyle>
            <a:lvl1pPr marL="0" indent="0">
              <a:buNone/>
              <a:defRPr sz="1600">
                <a:solidFill>
                  <a:schemeClr val="bg1"/>
                </a:solidFill>
              </a:defRPr>
            </a:lvl1pPr>
          </a:lstStyle>
          <a:p>
            <a:pPr lvl="0"/>
            <a:r>
              <a:rPr lang="sv-SE" dirty="0"/>
              <a:t>Skapare, datum eller annan information</a:t>
            </a:r>
          </a:p>
        </p:txBody>
      </p:sp>
    </p:spTree>
    <p:extLst>
      <p:ext uri="{BB962C8B-B14F-4D97-AF65-F5344CB8AC3E}">
        <p14:creationId xmlns:p14="http://schemas.microsoft.com/office/powerpoint/2010/main" val="2417418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2-spal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3D55D55-708A-8FA4-917F-FB99CACD4754}"/>
              </a:ext>
            </a:extLst>
          </p:cNvPr>
          <p:cNvSpPr>
            <a:spLocks noGrp="1"/>
          </p:cNvSpPr>
          <p:nvPr>
            <p:ph type="title"/>
          </p:nvPr>
        </p:nvSpPr>
        <p:spPr>
          <a:xfrm>
            <a:off x="636889" y="540000"/>
            <a:ext cx="9720000" cy="1080000"/>
          </a:xfrm>
        </p:spPr>
        <p:txBody>
          <a:bodyPr/>
          <a:lstStyle/>
          <a:p>
            <a:r>
              <a:rPr lang="sv-SE"/>
              <a:t>Klicka här för att ändra mall för rubrikformat</a:t>
            </a:r>
            <a:endParaRPr lang="sv-SE" dirty="0"/>
          </a:p>
        </p:txBody>
      </p:sp>
      <p:sp>
        <p:nvSpPr>
          <p:cNvPr id="6" name="Platshållare för text 5">
            <a:extLst>
              <a:ext uri="{FF2B5EF4-FFF2-40B4-BE49-F238E27FC236}">
                <a16:creationId xmlns:a16="http://schemas.microsoft.com/office/drawing/2014/main" id="{F2BE7BE2-043A-8F86-E133-CBC0667ED849}"/>
              </a:ext>
            </a:extLst>
          </p:cNvPr>
          <p:cNvSpPr>
            <a:spLocks noGrp="1"/>
          </p:cNvSpPr>
          <p:nvPr>
            <p:ph type="body" sz="quarter" idx="13" hasCustomPrompt="1"/>
          </p:nvPr>
        </p:nvSpPr>
        <p:spPr>
          <a:xfrm>
            <a:off x="637201" y="1634400"/>
            <a:ext cx="5157600" cy="4583838"/>
          </a:xfrm>
        </p:spPr>
        <p:txBody>
          <a:bodyPr lIns="0" rIns="0"/>
          <a:lstStyle>
            <a:lvl1pPr marL="0" indent="0">
              <a:spcBef>
                <a:spcPts val="1800"/>
              </a:spcBef>
              <a:buNone/>
              <a:defRPr/>
            </a:lvl1pPr>
            <a:lvl2pPr marL="457200" indent="0">
              <a:buNone/>
              <a:defRPr/>
            </a:lvl2pPr>
            <a:lvl3pPr marL="914400" indent="0">
              <a:buNone/>
              <a:defRPr/>
            </a:lvl3pPr>
            <a:lvl4pPr marL="1371600" indent="0">
              <a:buNone/>
              <a:defRPr/>
            </a:lvl4pPr>
            <a:lvl5pPr marL="1828800" indent="0">
              <a:buNone/>
              <a:defRPr/>
            </a:lvl5pPr>
          </a:lstStyle>
          <a:p>
            <a:pPr lvl="0"/>
            <a:r>
              <a:rPr lang="sv-SE" dirty="0"/>
              <a:t>Klicka här för att ändra format på bakgrundstexten</a:t>
            </a:r>
          </a:p>
        </p:txBody>
      </p:sp>
      <p:sp>
        <p:nvSpPr>
          <p:cNvPr id="3" name="Platshållare för text 5">
            <a:extLst>
              <a:ext uri="{FF2B5EF4-FFF2-40B4-BE49-F238E27FC236}">
                <a16:creationId xmlns:a16="http://schemas.microsoft.com/office/drawing/2014/main" id="{A489BFAB-1838-E3DA-3086-31955668D094}"/>
              </a:ext>
            </a:extLst>
          </p:cNvPr>
          <p:cNvSpPr>
            <a:spLocks noGrp="1"/>
          </p:cNvSpPr>
          <p:nvPr>
            <p:ph type="body" sz="quarter" idx="14" hasCustomPrompt="1"/>
          </p:nvPr>
        </p:nvSpPr>
        <p:spPr>
          <a:xfrm>
            <a:off x="6397201" y="1634400"/>
            <a:ext cx="5157600" cy="4583838"/>
          </a:xfrm>
        </p:spPr>
        <p:txBody>
          <a:bodyPr lIns="0" rIns="0"/>
          <a:lstStyle>
            <a:lvl1pPr marL="0" indent="0">
              <a:spcBef>
                <a:spcPts val="1800"/>
              </a:spcBef>
              <a:buNone/>
              <a:defRPr/>
            </a:lvl1pPr>
            <a:lvl2pPr marL="457200" indent="0">
              <a:buNone/>
              <a:defRPr/>
            </a:lvl2pPr>
            <a:lvl3pPr marL="914400" indent="0">
              <a:buNone/>
              <a:defRPr/>
            </a:lvl3pPr>
            <a:lvl4pPr marL="1371600" indent="0">
              <a:buNone/>
              <a:defRPr/>
            </a:lvl4pPr>
            <a:lvl5pPr marL="1828800" indent="0">
              <a:buNone/>
              <a:defRPr/>
            </a:lvl5pPr>
          </a:lstStyle>
          <a:p>
            <a:pPr lvl="0"/>
            <a:r>
              <a:rPr lang="sv-SE" dirty="0"/>
              <a:t>Klicka här för att ändra format på bakgrundstexten</a:t>
            </a:r>
          </a:p>
        </p:txBody>
      </p:sp>
      <p:sp>
        <p:nvSpPr>
          <p:cNvPr id="4" name="Platshållare för sidfot 3">
            <a:extLst>
              <a:ext uri="{FF2B5EF4-FFF2-40B4-BE49-F238E27FC236}">
                <a16:creationId xmlns:a16="http://schemas.microsoft.com/office/drawing/2014/main" id="{089ED9DC-A147-02C8-8A8D-ABCBA04E37C5}"/>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B88F5249-30B6-4068-3317-72A80A689D5E}"/>
              </a:ext>
            </a:extLst>
          </p:cNvPr>
          <p:cNvSpPr>
            <a:spLocks noGrp="1"/>
          </p:cNvSpPr>
          <p:nvPr>
            <p:ph type="sldNum" sz="quarter" idx="12"/>
          </p:nvPr>
        </p:nvSpPr>
        <p:spPr/>
        <p:txBody>
          <a:bodyPr/>
          <a:lstStyle/>
          <a:p>
            <a:fld id="{72E6AD8C-8D45-475A-88F1-A1ABBFDF6A1B}" type="slidenum">
              <a:rPr lang="sv-SE" smtClean="0"/>
              <a:t>‹#›</a:t>
            </a:fld>
            <a:endParaRPr lang="sv-SE"/>
          </a:p>
        </p:txBody>
      </p:sp>
    </p:spTree>
    <p:extLst>
      <p:ext uri="{BB962C8B-B14F-4D97-AF65-F5344CB8AC3E}">
        <p14:creationId xmlns:p14="http://schemas.microsoft.com/office/powerpoint/2010/main" val="2441554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unktlista 2-spal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3D55D55-708A-8FA4-917F-FB99CACD4754}"/>
              </a:ext>
            </a:extLst>
          </p:cNvPr>
          <p:cNvSpPr>
            <a:spLocks noGrp="1"/>
          </p:cNvSpPr>
          <p:nvPr>
            <p:ph type="title"/>
          </p:nvPr>
        </p:nvSpPr>
        <p:spPr/>
        <p:txBody>
          <a:bodyPr/>
          <a:lstStyle/>
          <a:p>
            <a:r>
              <a:rPr lang="sv-SE"/>
              <a:t>Klicka här för att ändra mall för rubrikformat</a:t>
            </a:r>
            <a:endParaRPr lang="sv-SE" dirty="0"/>
          </a:p>
        </p:txBody>
      </p:sp>
      <p:sp>
        <p:nvSpPr>
          <p:cNvPr id="6" name="Platshållare för text 5">
            <a:extLst>
              <a:ext uri="{FF2B5EF4-FFF2-40B4-BE49-F238E27FC236}">
                <a16:creationId xmlns:a16="http://schemas.microsoft.com/office/drawing/2014/main" id="{02D0CF93-B1DD-D6D4-275B-D9885AE1D479}"/>
              </a:ext>
            </a:extLst>
          </p:cNvPr>
          <p:cNvSpPr>
            <a:spLocks noGrp="1"/>
          </p:cNvSpPr>
          <p:nvPr>
            <p:ph type="body" sz="quarter" idx="13" hasCustomPrompt="1"/>
          </p:nvPr>
        </p:nvSpPr>
        <p:spPr>
          <a:xfrm>
            <a:off x="637201" y="1634401"/>
            <a:ext cx="5171462" cy="4574671"/>
          </a:xfrm>
        </p:spPr>
        <p:txBody>
          <a:bodyPr lIns="0" rIns="0"/>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3" name="Platshållare för text 5">
            <a:extLst>
              <a:ext uri="{FF2B5EF4-FFF2-40B4-BE49-F238E27FC236}">
                <a16:creationId xmlns:a16="http://schemas.microsoft.com/office/drawing/2014/main" id="{56960885-E329-5FCA-2677-EAF2C56F909A}"/>
              </a:ext>
            </a:extLst>
          </p:cNvPr>
          <p:cNvSpPr>
            <a:spLocks noGrp="1"/>
          </p:cNvSpPr>
          <p:nvPr>
            <p:ph type="body" sz="quarter" idx="14" hasCustomPrompt="1"/>
          </p:nvPr>
        </p:nvSpPr>
        <p:spPr>
          <a:xfrm>
            <a:off x="6383340" y="1634400"/>
            <a:ext cx="5184774" cy="4583838"/>
          </a:xfrm>
        </p:spPr>
        <p:txBody>
          <a:bodyPr lIns="0" rIns="0"/>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sidfot 3">
            <a:extLst>
              <a:ext uri="{FF2B5EF4-FFF2-40B4-BE49-F238E27FC236}">
                <a16:creationId xmlns:a16="http://schemas.microsoft.com/office/drawing/2014/main" id="{089ED9DC-A147-02C8-8A8D-ABCBA04E37C5}"/>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B88F5249-30B6-4068-3317-72A80A689D5E}"/>
              </a:ext>
            </a:extLst>
          </p:cNvPr>
          <p:cNvSpPr>
            <a:spLocks noGrp="1"/>
          </p:cNvSpPr>
          <p:nvPr>
            <p:ph type="sldNum" sz="quarter" idx="12"/>
          </p:nvPr>
        </p:nvSpPr>
        <p:spPr/>
        <p:txBody>
          <a:bodyPr/>
          <a:lstStyle/>
          <a:p>
            <a:fld id="{72E6AD8C-8D45-475A-88F1-A1ABBFDF6A1B}" type="slidenum">
              <a:rPr lang="sv-SE" smtClean="0"/>
              <a:t>‹#›</a:t>
            </a:fld>
            <a:endParaRPr lang="sv-SE"/>
          </a:p>
        </p:txBody>
      </p:sp>
    </p:spTree>
    <p:extLst>
      <p:ext uri="{BB962C8B-B14F-4D97-AF65-F5344CB8AC3E}">
        <p14:creationId xmlns:p14="http://schemas.microsoft.com/office/powerpoint/2010/main" val="18258879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Numrerad lista 2-spalt ">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3D55D55-708A-8FA4-917F-FB99CACD4754}"/>
              </a:ext>
            </a:extLst>
          </p:cNvPr>
          <p:cNvSpPr>
            <a:spLocks noGrp="1"/>
          </p:cNvSpPr>
          <p:nvPr>
            <p:ph type="title"/>
          </p:nvPr>
        </p:nvSpPr>
        <p:spPr/>
        <p:txBody>
          <a:bodyPr/>
          <a:lstStyle/>
          <a:p>
            <a:r>
              <a:rPr lang="sv-SE"/>
              <a:t>Klicka här för att ändra mall för rubrikformat</a:t>
            </a:r>
            <a:endParaRPr lang="sv-SE" dirty="0"/>
          </a:p>
        </p:txBody>
      </p:sp>
      <p:sp>
        <p:nvSpPr>
          <p:cNvPr id="6" name="Platshållare för text 5">
            <a:extLst>
              <a:ext uri="{FF2B5EF4-FFF2-40B4-BE49-F238E27FC236}">
                <a16:creationId xmlns:a16="http://schemas.microsoft.com/office/drawing/2014/main" id="{02D0CF93-B1DD-D6D4-275B-D9885AE1D479}"/>
              </a:ext>
            </a:extLst>
          </p:cNvPr>
          <p:cNvSpPr>
            <a:spLocks noGrp="1"/>
          </p:cNvSpPr>
          <p:nvPr>
            <p:ph type="body" sz="quarter" idx="13" hasCustomPrompt="1"/>
          </p:nvPr>
        </p:nvSpPr>
        <p:spPr>
          <a:xfrm>
            <a:off x="637200" y="1634401"/>
            <a:ext cx="5171462" cy="4583838"/>
          </a:xfrm>
        </p:spPr>
        <p:txBody>
          <a:bodyPr lIns="0" rIns="0"/>
          <a:lstStyle>
            <a:lvl1pPr marL="457200" indent="-457200">
              <a:buFont typeface="+mj-lt"/>
              <a:buAutoNum type="arabicPeriod"/>
              <a:defRPr/>
            </a:lvl1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3" name="Platshållare för text 5">
            <a:extLst>
              <a:ext uri="{FF2B5EF4-FFF2-40B4-BE49-F238E27FC236}">
                <a16:creationId xmlns:a16="http://schemas.microsoft.com/office/drawing/2014/main" id="{8B2DEFEC-B058-47C3-04B8-57A68B197040}"/>
              </a:ext>
            </a:extLst>
          </p:cNvPr>
          <p:cNvSpPr>
            <a:spLocks noGrp="1"/>
          </p:cNvSpPr>
          <p:nvPr>
            <p:ph type="body" sz="quarter" idx="14" hasCustomPrompt="1"/>
          </p:nvPr>
        </p:nvSpPr>
        <p:spPr>
          <a:xfrm>
            <a:off x="6383340" y="1634401"/>
            <a:ext cx="5171461" cy="4583838"/>
          </a:xfrm>
        </p:spPr>
        <p:txBody>
          <a:bodyPr lIns="0" rIns="0"/>
          <a:lstStyle>
            <a:lvl1pPr marL="457200" indent="-457200">
              <a:buFont typeface="+mj-lt"/>
              <a:buAutoNum type="arabicPeriod"/>
              <a:defRPr/>
            </a:lvl1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sidfot 3">
            <a:extLst>
              <a:ext uri="{FF2B5EF4-FFF2-40B4-BE49-F238E27FC236}">
                <a16:creationId xmlns:a16="http://schemas.microsoft.com/office/drawing/2014/main" id="{089ED9DC-A147-02C8-8A8D-ABCBA04E37C5}"/>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B88F5249-30B6-4068-3317-72A80A689D5E}"/>
              </a:ext>
            </a:extLst>
          </p:cNvPr>
          <p:cNvSpPr>
            <a:spLocks noGrp="1"/>
          </p:cNvSpPr>
          <p:nvPr>
            <p:ph type="sldNum" sz="quarter" idx="12"/>
          </p:nvPr>
        </p:nvSpPr>
        <p:spPr/>
        <p:txBody>
          <a:bodyPr/>
          <a:lstStyle/>
          <a:p>
            <a:fld id="{72E6AD8C-8D45-475A-88F1-A1ABBFDF6A1B}" type="slidenum">
              <a:rPr lang="sv-SE" smtClean="0"/>
              <a:t>‹#›</a:t>
            </a:fld>
            <a:endParaRPr lang="sv-SE"/>
          </a:p>
        </p:txBody>
      </p:sp>
    </p:spTree>
    <p:extLst>
      <p:ext uri="{BB962C8B-B14F-4D97-AF65-F5344CB8AC3E}">
        <p14:creationId xmlns:p14="http://schemas.microsoft.com/office/powerpoint/2010/main" val="536570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bild 1/3">
    <p:spTree>
      <p:nvGrpSpPr>
        <p:cNvPr id="1" name=""/>
        <p:cNvGrpSpPr/>
        <p:nvPr/>
      </p:nvGrpSpPr>
      <p:grpSpPr>
        <a:xfrm>
          <a:off x="0" y="0"/>
          <a:ext cx="0" cy="0"/>
          <a:chOff x="0" y="0"/>
          <a:chExt cx="0" cy="0"/>
        </a:xfrm>
      </p:grpSpPr>
      <p:sp>
        <p:nvSpPr>
          <p:cNvPr id="7" name="Platshållare för bild 6">
            <a:extLst>
              <a:ext uri="{FF2B5EF4-FFF2-40B4-BE49-F238E27FC236}">
                <a16:creationId xmlns:a16="http://schemas.microsoft.com/office/drawing/2014/main" id="{52EFB50B-C8C2-AB32-73B8-5A65AF0BEF80}"/>
              </a:ext>
            </a:extLst>
          </p:cNvPr>
          <p:cNvSpPr>
            <a:spLocks noGrp="1"/>
          </p:cNvSpPr>
          <p:nvPr>
            <p:ph type="pic" sz="quarter" idx="14" hasCustomPrompt="1"/>
          </p:nvPr>
        </p:nvSpPr>
        <p:spPr>
          <a:xfrm>
            <a:off x="8077201" y="0"/>
            <a:ext cx="4114800" cy="6858000"/>
          </a:xfrm>
        </p:spPr>
        <p:txBody>
          <a:bodyPr/>
          <a:lstStyle>
            <a:lvl1pPr marL="0" indent="0">
              <a:buNone/>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br>
              <a:rPr lang="sv-SE" dirty="0"/>
            </a:br>
            <a:r>
              <a:rPr lang="sv-SE" dirty="0"/>
              <a:t>Markera bildplatshållaren (den här rutan), klicka inte på ikonen. Infoga en bild. Kom ihåg att skriva in en alternativtext eller markera som dekorativ.</a:t>
            </a:r>
          </a:p>
          <a:p>
            <a:endParaRPr lang="sv-SE" dirty="0"/>
          </a:p>
        </p:txBody>
      </p:sp>
      <p:sp>
        <p:nvSpPr>
          <p:cNvPr id="2" name="Rubrik 1">
            <a:extLst>
              <a:ext uri="{FF2B5EF4-FFF2-40B4-BE49-F238E27FC236}">
                <a16:creationId xmlns:a16="http://schemas.microsoft.com/office/drawing/2014/main" id="{63D55D55-708A-8FA4-917F-FB99CACD4754}"/>
              </a:ext>
            </a:extLst>
          </p:cNvPr>
          <p:cNvSpPr>
            <a:spLocks noGrp="1"/>
          </p:cNvSpPr>
          <p:nvPr>
            <p:ph type="title"/>
          </p:nvPr>
        </p:nvSpPr>
        <p:spPr>
          <a:xfrm>
            <a:off x="636888" y="540000"/>
            <a:ext cx="7020000" cy="1080000"/>
          </a:xfrm>
        </p:spPr>
        <p:txBody>
          <a:bodyPr/>
          <a:lstStyle/>
          <a:p>
            <a:r>
              <a:rPr lang="sv-SE"/>
              <a:t>Klicka här för att ändra mall för rubrikformat</a:t>
            </a:r>
            <a:endParaRPr lang="sv-SE" dirty="0"/>
          </a:p>
        </p:txBody>
      </p:sp>
      <p:sp>
        <p:nvSpPr>
          <p:cNvPr id="6" name="Platshållare för text 5">
            <a:extLst>
              <a:ext uri="{FF2B5EF4-FFF2-40B4-BE49-F238E27FC236}">
                <a16:creationId xmlns:a16="http://schemas.microsoft.com/office/drawing/2014/main" id="{F2BE7BE2-043A-8F86-E133-CBC0667ED849}"/>
              </a:ext>
            </a:extLst>
          </p:cNvPr>
          <p:cNvSpPr>
            <a:spLocks noGrp="1"/>
          </p:cNvSpPr>
          <p:nvPr>
            <p:ph type="body" sz="quarter" idx="13" hasCustomPrompt="1"/>
          </p:nvPr>
        </p:nvSpPr>
        <p:spPr>
          <a:xfrm>
            <a:off x="637200" y="1634400"/>
            <a:ext cx="7020000" cy="4582800"/>
          </a:xfrm>
        </p:spPr>
        <p:txBody>
          <a:bodyPr lIns="0" rIns="0"/>
          <a:lstStyle>
            <a:lvl1pPr marL="0" indent="0">
              <a:spcBef>
                <a:spcPts val="1800"/>
              </a:spcBef>
              <a:buNone/>
              <a:defRPr/>
            </a:lvl1pPr>
            <a:lvl2pPr marL="457200" indent="0">
              <a:buNone/>
              <a:defRPr/>
            </a:lvl2pPr>
            <a:lvl3pPr marL="914400" indent="0">
              <a:buNone/>
              <a:defRPr/>
            </a:lvl3pPr>
            <a:lvl4pPr marL="1371600" indent="0">
              <a:buNone/>
              <a:defRPr/>
            </a:lvl4pPr>
            <a:lvl5pPr marL="1828800" indent="0">
              <a:buNone/>
              <a:defRPr/>
            </a:lvl5pPr>
          </a:lstStyle>
          <a:p>
            <a:pPr lvl="0"/>
            <a:r>
              <a:rPr lang="sv-SE" dirty="0"/>
              <a:t>Klicka här för att ändra format på bakgrundstexten</a:t>
            </a:r>
          </a:p>
        </p:txBody>
      </p:sp>
      <p:sp>
        <p:nvSpPr>
          <p:cNvPr id="4" name="Platshållare för sidfot 3">
            <a:extLst>
              <a:ext uri="{FF2B5EF4-FFF2-40B4-BE49-F238E27FC236}">
                <a16:creationId xmlns:a16="http://schemas.microsoft.com/office/drawing/2014/main" id="{089ED9DC-A147-02C8-8A8D-ABCBA04E37C5}"/>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B88F5249-30B6-4068-3317-72A80A689D5E}"/>
              </a:ext>
            </a:extLst>
          </p:cNvPr>
          <p:cNvSpPr>
            <a:spLocks noGrp="1"/>
          </p:cNvSpPr>
          <p:nvPr>
            <p:ph type="sldNum" sz="quarter" idx="12"/>
          </p:nvPr>
        </p:nvSpPr>
        <p:spPr/>
        <p:txBody>
          <a:bodyPr/>
          <a:lstStyle/>
          <a:p>
            <a:fld id="{72E6AD8C-8D45-475A-88F1-A1ABBFDF6A1B}" type="slidenum">
              <a:rPr lang="sv-SE" smtClean="0"/>
              <a:t>‹#›</a:t>
            </a:fld>
            <a:endParaRPr lang="sv-SE"/>
          </a:p>
        </p:txBody>
      </p:sp>
    </p:spTree>
    <p:extLst>
      <p:ext uri="{BB962C8B-B14F-4D97-AF65-F5344CB8AC3E}">
        <p14:creationId xmlns:p14="http://schemas.microsoft.com/office/powerpoint/2010/main" val="36572800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unktlista, bild 1/3">
    <p:spTree>
      <p:nvGrpSpPr>
        <p:cNvPr id="1" name=""/>
        <p:cNvGrpSpPr/>
        <p:nvPr/>
      </p:nvGrpSpPr>
      <p:grpSpPr>
        <a:xfrm>
          <a:off x="0" y="0"/>
          <a:ext cx="0" cy="0"/>
          <a:chOff x="0" y="0"/>
          <a:chExt cx="0" cy="0"/>
        </a:xfrm>
      </p:grpSpPr>
      <p:sp>
        <p:nvSpPr>
          <p:cNvPr id="7" name="Platshållare för bild 6">
            <a:extLst>
              <a:ext uri="{FF2B5EF4-FFF2-40B4-BE49-F238E27FC236}">
                <a16:creationId xmlns:a16="http://schemas.microsoft.com/office/drawing/2014/main" id="{52EFB50B-C8C2-AB32-73B8-5A65AF0BEF80}"/>
              </a:ext>
            </a:extLst>
          </p:cNvPr>
          <p:cNvSpPr>
            <a:spLocks noGrp="1"/>
          </p:cNvSpPr>
          <p:nvPr>
            <p:ph type="pic" sz="quarter" idx="14" hasCustomPrompt="1"/>
          </p:nvPr>
        </p:nvSpPr>
        <p:spPr>
          <a:xfrm>
            <a:off x="8077201" y="0"/>
            <a:ext cx="4114800" cy="6858000"/>
          </a:xfr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br>
              <a:rPr lang="sv-SE" dirty="0"/>
            </a:br>
            <a:r>
              <a:rPr lang="sv-SE" dirty="0"/>
              <a:t>Markera bildplatshållaren (den här rutan), klicka inte på ikonen. Infoga en bild. Kom ihåg att skriva in en alternativtext eller markera som dekorativ.</a:t>
            </a:r>
          </a:p>
        </p:txBody>
      </p:sp>
      <p:sp>
        <p:nvSpPr>
          <p:cNvPr id="2" name="Rubrik 1">
            <a:extLst>
              <a:ext uri="{FF2B5EF4-FFF2-40B4-BE49-F238E27FC236}">
                <a16:creationId xmlns:a16="http://schemas.microsoft.com/office/drawing/2014/main" id="{63D55D55-708A-8FA4-917F-FB99CACD4754}"/>
              </a:ext>
            </a:extLst>
          </p:cNvPr>
          <p:cNvSpPr>
            <a:spLocks noGrp="1"/>
          </p:cNvSpPr>
          <p:nvPr>
            <p:ph type="title"/>
          </p:nvPr>
        </p:nvSpPr>
        <p:spPr>
          <a:xfrm>
            <a:off x="636888" y="540000"/>
            <a:ext cx="7020000" cy="1080000"/>
          </a:xfrm>
        </p:spPr>
        <p:txBody>
          <a:bodyPr/>
          <a:lstStyle/>
          <a:p>
            <a:r>
              <a:rPr lang="sv-SE"/>
              <a:t>Klicka här för att ändra mall för rubrikformat</a:t>
            </a:r>
            <a:endParaRPr lang="sv-SE" dirty="0"/>
          </a:p>
        </p:txBody>
      </p:sp>
      <p:sp>
        <p:nvSpPr>
          <p:cNvPr id="4" name="Platshållare för sidfot 3">
            <a:extLst>
              <a:ext uri="{FF2B5EF4-FFF2-40B4-BE49-F238E27FC236}">
                <a16:creationId xmlns:a16="http://schemas.microsoft.com/office/drawing/2014/main" id="{089ED9DC-A147-02C8-8A8D-ABCBA04E37C5}"/>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B88F5249-30B6-4068-3317-72A80A689D5E}"/>
              </a:ext>
            </a:extLst>
          </p:cNvPr>
          <p:cNvSpPr>
            <a:spLocks noGrp="1"/>
          </p:cNvSpPr>
          <p:nvPr>
            <p:ph type="sldNum" sz="quarter" idx="12"/>
          </p:nvPr>
        </p:nvSpPr>
        <p:spPr/>
        <p:txBody>
          <a:bodyPr/>
          <a:lstStyle/>
          <a:p>
            <a:fld id="{72E6AD8C-8D45-475A-88F1-A1ABBFDF6A1B}" type="slidenum">
              <a:rPr lang="sv-SE" smtClean="0"/>
              <a:t>‹#›</a:t>
            </a:fld>
            <a:endParaRPr lang="sv-SE"/>
          </a:p>
        </p:txBody>
      </p:sp>
      <p:sp>
        <p:nvSpPr>
          <p:cNvPr id="9" name="Platshållare för text 5">
            <a:extLst>
              <a:ext uri="{FF2B5EF4-FFF2-40B4-BE49-F238E27FC236}">
                <a16:creationId xmlns:a16="http://schemas.microsoft.com/office/drawing/2014/main" id="{41027A83-3361-4A4B-AAAE-C303B08E958E}"/>
              </a:ext>
            </a:extLst>
          </p:cNvPr>
          <p:cNvSpPr>
            <a:spLocks noGrp="1"/>
          </p:cNvSpPr>
          <p:nvPr>
            <p:ph type="body" sz="quarter" idx="13" hasCustomPrompt="1"/>
          </p:nvPr>
        </p:nvSpPr>
        <p:spPr>
          <a:xfrm>
            <a:off x="637200" y="1634401"/>
            <a:ext cx="7019687" cy="4574671"/>
          </a:xfrm>
        </p:spPr>
        <p:txBody>
          <a:bodyPr lIns="0" rIns="0"/>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10402781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xt, bild 1/2">
    <p:spTree>
      <p:nvGrpSpPr>
        <p:cNvPr id="1" name=""/>
        <p:cNvGrpSpPr/>
        <p:nvPr/>
      </p:nvGrpSpPr>
      <p:grpSpPr>
        <a:xfrm>
          <a:off x="0" y="0"/>
          <a:ext cx="0" cy="0"/>
          <a:chOff x="0" y="0"/>
          <a:chExt cx="0" cy="0"/>
        </a:xfrm>
      </p:grpSpPr>
      <p:sp>
        <p:nvSpPr>
          <p:cNvPr id="7" name="Platshållare för bild 6">
            <a:extLst>
              <a:ext uri="{FF2B5EF4-FFF2-40B4-BE49-F238E27FC236}">
                <a16:creationId xmlns:a16="http://schemas.microsoft.com/office/drawing/2014/main" id="{29DBB08A-F0B4-9378-7585-53C095C29DED}"/>
              </a:ext>
            </a:extLst>
          </p:cNvPr>
          <p:cNvSpPr>
            <a:spLocks noGrp="1"/>
          </p:cNvSpPr>
          <p:nvPr>
            <p:ph type="pic" sz="quarter" idx="14"/>
          </p:nvPr>
        </p:nvSpPr>
        <p:spPr>
          <a:xfrm>
            <a:off x="6096001" y="0"/>
            <a:ext cx="6096000" cy="6857999"/>
          </a:xfrm>
        </p:spPr>
        <p:txBody>
          <a:bodyPr/>
          <a:lstStyle>
            <a:lvl1pPr marL="0" marR="0"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solidFill>
                  <a:schemeClr val="tx1"/>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sv-SE"/>
              <a:t>Klicka på ikonen för att lägga till en bild</a:t>
            </a:r>
            <a:endParaRPr lang="sv-SE" dirty="0"/>
          </a:p>
        </p:txBody>
      </p:sp>
      <p:sp>
        <p:nvSpPr>
          <p:cNvPr id="2" name="Rubrik 1">
            <a:extLst>
              <a:ext uri="{FF2B5EF4-FFF2-40B4-BE49-F238E27FC236}">
                <a16:creationId xmlns:a16="http://schemas.microsoft.com/office/drawing/2014/main" id="{63D55D55-708A-8FA4-917F-FB99CACD4754}"/>
              </a:ext>
            </a:extLst>
          </p:cNvPr>
          <p:cNvSpPr>
            <a:spLocks noGrp="1"/>
          </p:cNvSpPr>
          <p:nvPr>
            <p:ph type="title"/>
          </p:nvPr>
        </p:nvSpPr>
        <p:spPr>
          <a:xfrm>
            <a:off x="636889" y="540000"/>
            <a:ext cx="5171774" cy="1080000"/>
          </a:xfrm>
        </p:spPr>
        <p:txBody>
          <a:bodyPr/>
          <a:lstStyle/>
          <a:p>
            <a:r>
              <a:rPr lang="sv-SE"/>
              <a:t>Klicka här för att ändra mall för rubrikformat</a:t>
            </a:r>
            <a:endParaRPr lang="sv-SE" dirty="0"/>
          </a:p>
        </p:txBody>
      </p:sp>
      <p:sp>
        <p:nvSpPr>
          <p:cNvPr id="4" name="Platshållare för sidfot 3">
            <a:extLst>
              <a:ext uri="{FF2B5EF4-FFF2-40B4-BE49-F238E27FC236}">
                <a16:creationId xmlns:a16="http://schemas.microsoft.com/office/drawing/2014/main" id="{089ED9DC-A147-02C8-8A8D-ABCBA04E37C5}"/>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B88F5249-30B6-4068-3317-72A80A689D5E}"/>
              </a:ext>
            </a:extLst>
          </p:cNvPr>
          <p:cNvSpPr>
            <a:spLocks noGrp="1"/>
          </p:cNvSpPr>
          <p:nvPr>
            <p:ph type="sldNum" sz="quarter" idx="12"/>
          </p:nvPr>
        </p:nvSpPr>
        <p:spPr/>
        <p:txBody>
          <a:bodyPr/>
          <a:lstStyle/>
          <a:p>
            <a:fld id="{72E6AD8C-8D45-475A-88F1-A1ABBFDF6A1B}" type="slidenum">
              <a:rPr lang="sv-SE" smtClean="0"/>
              <a:t>‹#›</a:t>
            </a:fld>
            <a:endParaRPr lang="sv-SE"/>
          </a:p>
        </p:txBody>
      </p:sp>
      <p:sp>
        <p:nvSpPr>
          <p:cNvPr id="8" name="Platshållare för text 5">
            <a:extLst>
              <a:ext uri="{FF2B5EF4-FFF2-40B4-BE49-F238E27FC236}">
                <a16:creationId xmlns:a16="http://schemas.microsoft.com/office/drawing/2014/main" id="{89260AC1-16F0-41EA-8B68-B8EBC4B41C2B}"/>
              </a:ext>
            </a:extLst>
          </p:cNvPr>
          <p:cNvSpPr>
            <a:spLocks noGrp="1"/>
          </p:cNvSpPr>
          <p:nvPr>
            <p:ph type="body" sz="quarter" idx="13" hasCustomPrompt="1"/>
          </p:nvPr>
        </p:nvSpPr>
        <p:spPr>
          <a:xfrm>
            <a:off x="637200" y="1634400"/>
            <a:ext cx="5171463" cy="4582800"/>
          </a:xfrm>
        </p:spPr>
        <p:txBody>
          <a:bodyPr lIns="0" rIns="0"/>
          <a:lstStyle>
            <a:lvl1pPr marL="0" indent="0">
              <a:spcBef>
                <a:spcPts val="1800"/>
              </a:spcBef>
              <a:buNone/>
              <a:defRPr/>
            </a:lvl1pPr>
            <a:lvl2pPr marL="457200" indent="0">
              <a:buNone/>
              <a:defRPr/>
            </a:lvl2pPr>
            <a:lvl3pPr marL="914400" indent="0">
              <a:buNone/>
              <a:defRPr/>
            </a:lvl3pPr>
            <a:lvl4pPr marL="1371600" indent="0">
              <a:buNone/>
              <a:defRPr/>
            </a:lvl4pPr>
            <a:lvl5pPr marL="1828800" indent="0">
              <a:buNone/>
              <a:defRPr/>
            </a:lvl5pPr>
          </a:lstStyle>
          <a:p>
            <a:pPr lvl="0"/>
            <a:r>
              <a:rPr lang="sv-SE" dirty="0"/>
              <a:t>Klicka här för att ändra format på bakgrundstexten</a:t>
            </a:r>
          </a:p>
        </p:txBody>
      </p:sp>
    </p:spTree>
    <p:extLst>
      <p:ext uri="{BB962C8B-B14F-4D97-AF65-F5344CB8AC3E}">
        <p14:creationId xmlns:p14="http://schemas.microsoft.com/office/powerpoint/2010/main" val="4391534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unktlista, bild 1/2">
    <p:spTree>
      <p:nvGrpSpPr>
        <p:cNvPr id="1" name=""/>
        <p:cNvGrpSpPr/>
        <p:nvPr/>
      </p:nvGrpSpPr>
      <p:grpSpPr>
        <a:xfrm>
          <a:off x="0" y="0"/>
          <a:ext cx="0" cy="0"/>
          <a:chOff x="0" y="0"/>
          <a:chExt cx="0" cy="0"/>
        </a:xfrm>
      </p:grpSpPr>
      <p:sp>
        <p:nvSpPr>
          <p:cNvPr id="7" name="Platshållare för bild 6">
            <a:extLst>
              <a:ext uri="{FF2B5EF4-FFF2-40B4-BE49-F238E27FC236}">
                <a16:creationId xmlns:a16="http://schemas.microsoft.com/office/drawing/2014/main" id="{29DBB08A-F0B4-9378-7585-53C095C29DED}"/>
              </a:ext>
            </a:extLst>
          </p:cNvPr>
          <p:cNvSpPr>
            <a:spLocks noGrp="1"/>
          </p:cNvSpPr>
          <p:nvPr>
            <p:ph type="pic" sz="quarter" idx="14" hasCustomPrompt="1"/>
          </p:nvPr>
        </p:nvSpPr>
        <p:spPr>
          <a:xfrm>
            <a:off x="6096001" y="0"/>
            <a:ext cx="6096000" cy="6857999"/>
          </a:xfr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solidFill>
                  <a:schemeClr val="tx1"/>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br>
              <a:rPr lang="sv-SE" dirty="0"/>
            </a:br>
            <a:r>
              <a:rPr lang="sv-SE" dirty="0"/>
              <a:t>Markera bildplatshållaren (den här rutan), klicka inte på ikonen. Infoga en bild. Kom ihåg att skriva in en alternativtext eller markera som dekorativ.</a:t>
            </a:r>
          </a:p>
          <a:p>
            <a:endParaRPr lang="sv-SE" dirty="0"/>
          </a:p>
        </p:txBody>
      </p:sp>
      <p:sp>
        <p:nvSpPr>
          <p:cNvPr id="2" name="Rubrik 1">
            <a:extLst>
              <a:ext uri="{FF2B5EF4-FFF2-40B4-BE49-F238E27FC236}">
                <a16:creationId xmlns:a16="http://schemas.microsoft.com/office/drawing/2014/main" id="{63D55D55-708A-8FA4-917F-FB99CACD4754}"/>
              </a:ext>
            </a:extLst>
          </p:cNvPr>
          <p:cNvSpPr>
            <a:spLocks noGrp="1"/>
          </p:cNvSpPr>
          <p:nvPr>
            <p:ph type="title"/>
          </p:nvPr>
        </p:nvSpPr>
        <p:spPr>
          <a:xfrm>
            <a:off x="636889" y="540000"/>
            <a:ext cx="5171774" cy="1080000"/>
          </a:xfrm>
        </p:spPr>
        <p:txBody>
          <a:bodyPr/>
          <a:lstStyle/>
          <a:p>
            <a:r>
              <a:rPr lang="sv-SE"/>
              <a:t>Klicka här för att ändra mall för rubrikformat</a:t>
            </a:r>
            <a:endParaRPr lang="sv-SE" dirty="0"/>
          </a:p>
        </p:txBody>
      </p:sp>
      <p:sp>
        <p:nvSpPr>
          <p:cNvPr id="6" name="Platshållare för text 5">
            <a:extLst>
              <a:ext uri="{FF2B5EF4-FFF2-40B4-BE49-F238E27FC236}">
                <a16:creationId xmlns:a16="http://schemas.microsoft.com/office/drawing/2014/main" id="{02D0CF93-B1DD-D6D4-275B-D9885AE1D479}"/>
              </a:ext>
            </a:extLst>
          </p:cNvPr>
          <p:cNvSpPr>
            <a:spLocks noGrp="1"/>
          </p:cNvSpPr>
          <p:nvPr>
            <p:ph type="body" sz="quarter" idx="13" hasCustomPrompt="1"/>
          </p:nvPr>
        </p:nvSpPr>
        <p:spPr>
          <a:xfrm>
            <a:off x="637201" y="1634400"/>
            <a:ext cx="5171463" cy="4583838"/>
          </a:xfrm>
        </p:spPr>
        <p:txBody>
          <a:bodyPr lIns="0" rIns="0"/>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sidfot 3">
            <a:extLst>
              <a:ext uri="{FF2B5EF4-FFF2-40B4-BE49-F238E27FC236}">
                <a16:creationId xmlns:a16="http://schemas.microsoft.com/office/drawing/2014/main" id="{089ED9DC-A147-02C8-8A8D-ABCBA04E37C5}"/>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B88F5249-30B6-4068-3317-72A80A689D5E}"/>
              </a:ext>
            </a:extLst>
          </p:cNvPr>
          <p:cNvSpPr>
            <a:spLocks noGrp="1"/>
          </p:cNvSpPr>
          <p:nvPr>
            <p:ph type="sldNum" sz="quarter" idx="12"/>
          </p:nvPr>
        </p:nvSpPr>
        <p:spPr/>
        <p:txBody>
          <a:bodyPr/>
          <a:lstStyle/>
          <a:p>
            <a:fld id="{72E6AD8C-8D45-475A-88F1-A1ABBFDF6A1B}" type="slidenum">
              <a:rPr lang="sv-SE" smtClean="0"/>
              <a:t>‹#›</a:t>
            </a:fld>
            <a:endParaRPr lang="sv-SE"/>
          </a:p>
        </p:txBody>
      </p:sp>
    </p:spTree>
    <p:extLst>
      <p:ext uri="{BB962C8B-B14F-4D97-AF65-F5344CB8AC3E}">
        <p14:creationId xmlns:p14="http://schemas.microsoft.com/office/powerpoint/2010/main" val="33207494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bild 2/3">
    <p:spTree>
      <p:nvGrpSpPr>
        <p:cNvPr id="1" name=""/>
        <p:cNvGrpSpPr/>
        <p:nvPr/>
      </p:nvGrpSpPr>
      <p:grpSpPr>
        <a:xfrm>
          <a:off x="0" y="0"/>
          <a:ext cx="0" cy="0"/>
          <a:chOff x="0" y="0"/>
          <a:chExt cx="0" cy="0"/>
        </a:xfrm>
      </p:grpSpPr>
      <p:sp>
        <p:nvSpPr>
          <p:cNvPr id="7" name="Platshållare för bild 6">
            <a:extLst>
              <a:ext uri="{FF2B5EF4-FFF2-40B4-BE49-F238E27FC236}">
                <a16:creationId xmlns:a16="http://schemas.microsoft.com/office/drawing/2014/main" id="{29DBB08A-F0B4-9378-7585-53C095C29DED}"/>
              </a:ext>
            </a:extLst>
          </p:cNvPr>
          <p:cNvSpPr>
            <a:spLocks noGrp="1"/>
          </p:cNvSpPr>
          <p:nvPr>
            <p:ph type="pic" sz="quarter" idx="14" hasCustomPrompt="1"/>
          </p:nvPr>
        </p:nvSpPr>
        <p:spPr>
          <a:xfrm>
            <a:off x="4487401" y="1"/>
            <a:ext cx="7704599" cy="6857999"/>
          </a:xfr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solidFill>
                  <a:schemeClr val="tx1"/>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br>
              <a:rPr lang="sv-SE" dirty="0"/>
            </a:br>
            <a:r>
              <a:rPr lang="sv-SE" dirty="0"/>
              <a:t>Markera bildplatshållaren (den här rutan), klicka inte på ikonen. Infoga en bild. Kom ihåg att skriva in en alternativtext eller markera som dekorativ.</a:t>
            </a:r>
          </a:p>
        </p:txBody>
      </p:sp>
      <p:sp>
        <p:nvSpPr>
          <p:cNvPr id="2" name="Rubrik 1">
            <a:extLst>
              <a:ext uri="{FF2B5EF4-FFF2-40B4-BE49-F238E27FC236}">
                <a16:creationId xmlns:a16="http://schemas.microsoft.com/office/drawing/2014/main" id="{63D55D55-708A-8FA4-917F-FB99CACD4754}"/>
              </a:ext>
            </a:extLst>
          </p:cNvPr>
          <p:cNvSpPr>
            <a:spLocks noGrp="1"/>
          </p:cNvSpPr>
          <p:nvPr>
            <p:ph type="title"/>
          </p:nvPr>
        </p:nvSpPr>
        <p:spPr>
          <a:xfrm>
            <a:off x="636890" y="539999"/>
            <a:ext cx="3771514" cy="1525203"/>
          </a:xfrm>
        </p:spPr>
        <p:txBody>
          <a:bodyPr/>
          <a:lstStyle/>
          <a:p>
            <a:r>
              <a:rPr lang="sv-SE"/>
              <a:t>Klicka här för att ändra mall för rubrikformat</a:t>
            </a:r>
            <a:endParaRPr lang="sv-SE" dirty="0"/>
          </a:p>
        </p:txBody>
      </p:sp>
      <p:sp>
        <p:nvSpPr>
          <p:cNvPr id="4" name="Platshållare för sidfot 3">
            <a:extLst>
              <a:ext uri="{FF2B5EF4-FFF2-40B4-BE49-F238E27FC236}">
                <a16:creationId xmlns:a16="http://schemas.microsoft.com/office/drawing/2014/main" id="{089ED9DC-A147-02C8-8A8D-ABCBA04E37C5}"/>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B88F5249-30B6-4068-3317-72A80A689D5E}"/>
              </a:ext>
            </a:extLst>
          </p:cNvPr>
          <p:cNvSpPr>
            <a:spLocks noGrp="1"/>
          </p:cNvSpPr>
          <p:nvPr>
            <p:ph type="sldNum" sz="quarter" idx="12"/>
          </p:nvPr>
        </p:nvSpPr>
        <p:spPr/>
        <p:txBody>
          <a:bodyPr/>
          <a:lstStyle/>
          <a:p>
            <a:fld id="{72E6AD8C-8D45-475A-88F1-A1ABBFDF6A1B}" type="slidenum">
              <a:rPr lang="sv-SE" smtClean="0"/>
              <a:t>‹#›</a:t>
            </a:fld>
            <a:endParaRPr lang="sv-SE"/>
          </a:p>
        </p:txBody>
      </p:sp>
      <p:sp>
        <p:nvSpPr>
          <p:cNvPr id="8" name="Platshållare för text 5">
            <a:extLst>
              <a:ext uri="{FF2B5EF4-FFF2-40B4-BE49-F238E27FC236}">
                <a16:creationId xmlns:a16="http://schemas.microsoft.com/office/drawing/2014/main" id="{D9DD10FC-2BD9-4CDA-A6E6-410656069EE1}"/>
              </a:ext>
            </a:extLst>
          </p:cNvPr>
          <p:cNvSpPr>
            <a:spLocks noGrp="1"/>
          </p:cNvSpPr>
          <p:nvPr>
            <p:ph type="body" sz="quarter" idx="13" hasCustomPrompt="1"/>
          </p:nvPr>
        </p:nvSpPr>
        <p:spPr>
          <a:xfrm>
            <a:off x="637200" y="2065202"/>
            <a:ext cx="3771204" cy="4151998"/>
          </a:xfrm>
        </p:spPr>
        <p:txBody>
          <a:bodyPr lIns="0" rIns="0"/>
          <a:lstStyle>
            <a:lvl1pPr marL="0" indent="0">
              <a:spcBef>
                <a:spcPts val="1800"/>
              </a:spcBef>
              <a:buNone/>
              <a:defRPr/>
            </a:lvl1pPr>
            <a:lvl2pPr marL="457200" indent="0">
              <a:buNone/>
              <a:defRPr/>
            </a:lvl2pPr>
            <a:lvl3pPr marL="914400" indent="0">
              <a:buNone/>
              <a:defRPr/>
            </a:lvl3pPr>
            <a:lvl4pPr marL="1371600" indent="0">
              <a:buNone/>
              <a:defRPr/>
            </a:lvl4pPr>
            <a:lvl5pPr marL="1828800" indent="0">
              <a:buNone/>
              <a:defRPr/>
            </a:lvl5pPr>
          </a:lstStyle>
          <a:p>
            <a:pPr lvl="0"/>
            <a:r>
              <a:rPr lang="sv-SE" dirty="0"/>
              <a:t>Klicka här för att ändra format på bakgrundstexten</a:t>
            </a:r>
          </a:p>
        </p:txBody>
      </p:sp>
    </p:spTree>
    <p:extLst>
      <p:ext uri="{BB962C8B-B14F-4D97-AF65-F5344CB8AC3E}">
        <p14:creationId xmlns:p14="http://schemas.microsoft.com/office/powerpoint/2010/main" val="28635251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unktlista, bild 2/3">
    <p:spTree>
      <p:nvGrpSpPr>
        <p:cNvPr id="1" name=""/>
        <p:cNvGrpSpPr/>
        <p:nvPr/>
      </p:nvGrpSpPr>
      <p:grpSpPr>
        <a:xfrm>
          <a:off x="0" y="0"/>
          <a:ext cx="0" cy="0"/>
          <a:chOff x="0" y="0"/>
          <a:chExt cx="0" cy="0"/>
        </a:xfrm>
      </p:grpSpPr>
      <p:sp>
        <p:nvSpPr>
          <p:cNvPr id="7" name="Platshållare för bild 6">
            <a:extLst>
              <a:ext uri="{FF2B5EF4-FFF2-40B4-BE49-F238E27FC236}">
                <a16:creationId xmlns:a16="http://schemas.microsoft.com/office/drawing/2014/main" id="{29DBB08A-F0B4-9378-7585-53C095C29DED}"/>
              </a:ext>
            </a:extLst>
          </p:cNvPr>
          <p:cNvSpPr>
            <a:spLocks noGrp="1"/>
          </p:cNvSpPr>
          <p:nvPr>
            <p:ph type="pic" sz="quarter" idx="14" hasCustomPrompt="1"/>
          </p:nvPr>
        </p:nvSpPr>
        <p:spPr>
          <a:xfrm>
            <a:off x="4487401" y="1"/>
            <a:ext cx="7704599" cy="6857999"/>
          </a:xfr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solidFill>
                  <a:schemeClr val="tx1"/>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br>
              <a:rPr lang="sv-SE" dirty="0"/>
            </a:br>
            <a:r>
              <a:rPr lang="sv-SE" dirty="0"/>
              <a:t>Markera bildplatshållaren (den här rutan), klicka inte på ikonen. Infoga en bild. Kom ihåg att skriva in en alternativtext eller markera som dekorativ.</a:t>
            </a:r>
          </a:p>
        </p:txBody>
      </p:sp>
      <p:sp>
        <p:nvSpPr>
          <p:cNvPr id="2" name="Rubrik 1">
            <a:extLst>
              <a:ext uri="{FF2B5EF4-FFF2-40B4-BE49-F238E27FC236}">
                <a16:creationId xmlns:a16="http://schemas.microsoft.com/office/drawing/2014/main" id="{63D55D55-708A-8FA4-917F-FB99CACD4754}"/>
              </a:ext>
            </a:extLst>
          </p:cNvPr>
          <p:cNvSpPr>
            <a:spLocks noGrp="1"/>
          </p:cNvSpPr>
          <p:nvPr>
            <p:ph type="title"/>
          </p:nvPr>
        </p:nvSpPr>
        <p:spPr>
          <a:xfrm>
            <a:off x="636890" y="539999"/>
            <a:ext cx="3771514" cy="1525203"/>
          </a:xfrm>
        </p:spPr>
        <p:txBody>
          <a:bodyPr/>
          <a:lstStyle/>
          <a:p>
            <a:r>
              <a:rPr lang="sv-SE"/>
              <a:t>Klicka här för att ändra mall för rubrikformat</a:t>
            </a:r>
            <a:endParaRPr lang="sv-SE" dirty="0"/>
          </a:p>
        </p:txBody>
      </p:sp>
      <p:sp>
        <p:nvSpPr>
          <p:cNvPr id="6" name="Platshållare för text 5">
            <a:extLst>
              <a:ext uri="{FF2B5EF4-FFF2-40B4-BE49-F238E27FC236}">
                <a16:creationId xmlns:a16="http://schemas.microsoft.com/office/drawing/2014/main" id="{02D0CF93-B1DD-D6D4-275B-D9885AE1D479}"/>
              </a:ext>
            </a:extLst>
          </p:cNvPr>
          <p:cNvSpPr>
            <a:spLocks noGrp="1"/>
          </p:cNvSpPr>
          <p:nvPr>
            <p:ph type="body" sz="quarter" idx="13" hasCustomPrompt="1"/>
          </p:nvPr>
        </p:nvSpPr>
        <p:spPr>
          <a:xfrm>
            <a:off x="637200" y="2065204"/>
            <a:ext cx="3771514" cy="4153035"/>
          </a:xfrm>
        </p:spPr>
        <p:txBody>
          <a:bodyPr lIns="0" rIns="0"/>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sidfot 3">
            <a:extLst>
              <a:ext uri="{FF2B5EF4-FFF2-40B4-BE49-F238E27FC236}">
                <a16:creationId xmlns:a16="http://schemas.microsoft.com/office/drawing/2014/main" id="{089ED9DC-A147-02C8-8A8D-ABCBA04E37C5}"/>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B88F5249-30B6-4068-3317-72A80A689D5E}"/>
              </a:ext>
            </a:extLst>
          </p:cNvPr>
          <p:cNvSpPr>
            <a:spLocks noGrp="1"/>
          </p:cNvSpPr>
          <p:nvPr>
            <p:ph type="sldNum" sz="quarter" idx="12"/>
          </p:nvPr>
        </p:nvSpPr>
        <p:spPr/>
        <p:txBody>
          <a:bodyPr/>
          <a:lstStyle/>
          <a:p>
            <a:fld id="{72E6AD8C-8D45-475A-88F1-A1ABBFDF6A1B}" type="slidenum">
              <a:rPr lang="sv-SE" smtClean="0"/>
              <a:t>‹#›</a:t>
            </a:fld>
            <a:endParaRPr lang="sv-SE"/>
          </a:p>
        </p:txBody>
      </p:sp>
    </p:spTree>
    <p:extLst>
      <p:ext uri="{BB962C8B-B14F-4D97-AF65-F5344CB8AC3E}">
        <p14:creationId xmlns:p14="http://schemas.microsoft.com/office/powerpoint/2010/main" val="16287034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bild 1/1">
    <p:spTree>
      <p:nvGrpSpPr>
        <p:cNvPr id="1" name=""/>
        <p:cNvGrpSpPr/>
        <p:nvPr/>
      </p:nvGrpSpPr>
      <p:grpSpPr>
        <a:xfrm>
          <a:off x="0" y="0"/>
          <a:ext cx="0" cy="0"/>
          <a:chOff x="0" y="0"/>
          <a:chExt cx="0" cy="0"/>
        </a:xfrm>
      </p:grpSpPr>
      <p:sp>
        <p:nvSpPr>
          <p:cNvPr id="7" name="Platshållare för bild 6">
            <a:extLst>
              <a:ext uri="{FF2B5EF4-FFF2-40B4-BE49-F238E27FC236}">
                <a16:creationId xmlns:a16="http://schemas.microsoft.com/office/drawing/2014/main" id="{52EFB50B-C8C2-AB32-73B8-5A65AF0BEF80}"/>
              </a:ext>
            </a:extLst>
          </p:cNvPr>
          <p:cNvSpPr>
            <a:spLocks noGrp="1"/>
          </p:cNvSpPr>
          <p:nvPr>
            <p:ph type="pic" sz="quarter" idx="14" hasCustomPrompt="1"/>
          </p:nvPr>
        </p:nvSpPr>
        <p:spPr>
          <a:xfrm>
            <a:off x="0" y="2"/>
            <a:ext cx="12192000" cy="6857999"/>
          </a:xfrm>
        </p:spPr>
        <p:txBody>
          <a:bodyPr/>
          <a:lstStyle>
            <a:lvl1pPr marL="0" indent="0" algn="ctr">
              <a:lnSpc>
                <a:spcPct val="100000"/>
              </a:lnSpc>
              <a:buNone/>
              <a:defRPr>
                <a:solidFill>
                  <a:schemeClr val="tx1"/>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br>
              <a:rPr lang="sv-SE" dirty="0"/>
            </a:br>
            <a:br>
              <a:rPr lang="sv-SE" dirty="0"/>
            </a:br>
            <a:br>
              <a:rPr lang="sv-SE" dirty="0"/>
            </a:br>
            <a:br>
              <a:rPr lang="sv-SE" dirty="0"/>
            </a:br>
            <a:br>
              <a:rPr lang="sv-SE" dirty="0"/>
            </a:br>
            <a:br>
              <a:rPr lang="sv-SE" dirty="0"/>
            </a:br>
            <a:br>
              <a:rPr lang="sv-SE" dirty="0"/>
            </a:br>
            <a:br>
              <a:rPr lang="sv-SE" dirty="0"/>
            </a:br>
            <a:br>
              <a:rPr lang="sv-SE" dirty="0"/>
            </a:br>
            <a:br>
              <a:rPr lang="sv-SE" dirty="0"/>
            </a:br>
            <a:br>
              <a:rPr lang="sv-SE" dirty="0"/>
            </a:br>
            <a:br>
              <a:rPr lang="sv-SE" dirty="0"/>
            </a:br>
            <a:br>
              <a:rPr lang="sv-SE" dirty="0"/>
            </a:br>
            <a:br>
              <a:rPr lang="sv-SE" dirty="0"/>
            </a:br>
            <a:r>
              <a:rPr lang="sv-SE" dirty="0"/>
              <a:t>				Markera bildplatshållaren (den här rutan), klicka inte på ikonen). </a:t>
            </a:r>
            <a:br>
              <a:rPr lang="sv-SE" dirty="0"/>
            </a:br>
            <a:r>
              <a:rPr lang="sv-SE" dirty="0"/>
              <a:t>				Infoga en bild. Kom ihåg att skriva in en alternativtext </a:t>
            </a:r>
            <a:br>
              <a:rPr lang="sv-SE" dirty="0"/>
            </a:br>
            <a:r>
              <a:rPr lang="sv-SE" dirty="0"/>
              <a:t>				eller markera som dekorativ.</a:t>
            </a:r>
          </a:p>
          <a:p>
            <a:endParaRPr lang="sv-SE" dirty="0"/>
          </a:p>
        </p:txBody>
      </p:sp>
      <p:sp>
        <p:nvSpPr>
          <p:cNvPr id="2" name="Rubrik 1">
            <a:extLst>
              <a:ext uri="{FF2B5EF4-FFF2-40B4-BE49-F238E27FC236}">
                <a16:creationId xmlns:a16="http://schemas.microsoft.com/office/drawing/2014/main" id="{63D55D55-708A-8FA4-917F-FB99CACD4754}"/>
              </a:ext>
            </a:extLst>
          </p:cNvPr>
          <p:cNvSpPr>
            <a:spLocks noGrp="1"/>
          </p:cNvSpPr>
          <p:nvPr>
            <p:ph type="title"/>
          </p:nvPr>
        </p:nvSpPr>
        <p:spPr>
          <a:xfrm>
            <a:off x="636889" y="540000"/>
            <a:ext cx="9720000" cy="1080000"/>
          </a:xfrm>
        </p:spPr>
        <p:txBody>
          <a:bodyPr/>
          <a:lstStyle/>
          <a:p>
            <a:r>
              <a:rPr lang="sv-SE"/>
              <a:t>Klicka här för att ändra mall för rubrikformat</a:t>
            </a:r>
            <a:endParaRPr lang="sv-SE" dirty="0"/>
          </a:p>
        </p:txBody>
      </p:sp>
      <p:sp>
        <p:nvSpPr>
          <p:cNvPr id="6" name="Platshållare för text 5">
            <a:extLst>
              <a:ext uri="{FF2B5EF4-FFF2-40B4-BE49-F238E27FC236}">
                <a16:creationId xmlns:a16="http://schemas.microsoft.com/office/drawing/2014/main" id="{F2BE7BE2-043A-8F86-E133-CBC0667ED849}"/>
              </a:ext>
            </a:extLst>
          </p:cNvPr>
          <p:cNvSpPr>
            <a:spLocks noGrp="1"/>
          </p:cNvSpPr>
          <p:nvPr>
            <p:ph type="body" sz="quarter" idx="13" hasCustomPrompt="1"/>
          </p:nvPr>
        </p:nvSpPr>
        <p:spPr>
          <a:xfrm>
            <a:off x="637200" y="1634401"/>
            <a:ext cx="5280114" cy="1533605"/>
          </a:xfrm>
        </p:spPr>
        <p:txBody>
          <a:bodyPr lIns="0" rIns="0"/>
          <a:lstStyle>
            <a:lvl1pPr marL="0" indent="0">
              <a:spcBef>
                <a:spcPts val="1800"/>
              </a:spcBef>
              <a:buNone/>
              <a:defRPr/>
            </a:lvl1pPr>
            <a:lvl2pPr marL="457200" indent="0">
              <a:buNone/>
              <a:defRPr/>
            </a:lvl2pPr>
            <a:lvl3pPr marL="914400" indent="0">
              <a:buNone/>
              <a:defRPr/>
            </a:lvl3pPr>
            <a:lvl4pPr marL="1371600" indent="0">
              <a:buNone/>
              <a:defRPr/>
            </a:lvl4pPr>
            <a:lvl5pPr marL="1828800" indent="0">
              <a:buNone/>
              <a:defRPr/>
            </a:lvl5pPr>
          </a:lstStyle>
          <a:p>
            <a:pPr lvl="0"/>
            <a:r>
              <a:rPr lang="sv-SE" dirty="0"/>
              <a:t>Klicka här för att ändra format på bakgrundstexten</a:t>
            </a:r>
          </a:p>
        </p:txBody>
      </p:sp>
      <p:sp>
        <p:nvSpPr>
          <p:cNvPr id="4" name="Platshållare för sidfot 3">
            <a:extLst>
              <a:ext uri="{FF2B5EF4-FFF2-40B4-BE49-F238E27FC236}">
                <a16:creationId xmlns:a16="http://schemas.microsoft.com/office/drawing/2014/main" id="{089ED9DC-A147-02C8-8A8D-ABCBA04E37C5}"/>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B88F5249-30B6-4068-3317-72A80A689D5E}"/>
              </a:ext>
            </a:extLst>
          </p:cNvPr>
          <p:cNvSpPr>
            <a:spLocks noGrp="1"/>
          </p:cNvSpPr>
          <p:nvPr>
            <p:ph type="sldNum" sz="quarter" idx="12"/>
          </p:nvPr>
        </p:nvSpPr>
        <p:spPr/>
        <p:txBody>
          <a:bodyPr/>
          <a:lstStyle/>
          <a:p>
            <a:fld id="{72E6AD8C-8D45-475A-88F1-A1ABBFDF6A1B}" type="slidenum">
              <a:rPr lang="sv-SE" smtClean="0"/>
              <a:t>‹#›</a:t>
            </a:fld>
            <a:endParaRPr lang="sv-SE"/>
          </a:p>
        </p:txBody>
      </p:sp>
    </p:spTree>
    <p:extLst>
      <p:ext uri="{BB962C8B-B14F-4D97-AF65-F5344CB8AC3E}">
        <p14:creationId xmlns:p14="http://schemas.microsoft.com/office/powerpoint/2010/main" val="3557852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agens agenda">
    <p:spTree>
      <p:nvGrpSpPr>
        <p:cNvPr id="1" name=""/>
        <p:cNvGrpSpPr/>
        <p:nvPr/>
      </p:nvGrpSpPr>
      <p:grpSpPr>
        <a:xfrm>
          <a:off x="0" y="0"/>
          <a:ext cx="0" cy="0"/>
          <a:chOff x="0" y="0"/>
          <a:chExt cx="0" cy="0"/>
        </a:xfrm>
      </p:grpSpPr>
      <p:sp>
        <p:nvSpPr>
          <p:cNvPr id="7" name="Rektangel 1">
            <a:extLst>
              <a:ext uri="{FF2B5EF4-FFF2-40B4-BE49-F238E27FC236}">
                <a16:creationId xmlns:a16="http://schemas.microsoft.com/office/drawing/2014/main" id="{9DC7BC62-FFDF-BE17-9318-7D2172EFBB80}"/>
              </a:ext>
              <a:ext uri="{C183D7F6-B498-43B3-948B-1728B52AA6E4}">
                <adec:decorative xmlns:adec="http://schemas.microsoft.com/office/drawing/2017/decorative" val="1"/>
              </a:ext>
            </a:extLst>
          </p:cNvPr>
          <p:cNvSpPr/>
          <p:nvPr userDrawn="1"/>
        </p:nvSpPr>
        <p:spPr>
          <a:xfrm>
            <a:off x="0" y="-3175"/>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pc="-40" baseline="0" dirty="0">
              <a:solidFill>
                <a:schemeClr val="bg1"/>
              </a:solidFill>
            </a:endParaRPr>
          </a:p>
        </p:txBody>
      </p:sp>
      <p:sp>
        <p:nvSpPr>
          <p:cNvPr id="2" name="Rubrik 1">
            <a:extLst>
              <a:ext uri="{FF2B5EF4-FFF2-40B4-BE49-F238E27FC236}">
                <a16:creationId xmlns:a16="http://schemas.microsoft.com/office/drawing/2014/main" id="{BF7854F6-D131-B1BF-DCAE-DABC973D846A}"/>
              </a:ext>
            </a:extLst>
          </p:cNvPr>
          <p:cNvSpPr>
            <a:spLocks noGrp="1"/>
          </p:cNvSpPr>
          <p:nvPr>
            <p:ph type="title"/>
          </p:nvPr>
        </p:nvSpPr>
        <p:spPr>
          <a:xfrm>
            <a:off x="636890" y="540000"/>
            <a:ext cx="5459111" cy="2889000"/>
          </a:xfrm>
        </p:spPr>
        <p:txBody>
          <a:bodyPr/>
          <a:lstStyle>
            <a:lvl1pPr>
              <a:defRPr>
                <a:solidFill>
                  <a:schemeClr val="bg1"/>
                </a:solidFill>
              </a:defRPr>
            </a:lvl1pPr>
          </a:lstStyle>
          <a:p>
            <a:r>
              <a:rPr lang="sv-SE"/>
              <a:t>Klicka här för att ändra mall för rubrikformat</a:t>
            </a:r>
            <a:endParaRPr lang="sv-SE" dirty="0"/>
          </a:p>
        </p:txBody>
      </p:sp>
      <p:sp>
        <p:nvSpPr>
          <p:cNvPr id="5" name="Platshållare för sidfot 4">
            <a:extLst>
              <a:ext uri="{FF2B5EF4-FFF2-40B4-BE49-F238E27FC236}">
                <a16:creationId xmlns:a16="http://schemas.microsoft.com/office/drawing/2014/main" id="{8F2614B1-4CE7-EEB1-7E09-6933EC11CA9B}"/>
              </a:ext>
            </a:extLst>
          </p:cNvPr>
          <p:cNvSpPr>
            <a:spLocks noGrp="1"/>
          </p:cNvSpPr>
          <p:nvPr>
            <p:ph type="ftr" sz="quarter" idx="11"/>
          </p:nvPr>
        </p:nvSpPr>
        <p:spPr/>
        <p:txBody>
          <a:bodyPr/>
          <a:lstStyle>
            <a:lvl1pPr>
              <a:defRPr>
                <a:solidFill>
                  <a:schemeClr val="bg1"/>
                </a:solidFill>
              </a:defRPr>
            </a:lvl1pPr>
          </a:lstStyle>
          <a:p>
            <a:endParaRPr lang="sv-SE" dirty="0"/>
          </a:p>
        </p:txBody>
      </p:sp>
      <p:sp>
        <p:nvSpPr>
          <p:cNvPr id="6" name="Platshållare för bildnummer 5">
            <a:extLst>
              <a:ext uri="{FF2B5EF4-FFF2-40B4-BE49-F238E27FC236}">
                <a16:creationId xmlns:a16="http://schemas.microsoft.com/office/drawing/2014/main" id="{765989B9-E41B-BD51-904F-F6A6880C9ECA}"/>
              </a:ext>
            </a:extLst>
          </p:cNvPr>
          <p:cNvSpPr>
            <a:spLocks noGrp="1"/>
          </p:cNvSpPr>
          <p:nvPr>
            <p:ph type="sldNum" sz="quarter" idx="12"/>
          </p:nvPr>
        </p:nvSpPr>
        <p:spPr/>
        <p:txBody>
          <a:bodyPr/>
          <a:lstStyle>
            <a:lvl1pPr>
              <a:defRPr>
                <a:solidFill>
                  <a:schemeClr val="bg1"/>
                </a:solidFill>
              </a:defRPr>
            </a:lvl1pPr>
          </a:lstStyle>
          <a:p>
            <a:fld id="{72E6AD8C-8D45-475A-88F1-A1ABBFDF6A1B}" type="slidenum">
              <a:rPr lang="sv-SE" smtClean="0"/>
              <a:pPr/>
              <a:t>‹#›</a:t>
            </a:fld>
            <a:endParaRPr lang="sv-SE"/>
          </a:p>
        </p:txBody>
      </p:sp>
      <p:sp>
        <p:nvSpPr>
          <p:cNvPr id="9" name="Platshållare för text 8">
            <a:extLst>
              <a:ext uri="{FF2B5EF4-FFF2-40B4-BE49-F238E27FC236}">
                <a16:creationId xmlns:a16="http://schemas.microsoft.com/office/drawing/2014/main" id="{247BC5CC-511A-C5C0-4273-7A1AF2941340}"/>
              </a:ext>
            </a:extLst>
          </p:cNvPr>
          <p:cNvSpPr>
            <a:spLocks noGrp="1"/>
          </p:cNvSpPr>
          <p:nvPr>
            <p:ph type="body" sz="quarter" idx="13"/>
          </p:nvPr>
        </p:nvSpPr>
        <p:spPr>
          <a:xfrm>
            <a:off x="6383338" y="540000"/>
            <a:ext cx="5184775" cy="5678238"/>
          </a:xfrm>
        </p:spPr>
        <p:txBody>
          <a:bodyPr/>
          <a:lstStyle>
            <a:lvl1pPr marL="457200" indent="-457200">
              <a:buFont typeface="+mj-lt"/>
              <a:buAutoNum type="arabicPeriod"/>
              <a:defRPr>
                <a:solidFill>
                  <a:schemeClr val="bg1"/>
                </a:solidFill>
              </a:defRPr>
            </a:lvl1pPr>
            <a:lvl2pPr marL="685800" indent="-228600">
              <a:buFont typeface="Arial" panose="020B0604020202020204" pitchFamily="34" charset="0"/>
              <a:buChar char="•"/>
              <a:defRPr sz="2000">
                <a:solidFill>
                  <a:schemeClr val="bg1"/>
                </a:solidFill>
              </a:defRPr>
            </a:lvl2pPr>
            <a:lvl3pPr marL="1143000" indent="-228600">
              <a:buFont typeface="Arial" panose="020B0604020202020204" pitchFamily="34" charset="0"/>
              <a:buChar char="•"/>
              <a:defRPr sz="1800">
                <a:solidFill>
                  <a:schemeClr val="bg1"/>
                </a:solidFill>
              </a:defRPr>
            </a:lvl3pPr>
            <a:lvl4pPr marL="1600200" indent="-228600">
              <a:buFont typeface="Arial" panose="020B0604020202020204" pitchFamily="34" charset="0"/>
              <a:buChar char="•"/>
              <a:defRPr>
                <a:solidFill>
                  <a:schemeClr val="bg1"/>
                </a:solidFill>
              </a:defRPr>
            </a:lvl4pPr>
            <a:lvl5pPr marL="2057400" indent="-228600">
              <a:buFont typeface="Arial" panose="020B0604020202020204" pitchFamily="34" charset="0"/>
              <a:buChar char="•"/>
              <a:defRPr>
                <a:solidFill>
                  <a:schemeClr val="bg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pic>
        <p:nvPicPr>
          <p:cNvPr id="10" name="Bild 6" descr="Socialstyrelsen logotyp">
            <a:extLst>
              <a:ext uri="{FF2B5EF4-FFF2-40B4-BE49-F238E27FC236}">
                <a16:creationId xmlns:a16="http://schemas.microsoft.com/office/drawing/2014/main" id="{9CC60EB5-256D-072D-0810-A12B5BA1C23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126800" y="6332400"/>
            <a:ext cx="1440000" cy="309490"/>
          </a:xfrm>
          <a:prstGeom prst="rect">
            <a:avLst/>
          </a:prstGeom>
        </p:spPr>
      </p:pic>
    </p:spTree>
    <p:extLst>
      <p:ext uri="{BB962C8B-B14F-4D97-AF65-F5344CB8AC3E}">
        <p14:creationId xmlns:p14="http://schemas.microsoft.com/office/powerpoint/2010/main" val="11154149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itat centrerad">
    <p:spTree>
      <p:nvGrpSpPr>
        <p:cNvPr id="1" name=""/>
        <p:cNvGrpSpPr/>
        <p:nvPr/>
      </p:nvGrpSpPr>
      <p:grpSpPr>
        <a:xfrm>
          <a:off x="0" y="0"/>
          <a:ext cx="0" cy="0"/>
          <a:chOff x="0" y="0"/>
          <a:chExt cx="0" cy="0"/>
        </a:xfrm>
      </p:grpSpPr>
      <p:sp>
        <p:nvSpPr>
          <p:cNvPr id="4" name="Rektangel 1">
            <a:extLst>
              <a:ext uri="{FF2B5EF4-FFF2-40B4-BE49-F238E27FC236}">
                <a16:creationId xmlns:a16="http://schemas.microsoft.com/office/drawing/2014/main" id="{AE00FC94-731C-4487-F68E-51E0793775FB}"/>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7C464FFB-21D6-470E-6B8B-7BD5C51BD3CD}"/>
              </a:ext>
            </a:extLst>
          </p:cNvPr>
          <p:cNvSpPr>
            <a:spLocks noGrp="1"/>
          </p:cNvSpPr>
          <p:nvPr>
            <p:ph type="title"/>
          </p:nvPr>
        </p:nvSpPr>
        <p:spPr>
          <a:xfrm>
            <a:off x="2365248" y="1613916"/>
            <a:ext cx="7461504" cy="2356072"/>
          </a:xfrm>
        </p:spPr>
        <p:txBody>
          <a:bodyPr anchor="t" anchorCtr="0"/>
          <a:lstStyle>
            <a:lvl1pPr>
              <a:lnSpc>
                <a:spcPct val="100000"/>
              </a:lnSpc>
              <a:defRPr sz="4000" spc="-40" baseline="0">
                <a:solidFill>
                  <a:schemeClr val="bg1"/>
                </a:solidFill>
              </a:defRPr>
            </a:lvl1pPr>
          </a:lstStyle>
          <a:p>
            <a:r>
              <a:rPr lang="sv-SE"/>
              <a:t>Klicka här för att ändra mall för rubrikformat</a:t>
            </a:r>
            <a:endParaRPr lang="sv-SE" dirty="0"/>
          </a:p>
        </p:txBody>
      </p:sp>
      <p:sp>
        <p:nvSpPr>
          <p:cNvPr id="11" name="Platshållare för text 10" descr="Citattecken">
            <a:extLst>
              <a:ext uri="{FF2B5EF4-FFF2-40B4-BE49-F238E27FC236}">
                <a16:creationId xmlns:a16="http://schemas.microsoft.com/office/drawing/2014/main" id="{662AA28D-E944-4700-BC14-792C9FF19A2F}"/>
              </a:ext>
            </a:extLst>
          </p:cNvPr>
          <p:cNvSpPr>
            <a:spLocks noGrp="1"/>
          </p:cNvSpPr>
          <p:nvPr>
            <p:ph type="body" sz="quarter" idx="19" hasCustomPrompt="1"/>
          </p:nvPr>
        </p:nvSpPr>
        <p:spPr>
          <a:xfrm>
            <a:off x="1968849" y="936530"/>
            <a:ext cx="792797" cy="1081722"/>
          </a:xfrm>
        </p:spPr>
        <p:txBody>
          <a:bodyPr/>
          <a:lstStyle>
            <a:lvl1pPr marL="0" indent="0">
              <a:buNone/>
              <a:defRPr sz="8000" b="1">
                <a:solidFill>
                  <a:schemeClr val="bg1"/>
                </a:solidFill>
              </a:defRPr>
            </a:lvl1pPr>
          </a:lstStyle>
          <a:p>
            <a:pPr lvl="0"/>
            <a:r>
              <a:rPr lang="sv-SE" dirty="0"/>
              <a:t>”</a:t>
            </a:r>
          </a:p>
        </p:txBody>
      </p:sp>
      <p:sp>
        <p:nvSpPr>
          <p:cNvPr id="3" name="Platshållare för text 3">
            <a:extLst>
              <a:ext uri="{FF2B5EF4-FFF2-40B4-BE49-F238E27FC236}">
                <a16:creationId xmlns:a16="http://schemas.microsoft.com/office/drawing/2014/main" id="{20AECAA3-CD22-0DFA-19FC-6537263799D1}"/>
              </a:ext>
            </a:extLst>
          </p:cNvPr>
          <p:cNvSpPr>
            <a:spLocks noGrp="1"/>
          </p:cNvSpPr>
          <p:nvPr>
            <p:ph type="body" sz="quarter" idx="16" hasCustomPrompt="1"/>
          </p:nvPr>
        </p:nvSpPr>
        <p:spPr>
          <a:xfrm>
            <a:off x="2365248" y="3992415"/>
            <a:ext cx="7461504" cy="1251669"/>
          </a:xfrm>
          <a:prstGeom prst="rect">
            <a:avLst/>
          </a:prstGeom>
        </p:spPr>
        <p:txBody>
          <a:bodyPr lIns="0" anchor="t">
            <a:noAutofit/>
          </a:bodyPr>
          <a:lstStyle>
            <a:lvl1pPr marL="0" indent="0" algn="l">
              <a:lnSpc>
                <a:spcPct val="110000"/>
              </a:lnSpc>
              <a:spcBef>
                <a:spcPts val="1800"/>
              </a:spcBef>
              <a:spcAft>
                <a:spcPts val="0"/>
              </a:spcAft>
              <a:buNone/>
              <a:defRPr sz="2000">
                <a:solidFill>
                  <a:schemeClr val="bg1"/>
                </a:solidFill>
                <a:latin typeface="+mn-lt"/>
                <a:ea typeface="Noto Sans" panose="020B0502040504020204" pitchFamily="34" charset="0"/>
                <a:cs typeface="Noto Sans" panose="020B0502040504020204" pitchFamily="34" charset="0"/>
              </a:defRPr>
            </a:lvl1pPr>
            <a:lvl2pPr marL="457200" indent="0">
              <a:buNone/>
              <a:defRPr>
                <a:latin typeface="Noto Sans" panose="020B0502040504020204" pitchFamily="34" charset="0"/>
                <a:ea typeface="Noto Sans" panose="020B0502040504020204" pitchFamily="34" charset="0"/>
                <a:cs typeface="Noto Sans" panose="020B0502040504020204" pitchFamily="34" charset="0"/>
              </a:defRPr>
            </a:lvl2pPr>
            <a:lvl3pPr marL="914400" indent="0">
              <a:buNone/>
              <a:defRPr>
                <a:latin typeface="Noto Sans" panose="020B0502040504020204" pitchFamily="34" charset="0"/>
                <a:ea typeface="Noto Sans" panose="020B0502040504020204" pitchFamily="34" charset="0"/>
                <a:cs typeface="Noto Sans" panose="020B0502040504020204" pitchFamily="34" charset="0"/>
              </a:defRPr>
            </a:lvl3pPr>
            <a:lvl4pPr marL="1371600" indent="0">
              <a:buNone/>
              <a:defRPr>
                <a:latin typeface="Noto Sans" panose="020B0502040504020204" pitchFamily="34" charset="0"/>
                <a:ea typeface="Noto Sans" panose="020B0502040504020204" pitchFamily="34" charset="0"/>
                <a:cs typeface="Noto Sans" panose="020B0502040504020204" pitchFamily="34" charset="0"/>
              </a:defRPr>
            </a:lvl4pPr>
            <a:lvl5pPr marL="1828800" indent="0">
              <a:buNone/>
              <a:defRPr>
                <a:latin typeface="Noto Sans" panose="020B0502040504020204" pitchFamily="34" charset="0"/>
                <a:ea typeface="Noto Sans" panose="020B0502040504020204" pitchFamily="34" charset="0"/>
                <a:cs typeface="Noto Sans" panose="020B0502040504020204" pitchFamily="34" charset="0"/>
              </a:defRPr>
            </a:lvl5pPr>
          </a:lstStyle>
          <a:p>
            <a:pPr lvl="0"/>
            <a:r>
              <a:rPr lang="sv-SE" dirty="0"/>
              <a:t>Klicka och skriv</a:t>
            </a:r>
          </a:p>
        </p:txBody>
      </p:sp>
      <p:sp>
        <p:nvSpPr>
          <p:cNvPr id="7" name="Platshållare för text 4">
            <a:extLst>
              <a:ext uri="{FF2B5EF4-FFF2-40B4-BE49-F238E27FC236}">
                <a16:creationId xmlns:a16="http://schemas.microsoft.com/office/drawing/2014/main" id="{41B79240-5AF4-B987-6456-E3446E8F249A}"/>
              </a:ext>
            </a:extLst>
          </p:cNvPr>
          <p:cNvSpPr>
            <a:spLocks noGrp="1"/>
          </p:cNvSpPr>
          <p:nvPr>
            <p:ph type="body" sz="quarter" idx="18" hasCustomPrompt="1"/>
          </p:nvPr>
        </p:nvSpPr>
        <p:spPr>
          <a:xfrm>
            <a:off x="4452174" y="5266511"/>
            <a:ext cx="5371530" cy="951728"/>
          </a:xfrm>
          <a:prstGeom prst="rect">
            <a:avLst/>
          </a:prstGeom>
        </p:spPr>
        <p:txBody>
          <a:bodyPr lIns="90000" rIns="0">
            <a:normAutofit/>
          </a:bodyPr>
          <a:lstStyle>
            <a:lvl1pPr marL="0" indent="0" algn="r">
              <a:buNone/>
              <a:defRPr sz="2000">
                <a:solidFill>
                  <a:schemeClr val="bg1"/>
                </a:solidFill>
              </a:defRPr>
            </a:lvl1pPr>
          </a:lstStyle>
          <a:p>
            <a:pPr lvl="0"/>
            <a:r>
              <a:rPr lang="sv-SE" dirty="0">
                <a:solidFill>
                  <a:schemeClr val="bg1"/>
                </a:solidFill>
              </a:rPr>
              <a:t>Namn/Källa</a:t>
            </a:r>
            <a:endParaRPr lang="sv-SE" dirty="0"/>
          </a:p>
        </p:txBody>
      </p:sp>
      <p:sp>
        <p:nvSpPr>
          <p:cNvPr id="5" name="Platshållare för sidfot 4">
            <a:extLst>
              <a:ext uri="{FF2B5EF4-FFF2-40B4-BE49-F238E27FC236}">
                <a16:creationId xmlns:a16="http://schemas.microsoft.com/office/drawing/2014/main" id="{E1FBF1F4-C474-8781-D346-F257EC408BF0}"/>
              </a:ext>
            </a:extLst>
          </p:cNvPr>
          <p:cNvSpPr>
            <a:spLocks noGrp="1"/>
          </p:cNvSpPr>
          <p:nvPr>
            <p:ph type="ftr" sz="quarter" idx="11"/>
          </p:nvPr>
        </p:nvSpPr>
        <p:spPr/>
        <p:txBody>
          <a:bodyPr/>
          <a:lstStyle>
            <a:lvl1pPr>
              <a:defRPr>
                <a:solidFill>
                  <a:schemeClr val="bg1"/>
                </a:solidFill>
              </a:defRPr>
            </a:lvl1pPr>
          </a:lstStyle>
          <a:p>
            <a:r>
              <a:rPr lang="sv-SE" dirty="0"/>
              <a:t>	</a:t>
            </a:r>
          </a:p>
        </p:txBody>
      </p:sp>
      <p:sp>
        <p:nvSpPr>
          <p:cNvPr id="6" name="Platshållare för bildnummer 5">
            <a:extLst>
              <a:ext uri="{FF2B5EF4-FFF2-40B4-BE49-F238E27FC236}">
                <a16:creationId xmlns:a16="http://schemas.microsoft.com/office/drawing/2014/main" id="{97016464-DBE5-F6E9-FE56-B1BD67B0EF8A}"/>
              </a:ext>
            </a:extLst>
          </p:cNvPr>
          <p:cNvSpPr>
            <a:spLocks noGrp="1"/>
          </p:cNvSpPr>
          <p:nvPr>
            <p:ph type="sldNum" sz="quarter" idx="12"/>
          </p:nvPr>
        </p:nvSpPr>
        <p:spPr/>
        <p:txBody>
          <a:bodyPr/>
          <a:lstStyle>
            <a:lvl1pPr>
              <a:defRPr>
                <a:solidFill>
                  <a:schemeClr val="bg1"/>
                </a:solidFill>
              </a:defRPr>
            </a:lvl1pPr>
          </a:lstStyle>
          <a:p>
            <a:fld id="{72E6AD8C-8D45-475A-88F1-A1ABBFDF6A1B}" type="slidenum">
              <a:rPr lang="sv-SE" smtClean="0"/>
              <a:pPr/>
              <a:t>‹#›</a:t>
            </a:fld>
            <a:endParaRPr lang="sv-SE"/>
          </a:p>
        </p:txBody>
      </p:sp>
      <p:pic>
        <p:nvPicPr>
          <p:cNvPr id="8" name="Bild 7" descr="Socialstyrelsen logotyp">
            <a:extLst>
              <a:ext uri="{FF2B5EF4-FFF2-40B4-BE49-F238E27FC236}">
                <a16:creationId xmlns:a16="http://schemas.microsoft.com/office/drawing/2014/main" id="{B46BCB16-0BE3-50BE-D90A-CC43197FE0A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17618" y="6309204"/>
            <a:ext cx="1440000" cy="309490"/>
          </a:xfrm>
          <a:prstGeom prst="rect">
            <a:avLst/>
          </a:prstGeom>
        </p:spPr>
      </p:pic>
    </p:spTree>
    <p:extLst>
      <p:ext uri="{BB962C8B-B14F-4D97-AF65-F5344CB8AC3E}">
        <p14:creationId xmlns:p14="http://schemas.microsoft.com/office/powerpoint/2010/main" val="42653549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Vänsterställd citat med bild">
    <p:spTree>
      <p:nvGrpSpPr>
        <p:cNvPr id="1" name=""/>
        <p:cNvGrpSpPr/>
        <p:nvPr/>
      </p:nvGrpSpPr>
      <p:grpSpPr>
        <a:xfrm>
          <a:off x="0" y="0"/>
          <a:ext cx="0" cy="0"/>
          <a:chOff x="0" y="0"/>
          <a:chExt cx="0" cy="0"/>
        </a:xfrm>
      </p:grpSpPr>
      <p:sp>
        <p:nvSpPr>
          <p:cNvPr id="11" name="Platshållare för bild 10">
            <a:extLst>
              <a:ext uri="{FF2B5EF4-FFF2-40B4-BE49-F238E27FC236}">
                <a16:creationId xmlns:a16="http://schemas.microsoft.com/office/drawing/2014/main" id="{42DA5640-880C-4970-9969-589D5CE24214}"/>
              </a:ext>
            </a:extLst>
          </p:cNvPr>
          <p:cNvSpPr>
            <a:spLocks noGrp="1"/>
          </p:cNvSpPr>
          <p:nvPr>
            <p:ph type="pic" sz="quarter" idx="21" hasCustomPrompt="1"/>
          </p:nvPr>
        </p:nvSpPr>
        <p:spPr>
          <a:xfrm>
            <a:off x="0" y="0"/>
            <a:ext cx="12192000" cy="6858000"/>
          </a:xfrm>
        </p:spPr>
        <p:txBody>
          <a:bodyPr/>
          <a:lstStyle>
            <a:lvl1pPr marL="360000" indent="0">
              <a:lnSpc>
                <a:spcPct val="100000"/>
              </a:lnSpc>
              <a:spcBef>
                <a:spcPts val="3000"/>
              </a:spcBef>
              <a:buNone/>
              <a:defRPr sz="1400">
                <a:solidFill>
                  <a:schemeClr val="tx1"/>
                </a:solidFill>
              </a:defRPr>
            </a:lvl1pPr>
          </a:lstStyle>
          <a:p>
            <a:r>
              <a:rPr lang="sv-SE" dirty="0"/>
              <a:t>Markera bildplatshållaren (klicka inte på ikonen). Infoga en bild. Kom ihåg att skriva in en alternativtext eller markera som dekorativ.</a:t>
            </a:r>
          </a:p>
        </p:txBody>
      </p:sp>
      <p:sp>
        <p:nvSpPr>
          <p:cNvPr id="2" name="Rubrik 1">
            <a:extLst>
              <a:ext uri="{FF2B5EF4-FFF2-40B4-BE49-F238E27FC236}">
                <a16:creationId xmlns:a16="http://schemas.microsoft.com/office/drawing/2014/main" id="{7C464FFB-21D6-470E-6B8B-7BD5C51BD3CD}"/>
              </a:ext>
            </a:extLst>
          </p:cNvPr>
          <p:cNvSpPr>
            <a:spLocks noGrp="1"/>
          </p:cNvSpPr>
          <p:nvPr>
            <p:ph type="title"/>
          </p:nvPr>
        </p:nvSpPr>
        <p:spPr>
          <a:xfrm>
            <a:off x="990602" y="981249"/>
            <a:ext cx="6004559" cy="2539857"/>
          </a:xfrm>
        </p:spPr>
        <p:txBody>
          <a:bodyPr rIns="0" anchor="t" anchorCtr="0"/>
          <a:lstStyle>
            <a:lvl1pPr>
              <a:lnSpc>
                <a:spcPct val="100000"/>
              </a:lnSpc>
              <a:defRPr sz="4000" spc="-40" baseline="0">
                <a:solidFill>
                  <a:schemeClr val="tx1"/>
                </a:solidFill>
              </a:defRPr>
            </a:lvl1pPr>
          </a:lstStyle>
          <a:p>
            <a:r>
              <a:rPr lang="sv-SE"/>
              <a:t>Klicka här för att ändra mall för rubrikformat</a:t>
            </a:r>
            <a:endParaRPr lang="sv-SE" dirty="0"/>
          </a:p>
        </p:txBody>
      </p:sp>
      <p:sp>
        <p:nvSpPr>
          <p:cNvPr id="12" name="Platshållare för text 10" descr="Citattecken">
            <a:extLst>
              <a:ext uri="{FF2B5EF4-FFF2-40B4-BE49-F238E27FC236}">
                <a16:creationId xmlns:a16="http://schemas.microsoft.com/office/drawing/2014/main" id="{A84D938D-EF47-457D-9244-7DB72A4045AD}"/>
              </a:ext>
            </a:extLst>
          </p:cNvPr>
          <p:cNvSpPr>
            <a:spLocks noGrp="1"/>
          </p:cNvSpPr>
          <p:nvPr>
            <p:ph type="body" sz="quarter" idx="20" hasCustomPrompt="1"/>
          </p:nvPr>
        </p:nvSpPr>
        <p:spPr>
          <a:xfrm>
            <a:off x="594201" y="440387"/>
            <a:ext cx="792797" cy="1081722"/>
          </a:xfrm>
        </p:spPr>
        <p:txBody>
          <a:bodyPr/>
          <a:lstStyle>
            <a:lvl1pPr marL="0" indent="0">
              <a:buNone/>
              <a:defRPr sz="7200" b="1">
                <a:solidFill>
                  <a:schemeClr val="tx1"/>
                </a:solidFill>
              </a:defRPr>
            </a:lvl1pPr>
          </a:lstStyle>
          <a:p>
            <a:pPr lvl="0"/>
            <a:r>
              <a:rPr lang="sv-SE" dirty="0"/>
              <a:t>”</a:t>
            </a:r>
          </a:p>
        </p:txBody>
      </p:sp>
      <p:sp>
        <p:nvSpPr>
          <p:cNvPr id="3" name="Platshållare för text 3">
            <a:extLst>
              <a:ext uri="{FF2B5EF4-FFF2-40B4-BE49-F238E27FC236}">
                <a16:creationId xmlns:a16="http://schemas.microsoft.com/office/drawing/2014/main" id="{20AECAA3-CD22-0DFA-19FC-6537263799D1}"/>
              </a:ext>
            </a:extLst>
          </p:cNvPr>
          <p:cNvSpPr>
            <a:spLocks noGrp="1"/>
          </p:cNvSpPr>
          <p:nvPr>
            <p:ph type="body" sz="quarter" idx="16" hasCustomPrompt="1"/>
          </p:nvPr>
        </p:nvSpPr>
        <p:spPr>
          <a:xfrm>
            <a:off x="990602" y="3670743"/>
            <a:ext cx="6004559" cy="1251669"/>
          </a:xfrm>
          <a:prstGeom prst="rect">
            <a:avLst/>
          </a:prstGeom>
        </p:spPr>
        <p:txBody>
          <a:bodyPr lIns="0" anchor="t">
            <a:noAutofit/>
          </a:bodyPr>
          <a:lstStyle>
            <a:lvl1pPr marL="0" indent="0" algn="l">
              <a:lnSpc>
                <a:spcPct val="110000"/>
              </a:lnSpc>
              <a:spcBef>
                <a:spcPts val="1800"/>
              </a:spcBef>
              <a:spcAft>
                <a:spcPts val="0"/>
              </a:spcAft>
              <a:buNone/>
              <a:defRPr sz="2000">
                <a:solidFill>
                  <a:schemeClr val="tx1"/>
                </a:solidFill>
                <a:latin typeface="+mn-lt"/>
                <a:ea typeface="Noto Sans" panose="020B0502040504020204" pitchFamily="34" charset="0"/>
                <a:cs typeface="Noto Sans" panose="020B0502040504020204" pitchFamily="34" charset="0"/>
              </a:defRPr>
            </a:lvl1pPr>
            <a:lvl2pPr marL="457200" indent="0">
              <a:buNone/>
              <a:defRPr>
                <a:latin typeface="Noto Sans" panose="020B0502040504020204" pitchFamily="34" charset="0"/>
                <a:ea typeface="Noto Sans" panose="020B0502040504020204" pitchFamily="34" charset="0"/>
                <a:cs typeface="Noto Sans" panose="020B0502040504020204" pitchFamily="34" charset="0"/>
              </a:defRPr>
            </a:lvl2pPr>
            <a:lvl3pPr marL="914400" indent="0">
              <a:buNone/>
              <a:defRPr>
                <a:latin typeface="Noto Sans" panose="020B0502040504020204" pitchFamily="34" charset="0"/>
                <a:ea typeface="Noto Sans" panose="020B0502040504020204" pitchFamily="34" charset="0"/>
                <a:cs typeface="Noto Sans" panose="020B0502040504020204" pitchFamily="34" charset="0"/>
              </a:defRPr>
            </a:lvl3pPr>
            <a:lvl4pPr marL="1371600" indent="0">
              <a:buNone/>
              <a:defRPr>
                <a:latin typeface="Noto Sans" panose="020B0502040504020204" pitchFamily="34" charset="0"/>
                <a:ea typeface="Noto Sans" panose="020B0502040504020204" pitchFamily="34" charset="0"/>
                <a:cs typeface="Noto Sans" panose="020B0502040504020204" pitchFamily="34" charset="0"/>
              </a:defRPr>
            </a:lvl4pPr>
            <a:lvl5pPr marL="1828800" indent="0">
              <a:buNone/>
              <a:defRPr>
                <a:latin typeface="Noto Sans" panose="020B0502040504020204" pitchFamily="34" charset="0"/>
                <a:ea typeface="Noto Sans" panose="020B0502040504020204" pitchFamily="34" charset="0"/>
                <a:cs typeface="Noto Sans" panose="020B0502040504020204" pitchFamily="34" charset="0"/>
              </a:defRPr>
            </a:lvl5pPr>
          </a:lstStyle>
          <a:p>
            <a:pPr lvl="0"/>
            <a:r>
              <a:rPr lang="sv-SE" dirty="0"/>
              <a:t>Klicka och skriv</a:t>
            </a:r>
          </a:p>
        </p:txBody>
      </p:sp>
      <p:sp>
        <p:nvSpPr>
          <p:cNvPr id="7" name="Platshållare för text 4">
            <a:extLst>
              <a:ext uri="{FF2B5EF4-FFF2-40B4-BE49-F238E27FC236}">
                <a16:creationId xmlns:a16="http://schemas.microsoft.com/office/drawing/2014/main" id="{41B79240-5AF4-B987-6456-E3446E8F249A}"/>
              </a:ext>
            </a:extLst>
          </p:cNvPr>
          <p:cNvSpPr>
            <a:spLocks noGrp="1"/>
          </p:cNvSpPr>
          <p:nvPr>
            <p:ph type="body" sz="quarter" idx="18" hasCustomPrompt="1"/>
          </p:nvPr>
        </p:nvSpPr>
        <p:spPr>
          <a:xfrm>
            <a:off x="990600" y="5072050"/>
            <a:ext cx="6004559" cy="804702"/>
          </a:xfrm>
          <a:prstGeom prst="rect">
            <a:avLst/>
          </a:prstGeom>
        </p:spPr>
        <p:txBody>
          <a:bodyPr lIns="90000" rIns="0">
            <a:normAutofit/>
          </a:bodyPr>
          <a:lstStyle>
            <a:lvl1pPr marL="0" indent="0" algn="r">
              <a:buNone/>
              <a:defRPr sz="2000">
                <a:solidFill>
                  <a:schemeClr val="tx1"/>
                </a:solidFill>
              </a:defRPr>
            </a:lvl1pPr>
          </a:lstStyle>
          <a:p>
            <a:pPr lvl="0"/>
            <a:r>
              <a:rPr lang="sv-SE" dirty="0">
                <a:solidFill>
                  <a:schemeClr val="bg1"/>
                </a:solidFill>
              </a:rPr>
              <a:t>Namn/Källa</a:t>
            </a:r>
            <a:endParaRPr lang="sv-SE" dirty="0"/>
          </a:p>
        </p:txBody>
      </p:sp>
      <p:sp>
        <p:nvSpPr>
          <p:cNvPr id="5" name="Platshållare för sidfot 4">
            <a:extLst>
              <a:ext uri="{FF2B5EF4-FFF2-40B4-BE49-F238E27FC236}">
                <a16:creationId xmlns:a16="http://schemas.microsoft.com/office/drawing/2014/main" id="{E1FBF1F4-C474-8781-D346-F257EC408BF0}"/>
              </a:ext>
            </a:extLst>
          </p:cNvPr>
          <p:cNvSpPr>
            <a:spLocks noGrp="1"/>
          </p:cNvSpPr>
          <p:nvPr>
            <p:ph type="ftr" sz="quarter" idx="11"/>
          </p:nvPr>
        </p:nvSpPr>
        <p:spPr/>
        <p:txBody>
          <a:bodyPr/>
          <a:lstStyle>
            <a:lvl1pPr>
              <a:defRPr>
                <a:solidFill>
                  <a:schemeClr val="tx1"/>
                </a:solidFill>
              </a:defRPr>
            </a:lvl1pPr>
          </a:lstStyle>
          <a:p>
            <a:r>
              <a:rPr lang="sv-SE"/>
              <a:t>	</a:t>
            </a:r>
            <a:endParaRPr lang="sv-SE" dirty="0"/>
          </a:p>
        </p:txBody>
      </p:sp>
      <p:sp>
        <p:nvSpPr>
          <p:cNvPr id="6" name="Platshållare för bildnummer 5">
            <a:extLst>
              <a:ext uri="{FF2B5EF4-FFF2-40B4-BE49-F238E27FC236}">
                <a16:creationId xmlns:a16="http://schemas.microsoft.com/office/drawing/2014/main" id="{97016464-DBE5-F6E9-FE56-B1BD67B0EF8A}"/>
              </a:ext>
            </a:extLst>
          </p:cNvPr>
          <p:cNvSpPr>
            <a:spLocks noGrp="1"/>
          </p:cNvSpPr>
          <p:nvPr>
            <p:ph type="sldNum" sz="quarter" idx="12"/>
          </p:nvPr>
        </p:nvSpPr>
        <p:spPr/>
        <p:txBody>
          <a:bodyPr/>
          <a:lstStyle>
            <a:lvl1pPr>
              <a:defRPr>
                <a:solidFill>
                  <a:schemeClr val="tx1"/>
                </a:solidFill>
              </a:defRPr>
            </a:lvl1pPr>
          </a:lstStyle>
          <a:p>
            <a:fld id="{72E6AD8C-8D45-475A-88F1-A1ABBFDF6A1B}" type="slidenum">
              <a:rPr lang="sv-SE" smtClean="0"/>
              <a:pPr/>
              <a:t>‹#›</a:t>
            </a:fld>
            <a:endParaRPr lang="sv-SE"/>
          </a:p>
        </p:txBody>
      </p:sp>
    </p:spTree>
    <p:extLst>
      <p:ext uri="{BB962C8B-B14F-4D97-AF65-F5344CB8AC3E}">
        <p14:creationId xmlns:p14="http://schemas.microsoft.com/office/powerpoint/2010/main" val="25406417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Slutsida 1">
    <p:spTree>
      <p:nvGrpSpPr>
        <p:cNvPr id="1" name=""/>
        <p:cNvGrpSpPr/>
        <p:nvPr/>
      </p:nvGrpSpPr>
      <p:grpSpPr>
        <a:xfrm>
          <a:off x="0" y="0"/>
          <a:ext cx="0" cy="0"/>
          <a:chOff x="0" y="0"/>
          <a:chExt cx="0" cy="0"/>
        </a:xfrm>
      </p:grpSpPr>
      <p:pic>
        <p:nvPicPr>
          <p:cNvPr id="7" name="Bildobjekt 1">
            <a:extLst>
              <a:ext uri="{FF2B5EF4-FFF2-40B4-BE49-F238E27FC236}">
                <a16:creationId xmlns:a16="http://schemas.microsoft.com/office/drawing/2014/main" id="{5DC4C6F0-D240-9B3A-CFE1-283585EF95C8}"/>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1"/>
            <a:ext cx="12192000" cy="6858001"/>
          </a:xfrm>
          <a:prstGeom prst="rect">
            <a:avLst/>
          </a:prstGeom>
          <a:solidFill>
            <a:schemeClr val="accent1"/>
          </a:solidFill>
        </p:spPr>
      </p:pic>
      <p:sp>
        <p:nvSpPr>
          <p:cNvPr id="2" name="Rubrik 1">
            <a:extLst>
              <a:ext uri="{FF2B5EF4-FFF2-40B4-BE49-F238E27FC236}">
                <a16:creationId xmlns:a16="http://schemas.microsoft.com/office/drawing/2014/main" id="{E9178D6E-2078-08E5-BAE6-8DC08A62D72D}"/>
              </a:ext>
            </a:extLst>
          </p:cNvPr>
          <p:cNvSpPr>
            <a:spLocks noGrp="1"/>
          </p:cNvSpPr>
          <p:nvPr>
            <p:ph type="ctrTitle"/>
          </p:nvPr>
        </p:nvSpPr>
        <p:spPr>
          <a:xfrm>
            <a:off x="1506000" y="2404800"/>
            <a:ext cx="9180000" cy="1908000"/>
          </a:xfrm>
        </p:spPr>
        <p:txBody>
          <a:bodyPr rIns="0" anchor="ctr" anchorCtr="0"/>
          <a:lstStyle>
            <a:lvl1pPr algn="ctr">
              <a:defRPr sz="4400" spc="-40" baseline="0">
                <a:solidFill>
                  <a:schemeClr val="bg1"/>
                </a:solidFill>
              </a:defRPr>
            </a:lvl1pPr>
          </a:lstStyle>
          <a:p>
            <a:r>
              <a:rPr lang="sv-SE"/>
              <a:t>Klicka här för att ändra mall för rubrikformat</a:t>
            </a:r>
            <a:endParaRPr lang="sv-SE" dirty="0"/>
          </a:p>
        </p:txBody>
      </p:sp>
      <p:sp>
        <p:nvSpPr>
          <p:cNvPr id="3" name="Underrubrik 2">
            <a:extLst>
              <a:ext uri="{FF2B5EF4-FFF2-40B4-BE49-F238E27FC236}">
                <a16:creationId xmlns:a16="http://schemas.microsoft.com/office/drawing/2014/main" id="{EAEAECA3-C0A1-88F4-B211-2BA6D75FC636}"/>
              </a:ext>
            </a:extLst>
          </p:cNvPr>
          <p:cNvSpPr>
            <a:spLocks noGrp="1"/>
          </p:cNvSpPr>
          <p:nvPr>
            <p:ph type="subTitle" idx="1"/>
          </p:nvPr>
        </p:nvSpPr>
        <p:spPr>
          <a:xfrm>
            <a:off x="1506000" y="4345200"/>
            <a:ext cx="9180000" cy="1116000"/>
          </a:xfrm>
        </p:spPr>
        <p:txBody>
          <a:bodyPr lIns="0" tIns="72000" rIns="0"/>
          <a:lstStyle>
            <a:lvl1pPr marL="0" indent="0" algn="ctr">
              <a:buNone/>
              <a:defRPr sz="24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sv-SE" dirty="0"/>
          </a:p>
        </p:txBody>
      </p:sp>
      <p:pic>
        <p:nvPicPr>
          <p:cNvPr id="8" name="Bild 5" descr="Socialstyrelsen logotyp">
            <a:extLst>
              <a:ext uri="{FF2B5EF4-FFF2-40B4-BE49-F238E27FC236}">
                <a16:creationId xmlns:a16="http://schemas.microsoft.com/office/drawing/2014/main" id="{D3F05040-C74E-1D05-78D9-4CDBCBA6176B}"/>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76800" y="5710238"/>
            <a:ext cx="2438400" cy="524075"/>
          </a:xfrm>
          <a:prstGeom prst="rect">
            <a:avLst/>
          </a:prstGeom>
        </p:spPr>
      </p:pic>
    </p:spTree>
    <p:extLst>
      <p:ext uri="{BB962C8B-B14F-4D97-AF65-F5344CB8AC3E}">
        <p14:creationId xmlns:p14="http://schemas.microsoft.com/office/powerpoint/2010/main" val="398759454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lutsida 2">
    <p:spTree>
      <p:nvGrpSpPr>
        <p:cNvPr id="1" name=""/>
        <p:cNvGrpSpPr/>
        <p:nvPr/>
      </p:nvGrpSpPr>
      <p:grpSpPr>
        <a:xfrm>
          <a:off x="0" y="0"/>
          <a:ext cx="0" cy="0"/>
          <a:chOff x="0" y="0"/>
          <a:chExt cx="0" cy="0"/>
        </a:xfrm>
      </p:grpSpPr>
      <p:pic>
        <p:nvPicPr>
          <p:cNvPr id="7" name="Bildobjekt 1">
            <a:extLst>
              <a:ext uri="{FF2B5EF4-FFF2-40B4-BE49-F238E27FC236}">
                <a16:creationId xmlns:a16="http://schemas.microsoft.com/office/drawing/2014/main" id="{5DC4C6F0-D240-9B3A-CFE1-283585EF95C8}"/>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1"/>
            <a:ext cx="12192000" cy="6858001"/>
          </a:xfrm>
          <a:prstGeom prst="rect">
            <a:avLst/>
          </a:prstGeom>
          <a:solidFill>
            <a:schemeClr val="accent1"/>
          </a:solidFill>
        </p:spPr>
      </p:pic>
      <p:sp>
        <p:nvSpPr>
          <p:cNvPr id="3" name="Underrubrik 2">
            <a:extLst>
              <a:ext uri="{FF2B5EF4-FFF2-40B4-BE49-F238E27FC236}">
                <a16:creationId xmlns:a16="http://schemas.microsoft.com/office/drawing/2014/main" id="{EAEAECA3-C0A1-88F4-B211-2BA6D75FC636}"/>
              </a:ext>
            </a:extLst>
          </p:cNvPr>
          <p:cNvSpPr>
            <a:spLocks noGrp="1"/>
          </p:cNvSpPr>
          <p:nvPr>
            <p:ph type="subTitle" idx="1"/>
          </p:nvPr>
        </p:nvSpPr>
        <p:spPr>
          <a:xfrm>
            <a:off x="1621088" y="5506636"/>
            <a:ext cx="9143999" cy="711602"/>
          </a:xfrm>
        </p:spPr>
        <p:txBody>
          <a:bodyPr lIns="0" tIns="72000" rIns="0"/>
          <a:lstStyle>
            <a:lvl1pPr marL="0" indent="0" algn="ctr">
              <a:buNone/>
              <a:defRPr sz="22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sv-SE" dirty="0"/>
          </a:p>
        </p:txBody>
      </p:sp>
      <p:pic>
        <p:nvPicPr>
          <p:cNvPr id="8" name="Bild 5" descr="Socialstyrelsen logotyp">
            <a:extLst>
              <a:ext uri="{FF2B5EF4-FFF2-40B4-BE49-F238E27FC236}">
                <a16:creationId xmlns:a16="http://schemas.microsoft.com/office/drawing/2014/main" id="{D3F05040-C74E-1D05-78D9-4CDBCBA6176B}"/>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640431" y="2678227"/>
            <a:ext cx="4911139" cy="1055530"/>
          </a:xfrm>
          <a:prstGeom prst="rect">
            <a:avLst/>
          </a:prstGeom>
        </p:spPr>
      </p:pic>
    </p:spTree>
    <p:extLst>
      <p:ext uri="{BB962C8B-B14F-4D97-AF65-F5344CB8AC3E}">
        <p14:creationId xmlns:p14="http://schemas.microsoft.com/office/powerpoint/2010/main" val="243776068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toppbild">
    <p:bg>
      <p:bgPr>
        <a:solidFill>
          <a:schemeClr val="bg1">
            <a:lumMod val="85000"/>
          </a:schemeClr>
        </a:solidFill>
        <a:effectLst/>
      </p:bgPr>
    </p:bg>
    <p:spTree>
      <p:nvGrpSpPr>
        <p:cNvPr id="1" name=""/>
        <p:cNvGrpSpPr/>
        <p:nvPr/>
      </p:nvGrpSpPr>
      <p:grpSpPr>
        <a:xfrm>
          <a:off x="0" y="0"/>
          <a:ext cx="0" cy="0"/>
          <a:chOff x="0" y="0"/>
          <a:chExt cx="0" cy="0"/>
        </a:xfrm>
      </p:grpSpPr>
      <p:pic>
        <p:nvPicPr>
          <p:cNvPr id="7" name="Bildobjekt 6">
            <a:extLst>
              <a:ext uri="{FF2B5EF4-FFF2-40B4-BE49-F238E27FC236}">
                <a16:creationId xmlns:a16="http://schemas.microsoft.com/office/drawing/2014/main" id="{F35895A3-CFBD-2DD7-0C6D-2EC2943D2FD1}"/>
              </a:ext>
            </a:extLst>
          </p:cNvPr>
          <p:cNvPicPr>
            <a:picLocks noChangeAspect="1"/>
          </p:cNvPicPr>
          <p:nvPr userDrawn="1"/>
        </p:nvPicPr>
        <p:blipFill>
          <a:blip r:embed="rId2"/>
          <a:stretch>
            <a:fillRect/>
          </a:stretch>
        </p:blipFill>
        <p:spPr>
          <a:xfrm>
            <a:off x="0" y="0"/>
            <a:ext cx="12192000" cy="6266517"/>
          </a:xfrm>
          <a:prstGeom prst="rect">
            <a:avLst/>
          </a:prstGeom>
        </p:spPr>
      </p:pic>
    </p:spTree>
    <p:extLst>
      <p:ext uri="{BB962C8B-B14F-4D97-AF65-F5344CB8AC3E}">
        <p14:creationId xmlns:p14="http://schemas.microsoft.com/office/powerpoint/2010/main" val="4058161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7" name="Rektangel 1">
            <a:extLst>
              <a:ext uri="{FF2B5EF4-FFF2-40B4-BE49-F238E27FC236}">
                <a16:creationId xmlns:a16="http://schemas.microsoft.com/office/drawing/2014/main" id="{A8BC795E-0211-60B3-4FEF-7B5792310DA6}"/>
              </a:ext>
              <a:ext uri="{C183D7F6-B498-43B3-948B-1728B52AA6E4}">
                <adec:decorative xmlns:adec="http://schemas.microsoft.com/office/drawing/2017/decorative" val="1"/>
              </a:ext>
            </a:extLst>
          </p:cNvPr>
          <p:cNvSpPr/>
          <p:nvPr userDrawn="1"/>
        </p:nvSpPr>
        <p:spPr>
          <a:xfrm>
            <a:off x="-7097" y="0"/>
            <a:ext cx="12192000" cy="6858000"/>
          </a:xfrm>
          <a:prstGeom prst="rect">
            <a:avLst/>
          </a:prstGeom>
          <a:solidFill>
            <a:srgbClr val="1138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bg1"/>
              </a:solidFill>
            </a:endParaRPr>
          </a:p>
        </p:txBody>
      </p:sp>
      <p:sp>
        <p:nvSpPr>
          <p:cNvPr id="2" name="Rubrik 1">
            <a:extLst>
              <a:ext uri="{FF2B5EF4-FFF2-40B4-BE49-F238E27FC236}">
                <a16:creationId xmlns:a16="http://schemas.microsoft.com/office/drawing/2014/main" id="{7C464FFB-21D6-470E-6B8B-7BD5C51BD3CD}"/>
              </a:ext>
            </a:extLst>
          </p:cNvPr>
          <p:cNvSpPr>
            <a:spLocks noGrp="1"/>
          </p:cNvSpPr>
          <p:nvPr>
            <p:ph type="title"/>
          </p:nvPr>
        </p:nvSpPr>
        <p:spPr>
          <a:xfrm>
            <a:off x="637200" y="1691999"/>
            <a:ext cx="8968770" cy="2520000"/>
          </a:xfrm>
        </p:spPr>
        <p:txBody>
          <a:bodyPr rIns="0" anchor="b"/>
          <a:lstStyle>
            <a:lvl1pPr>
              <a:lnSpc>
                <a:spcPct val="100000"/>
              </a:lnSpc>
              <a:defRPr sz="4800" spc="-40" baseline="0">
                <a:solidFill>
                  <a:schemeClr val="bg1"/>
                </a:solidFill>
              </a:defRPr>
            </a:lvl1pPr>
          </a:lstStyle>
          <a:p>
            <a:r>
              <a:rPr lang="sv-SE"/>
              <a:t>Klicka här för att ändra mall för rubrikformat</a:t>
            </a:r>
            <a:endParaRPr lang="sv-SE" dirty="0"/>
          </a:p>
        </p:txBody>
      </p:sp>
      <p:sp>
        <p:nvSpPr>
          <p:cNvPr id="3" name="Platshållare för text 2">
            <a:extLst>
              <a:ext uri="{FF2B5EF4-FFF2-40B4-BE49-F238E27FC236}">
                <a16:creationId xmlns:a16="http://schemas.microsoft.com/office/drawing/2014/main" id="{304384AE-3851-7BF4-93ED-FF5247D13852}"/>
              </a:ext>
            </a:extLst>
          </p:cNvPr>
          <p:cNvSpPr>
            <a:spLocks noGrp="1"/>
          </p:cNvSpPr>
          <p:nvPr>
            <p:ph type="body" idx="1" hasCustomPrompt="1"/>
          </p:nvPr>
        </p:nvSpPr>
        <p:spPr>
          <a:xfrm>
            <a:off x="637200" y="4333988"/>
            <a:ext cx="9000000" cy="1655763"/>
          </a:xfrm>
        </p:spPr>
        <p:txBody>
          <a:bodyPr lIns="0" tIns="72000" rIns="0"/>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Avsnittsundertitel</a:t>
            </a:r>
          </a:p>
        </p:txBody>
      </p:sp>
      <p:sp>
        <p:nvSpPr>
          <p:cNvPr id="6" name="Platshållare för bildnummer 5">
            <a:extLst>
              <a:ext uri="{FF2B5EF4-FFF2-40B4-BE49-F238E27FC236}">
                <a16:creationId xmlns:a16="http://schemas.microsoft.com/office/drawing/2014/main" id="{97016464-DBE5-F6E9-FE56-B1BD67B0EF8A}"/>
              </a:ext>
            </a:extLst>
          </p:cNvPr>
          <p:cNvSpPr>
            <a:spLocks noGrp="1"/>
          </p:cNvSpPr>
          <p:nvPr>
            <p:ph type="sldNum" sz="quarter" idx="12"/>
          </p:nvPr>
        </p:nvSpPr>
        <p:spPr/>
        <p:txBody>
          <a:bodyPr/>
          <a:lstStyle>
            <a:lvl1pPr>
              <a:defRPr>
                <a:solidFill>
                  <a:schemeClr val="bg1"/>
                </a:solidFill>
              </a:defRPr>
            </a:lvl1pPr>
          </a:lstStyle>
          <a:p>
            <a:fld id="{72E6AD8C-8D45-475A-88F1-A1ABBFDF6A1B}" type="slidenum">
              <a:rPr lang="sv-SE" smtClean="0"/>
              <a:pPr/>
              <a:t>‹#›</a:t>
            </a:fld>
            <a:endParaRPr lang="sv-SE" dirty="0"/>
          </a:p>
        </p:txBody>
      </p:sp>
      <p:pic>
        <p:nvPicPr>
          <p:cNvPr id="8" name="Bild 7" descr="Socialstyrelsen logotyp">
            <a:extLst>
              <a:ext uri="{FF2B5EF4-FFF2-40B4-BE49-F238E27FC236}">
                <a16:creationId xmlns:a16="http://schemas.microsoft.com/office/drawing/2014/main" id="{B46BCB16-0BE3-50BE-D90A-CC43197FE0A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126800" y="6332400"/>
            <a:ext cx="1440000" cy="309490"/>
          </a:xfrm>
          <a:prstGeom prst="rect">
            <a:avLst/>
          </a:prstGeom>
        </p:spPr>
      </p:pic>
      <p:sp>
        <p:nvSpPr>
          <p:cNvPr id="5" name="Platshållare för sidfot 4">
            <a:extLst>
              <a:ext uri="{FF2B5EF4-FFF2-40B4-BE49-F238E27FC236}">
                <a16:creationId xmlns:a16="http://schemas.microsoft.com/office/drawing/2014/main" id="{E1FBF1F4-C474-8781-D346-F257EC408BF0}"/>
              </a:ext>
            </a:extLst>
          </p:cNvPr>
          <p:cNvSpPr>
            <a:spLocks noGrp="1"/>
          </p:cNvSpPr>
          <p:nvPr>
            <p:ph type="ftr" sz="quarter" idx="11"/>
          </p:nvPr>
        </p:nvSpPr>
        <p:spPr/>
        <p:txBody>
          <a:bodyPr/>
          <a:lstStyle>
            <a:lvl1pPr>
              <a:defRPr>
                <a:solidFill>
                  <a:schemeClr val="bg1"/>
                </a:solidFill>
              </a:defRPr>
            </a:lvl1pPr>
          </a:lstStyle>
          <a:p>
            <a:r>
              <a:rPr lang="sv-SE" dirty="0"/>
              <a:t>	</a:t>
            </a:r>
          </a:p>
        </p:txBody>
      </p:sp>
    </p:spTree>
    <p:extLst>
      <p:ext uri="{BB962C8B-B14F-4D97-AF65-F5344CB8AC3E}">
        <p14:creationId xmlns:p14="http://schemas.microsoft.com/office/powerpoint/2010/main" val="3316220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vsnittsrubrik numrerad">
    <p:spTree>
      <p:nvGrpSpPr>
        <p:cNvPr id="1" name=""/>
        <p:cNvGrpSpPr/>
        <p:nvPr/>
      </p:nvGrpSpPr>
      <p:grpSpPr>
        <a:xfrm>
          <a:off x="0" y="0"/>
          <a:ext cx="0" cy="0"/>
          <a:chOff x="0" y="0"/>
          <a:chExt cx="0" cy="0"/>
        </a:xfrm>
      </p:grpSpPr>
      <p:sp>
        <p:nvSpPr>
          <p:cNvPr id="4" name="Rektangel 1">
            <a:extLst>
              <a:ext uri="{FF2B5EF4-FFF2-40B4-BE49-F238E27FC236}">
                <a16:creationId xmlns:a16="http://schemas.microsoft.com/office/drawing/2014/main" id="{8EEF72E6-1FD0-2040-A0AD-ADEF7150CCBB}"/>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7C464FFB-21D6-470E-6B8B-7BD5C51BD3CD}"/>
              </a:ext>
            </a:extLst>
          </p:cNvPr>
          <p:cNvSpPr>
            <a:spLocks noGrp="1"/>
          </p:cNvSpPr>
          <p:nvPr>
            <p:ph type="title"/>
          </p:nvPr>
        </p:nvSpPr>
        <p:spPr>
          <a:xfrm>
            <a:off x="637200" y="540000"/>
            <a:ext cx="5199062" cy="2847601"/>
          </a:xfrm>
        </p:spPr>
        <p:txBody>
          <a:bodyPr rIns="0" anchor="t" anchorCtr="0"/>
          <a:lstStyle>
            <a:lvl1pPr>
              <a:lnSpc>
                <a:spcPct val="100000"/>
              </a:lnSpc>
              <a:defRPr sz="4000" spc="-40" baseline="0">
                <a:solidFill>
                  <a:schemeClr val="bg1"/>
                </a:solidFill>
              </a:defRPr>
            </a:lvl1pPr>
          </a:lstStyle>
          <a:p>
            <a:r>
              <a:rPr lang="sv-SE"/>
              <a:t>Klicka här för att ändra mall för rubrikformat</a:t>
            </a:r>
            <a:endParaRPr lang="sv-SE" dirty="0"/>
          </a:p>
        </p:txBody>
      </p:sp>
      <p:sp>
        <p:nvSpPr>
          <p:cNvPr id="3" name="Platshållare för text 2">
            <a:extLst>
              <a:ext uri="{FF2B5EF4-FFF2-40B4-BE49-F238E27FC236}">
                <a16:creationId xmlns:a16="http://schemas.microsoft.com/office/drawing/2014/main" id="{304384AE-3851-7BF4-93ED-FF5247D13852}"/>
              </a:ext>
            </a:extLst>
          </p:cNvPr>
          <p:cNvSpPr>
            <a:spLocks noGrp="1"/>
          </p:cNvSpPr>
          <p:nvPr>
            <p:ph type="body" idx="1" hasCustomPrompt="1"/>
          </p:nvPr>
        </p:nvSpPr>
        <p:spPr>
          <a:xfrm>
            <a:off x="6100948" y="-828000"/>
            <a:ext cx="6087433" cy="6215551"/>
          </a:xfrm>
        </p:spPr>
        <p:txBody>
          <a:bodyPr/>
          <a:lstStyle>
            <a:lvl1pPr marL="0" indent="0" algn="r">
              <a:buNone/>
              <a:defRPr sz="40000" b="1">
                <a:solidFill>
                  <a:srgbClr val="00385C">
                    <a:alpha val="50000"/>
                  </a:srgb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1</a:t>
            </a:r>
          </a:p>
        </p:txBody>
      </p:sp>
      <p:sp>
        <p:nvSpPr>
          <p:cNvPr id="6" name="Platshållare för bildnummer 5">
            <a:extLst>
              <a:ext uri="{FF2B5EF4-FFF2-40B4-BE49-F238E27FC236}">
                <a16:creationId xmlns:a16="http://schemas.microsoft.com/office/drawing/2014/main" id="{97016464-DBE5-F6E9-FE56-B1BD67B0EF8A}"/>
              </a:ext>
            </a:extLst>
          </p:cNvPr>
          <p:cNvSpPr>
            <a:spLocks noGrp="1"/>
          </p:cNvSpPr>
          <p:nvPr>
            <p:ph type="sldNum" sz="quarter" idx="12"/>
          </p:nvPr>
        </p:nvSpPr>
        <p:spPr/>
        <p:txBody>
          <a:bodyPr/>
          <a:lstStyle>
            <a:lvl1pPr>
              <a:defRPr>
                <a:solidFill>
                  <a:schemeClr val="bg1"/>
                </a:solidFill>
              </a:defRPr>
            </a:lvl1pPr>
          </a:lstStyle>
          <a:p>
            <a:fld id="{72E6AD8C-8D45-475A-88F1-A1ABBFDF6A1B}" type="slidenum">
              <a:rPr lang="sv-SE" smtClean="0"/>
              <a:pPr/>
              <a:t>‹#›</a:t>
            </a:fld>
            <a:endParaRPr lang="sv-SE" dirty="0"/>
          </a:p>
        </p:txBody>
      </p:sp>
      <p:pic>
        <p:nvPicPr>
          <p:cNvPr id="8" name="Bild 7" descr="Socialstyrelsen logotyp">
            <a:extLst>
              <a:ext uri="{FF2B5EF4-FFF2-40B4-BE49-F238E27FC236}">
                <a16:creationId xmlns:a16="http://schemas.microsoft.com/office/drawing/2014/main" id="{B46BCB16-0BE3-50BE-D90A-CC43197FE0A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126800" y="6332400"/>
            <a:ext cx="1440000" cy="309490"/>
          </a:xfrm>
          <a:prstGeom prst="rect">
            <a:avLst/>
          </a:prstGeom>
        </p:spPr>
      </p:pic>
      <p:sp>
        <p:nvSpPr>
          <p:cNvPr id="5" name="Platshållare för sidfot 4">
            <a:extLst>
              <a:ext uri="{FF2B5EF4-FFF2-40B4-BE49-F238E27FC236}">
                <a16:creationId xmlns:a16="http://schemas.microsoft.com/office/drawing/2014/main" id="{E1FBF1F4-C474-8781-D346-F257EC408BF0}"/>
              </a:ext>
            </a:extLst>
          </p:cNvPr>
          <p:cNvSpPr>
            <a:spLocks noGrp="1"/>
          </p:cNvSpPr>
          <p:nvPr>
            <p:ph type="ftr" sz="quarter" idx="11"/>
          </p:nvPr>
        </p:nvSpPr>
        <p:spPr/>
        <p:txBody>
          <a:bodyPr/>
          <a:lstStyle>
            <a:lvl1pPr>
              <a:defRPr>
                <a:solidFill>
                  <a:schemeClr val="bg1"/>
                </a:solidFill>
              </a:defRPr>
            </a:lvl1pPr>
          </a:lstStyle>
          <a:p>
            <a:r>
              <a:rPr lang="sv-SE" dirty="0"/>
              <a:t>	</a:t>
            </a:r>
          </a:p>
        </p:txBody>
      </p:sp>
    </p:spTree>
    <p:extLst>
      <p:ext uri="{BB962C8B-B14F-4D97-AF65-F5344CB8AC3E}">
        <p14:creationId xmlns:p14="http://schemas.microsoft.com/office/powerpoint/2010/main" val="231345660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vsnittsrubrik med bakgrundsbild">
    <p:spTree>
      <p:nvGrpSpPr>
        <p:cNvPr id="1" name=""/>
        <p:cNvGrpSpPr/>
        <p:nvPr/>
      </p:nvGrpSpPr>
      <p:grpSpPr>
        <a:xfrm>
          <a:off x="0" y="0"/>
          <a:ext cx="0" cy="0"/>
          <a:chOff x="0" y="0"/>
          <a:chExt cx="0" cy="0"/>
        </a:xfrm>
      </p:grpSpPr>
      <p:sp>
        <p:nvSpPr>
          <p:cNvPr id="9" name="Platshållare för bild 8">
            <a:extLst>
              <a:ext uri="{FF2B5EF4-FFF2-40B4-BE49-F238E27FC236}">
                <a16:creationId xmlns:a16="http://schemas.microsoft.com/office/drawing/2014/main" id="{E14B9568-7C27-F74D-E439-0E6028288019}"/>
              </a:ext>
            </a:extLst>
          </p:cNvPr>
          <p:cNvSpPr>
            <a:spLocks noGrp="1"/>
          </p:cNvSpPr>
          <p:nvPr>
            <p:ph type="pic" sz="quarter" idx="13" hasCustomPrompt="1"/>
          </p:nvPr>
        </p:nvSpPr>
        <p:spPr>
          <a:xfrm>
            <a:off x="0" y="1"/>
            <a:ext cx="12192000" cy="6857999"/>
          </a:xfrm>
        </p:spPr>
        <p:txBody>
          <a:bodyPr/>
          <a:lstStyle>
            <a:lvl1pPr marL="0" indent="0">
              <a:buNone/>
              <a:defRPr sz="1100">
                <a:solidFill>
                  <a:schemeClr val="accent4"/>
                </a:solidFill>
              </a:defRPr>
            </a:lvl1pPr>
          </a:lstStyle>
          <a:p>
            <a:br>
              <a:rPr lang="sv-SE" dirty="0"/>
            </a:br>
            <a:r>
              <a:rPr lang="sv-SE" dirty="0"/>
              <a:t>	Utfallande bild bakom text – 1) Klicka på vit yta 2) Infoga bild. Kom ihåg att skriva in en alternativtext eller markera som dekorativ.</a:t>
            </a:r>
          </a:p>
        </p:txBody>
      </p:sp>
      <p:sp>
        <p:nvSpPr>
          <p:cNvPr id="2" name="Rubrik 1">
            <a:extLst>
              <a:ext uri="{FF2B5EF4-FFF2-40B4-BE49-F238E27FC236}">
                <a16:creationId xmlns:a16="http://schemas.microsoft.com/office/drawing/2014/main" id="{7C464FFB-21D6-470E-6B8B-7BD5C51BD3CD}"/>
              </a:ext>
            </a:extLst>
          </p:cNvPr>
          <p:cNvSpPr>
            <a:spLocks noGrp="1"/>
          </p:cNvSpPr>
          <p:nvPr>
            <p:ph type="title"/>
          </p:nvPr>
        </p:nvSpPr>
        <p:spPr>
          <a:xfrm>
            <a:off x="637200" y="1691999"/>
            <a:ext cx="8968770" cy="2520000"/>
          </a:xfrm>
        </p:spPr>
        <p:txBody>
          <a:bodyPr rIns="0" anchor="b"/>
          <a:lstStyle>
            <a:lvl1pPr>
              <a:lnSpc>
                <a:spcPct val="100000"/>
              </a:lnSpc>
              <a:defRPr sz="4800" spc="-40" baseline="0">
                <a:solidFill>
                  <a:schemeClr val="tx1"/>
                </a:solidFill>
              </a:defRPr>
            </a:lvl1pPr>
          </a:lstStyle>
          <a:p>
            <a:r>
              <a:rPr lang="sv-SE"/>
              <a:t>Klicka här för att ändra mall för rubrikformat</a:t>
            </a:r>
            <a:endParaRPr lang="sv-SE" dirty="0"/>
          </a:p>
        </p:txBody>
      </p:sp>
      <p:sp>
        <p:nvSpPr>
          <p:cNvPr id="3" name="Platshållare för text 2">
            <a:extLst>
              <a:ext uri="{FF2B5EF4-FFF2-40B4-BE49-F238E27FC236}">
                <a16:creationId xmlns:a16="http://schemas.microsoft.com/office/drawing/2014/main" id="{304384AE-3851-7BF4-93ED-FF5247D13852}"/>
              </a:ext>
            </a:extLst>
          </p:cNvPr>
          <p:cNvSpPr>
            <a:spLocks noGrp="1"/>
          </p:cNvSpPr>
          <p:nvPr>
            <p:ph type="body" idx="1" hasCustomPrompt="1"/>
          </p:nvPr>
        </p:nvSpPr>
        <p:spPr>
          <a:xfrm>
            <a:off x="637200" y="4333988"/>
            <a:ext cx="9000000" cy="1655763"/>
          </a:xfrm>
        </p:spPr>
        <p:txBody>
          <a:bodyPr lIns="0" tIns="72000" rIns="0"/>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Avsnittsundertitel</a:t>
            </a:r>
          </a:p>
        </p:txBody>
      </p:sp>
      <p:sp>
        <p:nvSpPr>
          <p:cNvPr id="5" name="Platshållare för sidfot 4">
            <a:extLst>
              <a:ext uri="{FF2B5EF4-FFF2-40B4-BE49-F238E27FC236}">
                <a16:creationId xmlns:a16="http://schemas.microsoft.com/office/drawing/2014/main" id="{E1FBF1F4-C474-8781-D346-F257EC408BF0}"/>
              </a:ext>
            </a:extLst>
          </p:cNvPr>
          <p:cNvSpPr>
            <a:spLocks noGrp="1"/>
          </p:cNvSpPr>
          <p:nvPr>
            <p:ph type="ftr" sz="quarter" idx="11"/>
          </p:nvPr>
        </p:nvSpPr>
        <p:spPr/>
        <p:txBody>
          <a:bodyPr lIns="90000" tIns="46800"/>
          <a:lstStyle>
            <a:lvl1pPr>
              <a:defRPr>
                <a:solidFill>
                  <a:schemeClr val="tx1"/>
                </a:solidFill>
              </a:defRPr>
            </a:lvl1pPr>
          </a:lstStyle>
          <a:p>
            <a:r>
              <a:rPr lang="sv-SE"/>
              <a:t>	</a:t>
            </a:r>
            <a:endParaRPr lang="sv-SE" dirty="0"/>
          </a:p>
        </p:txBody>
      </p:sp>
      <p:sp>
        <p:nvSpPr>
          <p:cNvPr id="6" name="Platshållare för bildnummer 5">
            <a:extLst>
              <a:ext uri="{FF2B5EF4-FFF2-40B4-BE49-F238E27FC236}">
                <a16:creationId xmlns:a16="http://schemas.microsoft.com/office/drawing/2014/main" id="{97016464-DBE5-F6E9-FE56-B1BD67B0EF8A}"/>
              </a:ext>
            </a:extLst>
          </p:cNvPr>
          <p:cNvSpPr>
            <a:spLocks noGrp="1"/>
          </p:cNvSpPr>
          <p:nvPr>
            <p:ph type="sldNum" sz="quarter" idx="12"/>
          </p:nvPr>
        </p:nvSpPr>
        <p:spPr/>
        <p:txBody>
          <a:bodyPr/>
          <a:lstStyle>
            <a:lvl1pPr>
              <a:defRPr>
                <a:solidFill>
                  <a:schemeClr val="tx1"/>
                </a:solidFill>
              </a:defRPr>
            </a:lvl1pPr>
          </a:lstStyle>
          <a:p>
            <a:fld id="{72E6AD8C-8D45-475A-88F1-A1ABBFDF6A1B}" type="slidenum">
              <a:rPr lang="sv-SE" smtClean="0"/>
              <a:pPr/>
              <a:t>‹#›</a:t>
            </a:fld>
            <a:endParaRPr lang="sv-SE"/>
          </a:p>
        </p:txBody>
      </p:sp>
    </p:spTree>
    <p:extLst>
      <p:ext uri="{BB962C8B-B14F-4D97-AF65-F5344CB8AC3E}">
        <p14:creationId xmlns:p14="http://schemas.microsoft.com/office/powerpoint/2010/main" val="2757708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3D55D55-708A-8FA4-917F-FB99CACD4754}"/>
              </a:ext>
            </a:extLst>
          </p:cNvPr>
          <p:cNvSpPr>
            <a:spLocks noGrp="1"/>
          </p:cNvSpPr>
          <p:nvPr>
            <p:ph type="title"/>
          </p:nvPr>
        </p:nvSpPr>
        <p:spPr/>
        <p:txBody>
          <a:bodyPr rIns="0"/>
          <a:lstStyle/>
          <a:p>
            <a:r>
              <a:rPr lang="sv-SE"/>
              <a:t>Klicka här för att ändra mall för rubrikformat</a:t>
            </a:r>
            <a:endParaRPr lang="sv-SE" dirty="0"/>
          </a:p>
        </p:txBody>
      </p:sp>
      <p:sp>
        <p:nvSpPr>
          <p:cNvPr id="4" name="Platshållare för sidfot 3">
            <a:extLst>
              <a:ext uri="{FF2B5EF4-FFF2-40B4-BE49-F238E27FC236}">
                <a16:creationId xmlns:a16="http://schemas.microsoft.com/office/drawing/2014/main" id="{089ED9DC-A147-02C8-8A8D-ABCBA04E37C5}"/>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B88F5249-30B6-4068-3317-72A80A689D5E}"/>
              </a:ext>
            </a:extLst>
          </p:cNvPr>
          <p:cNvSpPr>
            <a:spLocks noGrp="1"/>
          </p:cNvSpPr>
          <p:nvPr>
            <p:ph type="sldNum" sz="quarter" idx="12"/>
          </p:nvPr>
        </p:nvSpPr>
        <p:spPr/>
        <p:txBody>
          <a:bodyPr/>
          <a:lstStyle/>
          <a:p>
            <a:fld id="{72E6AD8C-8D45-475A-88F1-A1ABBFDF6A1B}" type="slidenum">
              <a:rPr lang="sv-SE" smtClean="0"/>
              <a:t>‹#›</a:t>
            </a:fld>
            <a:endParaRPr lang="sv-SE"/>
          </a:p>
        </p:txBody>
      </p:sp>
    </p:spTree>
    <p:extLst>
      <p:ext uri="{BB962C8B-B14F-4D97-AF65-F5344CB8AC3E}">
        <p14:creationId xmlns:p14="http://schemas.microsoft.com/office/powerpoint/2010/main" val="3657514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3D55D55-708A-8FA4-917F-FB99CACD4754}"/>
              </a:ext>
            </a:extLst>
          </p:cNvPr>
          <p:cNvSpPr>
            <a:spLocks noGrp="1"/>
          </p:cNvSpPr>
          <p:nvPr>
            <p:ph type="title"/>
          </p:nvPr>
        </p:nvSpPr>
        <p:spPr>
          <a:xfrm>
            <a:off x="636889" y="540000"/>
            <a:ext cx="9720000" cy="1080000"/>
          </a:xfrm>
        </p:spPr>
        <p:txBody>
          <a:bodyPr rIns="0"/>
          <a:lstStyle/>
          <a:p>
            <a:r>
              <a:rPr lang="sv-SE"/>
              <a:t>Klicka här för att ändra mall för rubrikformat</a:t>
            </a:r>
            <a:endParaRPr lang="sv-SE" dirty="0"/>
          </a:p>
        </p:txBody>
      </p:sp>
      <p:sp>
        <p:nvSpPr>
          <p:cNvPr id="6" name="Platshållare för text 5">
            <a:extLst>
              <a:ext uri="{FF2B5EF4-FFF2-40B4-BE49-F238E27FC236}">
                <a16:creationId xmlns:a16="http://schemas.microsoft.com/office/drawing/2014/main" id="{F2BE7BE2-043A-8F86-E133-CBC0667ED849}"/>
              </a:ext>
            </a:extLst>
          </p:cNvPr>
          <p:cNvSpPr>
            <a:spLocks noGrp="1"/>
          </p:cNvSpPr>
          <p:nvPr>
            <p:ph type="body" sz="quarter" idx="13" hasCustomPrompt="1"/>
          </p:nvPr>
        </p:nvSpPr>
        <p:spPr>
          <a:xfrm>
            <a:off x="636044" y="1634399"/>
            <a:ext cx="6840000" cy="4583838"/>
          </a:xfrm>
        </p:spPr>
        <p:txBody>
          <a:bodyPr lIns="0" rIns="0"/>
          <a:lstStyle>
            <a:lvl1pPr marL="0" indent="0">
              <a:spcBef>
                <a:spcPts val="1800"/>
              </a:spcBef>
              <a:buNone/>
              <a:defRPr/>
            </a:lvl1pPr>
            <a:lvl2pPr marL="457200" indent="0">
              <a:buNone/>
              <a:defRPr/>
            </a:lvl2pPr>
            <a:lvl3pPr marL="914400" indent="0">
              <a:buNone/>
              <a:defRPr/>
            </a:lvl3pPr>
            <a:lvl4pPr marL="1371600" indent="0">
              <a:buNone/>
              <a:defRPr/>
            </a:lvl4pPr>
            <a:lvl5pPr marL="1828800" indent="0">
              <a:buNone/>
              <a:defRPr/>
            </a:lvl5pPr>
          </a:lstStyle>
          <a:p>
            <a:pPr lvl="0"/>
            <a:r>
              <a:rPr lang="sv-SE" dirty="0"/>
              <a:t>Klicka här för att ändra format på bakgrundstexten</a:t>
            </a:r>
          </a:p>
        </p:txBody>
      </p:sp>
      <p:sp>
        <p:nvSpPr>
          <p:cNvPr id="4" name="Platshållare för sidfot 3">
            <a:extLst>
              <a:ext uri="{FF2B5EF4-FFF2-40B4-BE49-F238E27FC236}">
                <a16:creationId xmlns:a16="http://schemas.microsoft.com/office/drawing/2014/main" id="{089ED9DC-A147-02C8-8A8D-ABCBA04E37C5}"/>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B88F5249-30B6-4068-3317-72A80A689D5E}"/>
              </a:ext>
            </a:extLst>
          </p:cNvPr>
          <p:cNvSpPr>
            <a:spLocks noGrp="1"/>
          </p:cNvSpPr>
          <p:nvPr>
            <p:ph type="sldNum" sz="quarter" idx="12"/>
          </p:nvPr>
        </p:nvSpPr>
        <p:spPr/>
        <p:txBody>
          <a:bodyPr/>
          <a:lstStyle/>
          <a:p>
            <a:fld id="{72E6AD8C-8D45-475A-88F1-A1ABBFDF6A1B}" type="slidenum">
              <a:rPr lang="sv-SE" smtClean="0"/>
              <a:t>‹#›</a:t>
            </a:fld>
            <a:endParaRPr lang="sv-SE"/>
          </a:p>
        </p:txBody>
      </p:sp>
    </p:spTree>
    <p:extLst>
      <p:ext uri="{BB962C8B-B14F-4D97-AF65-F5344CB8AC3E}">
        <p14:creationId xmlns:p14="http://schemas.microsoft.com/office/powerpoint/2010/main" val="3528521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unktlista">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3D55D55-708A-8FA4-917F-FB99CACD4754}"/>
              </a:ext>
            </a:extLst>
          </p:cNvPr>
          <p:cNvSpPr>
            <a:spLocks noGrp="1"/>
          </p:cNvSpPr>
          <p:nvPr>
            <p:ph type="title"/>
          </p:nvPr>
        </p:nvSpPr>
        <p:spPr/>
        <p:txBody>
          <a:bodyPr/>
          <a:lstStyle/>
          <a:p>
            <a:r>
              <a:rPr lang="sv-SE"/>
              <a:t>Klicka här för att ändra mall för rubrikformat</a:t>
            </a:r>
            <a:endParaRPr lang="sv-SE" dirty="0"/>
          </a:p>
        </p:txBody>
      </p:sp>
      <p:sp>
        <p:nvSpPr>
          <p:cNvPr id="6" name="Platshållare för text 5">
            <a:extLst>
              <a:ext uri="{FF2B5EF4-FFF2-40B4-BE49-F238E27FC236}">
                <a16:creationId xmlns:a16="http://schemas.microsoft.com/office/drawing/2014/main" id="{02D0CF93-B1DD-D6D4-275B-D9885AE1D479}"/>
              </a:ext>
            </a:extLst>
          </p:cNvPr>
          <p:cNvSpPr>
            <a:spLocks noGrp="1"/>
          </p:cNvSpPr>
          <p:nvPr>
            <p:ph type="body" sz="quarter" idx="13" hasCustomPrompt="1"/>
          </p:nvPr>
        </p:nvSpPr>
        <p:spPr>
          <a:xfrm>
            <a:off x="636045" y="1634400"/>
            <a:ext cx="6840000" cy="4583838"/>
          </a:xfrm>
        </p:spPr>
        <p:txBody>
          <a:bodyPr lIns="0" rIns="0"/>
          <a:lstStyle>
            <a:lvl2pPr>
              <a:defRPr sz="2000"/>
            </a:lvl2pPr>
            <a:lvl3pPr>
              <a:defRPr sz="1800"/>
            </a:lvl3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sidfot 3">
            <a:extLst>
              <a:ext uri="{FF2B5EF4-FFF2-40B4-BE49-F238E27FC236}">
                <a16:creationId xmlns:a16="http://schemas.microsoft.com/office/drawing/2014/main" id="{089ED9DC-A147-02C8-8A8D-ABCBA04E37C5}"/>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B88F5249-30B6-4068-3317-72A80A689D5E}"/>
              </a:ext>
            </a:extLst>
          </p:cNvPr>
          <p:cNvSpPr>
            <a:spLocks noGrp="1"/>
          </p:cNvSpPr>
          <p:nvPr>
            <p:ph type="sldNum" sz="quarter" idx="12"/>
          </p:nvPr>
        </p:nvSpPr>
        <p:spPr/>
        <p:txBody>
          <a:bodyPr/>
          <a:lstStyle/>
          <a:p>
            <a:fld id="{72E6AD8C-8D45-475A-88F1-A1ABBFDF6A1B}" type="slidenum">
              <a:rPr lang="sv-SE" smtClean="0"/>
              <a:t>‹#›</a:t>
            </a:fld>
            <a:endParaRPr lang="sv-SE"/>
          </a:p>
        </p:txBody>
      </p:sp>
    </p:spTree>
    <p:extLst>
      <p:ext uri="{BB962C8B-B14F-4D97-AF65-F5344CB8AC3E}">
        <p14:creationId xmlns:p14="http://schemas.microsoft.com/office/powerpoint/2010/main" val="2810987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umrerad lista">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3D55D55-708A-8FA4-917F-FB99CACD4754}"/>
              </a:ext>
            </a:extLst>
          </p:cNvPr>
          <p:cNvSpPr>
            <a:spLocks noGrp="1"/>
          </p:cNvSpPr>
          <p:nvPr>
            <p:ph type="title"/>
          </p:nvPr>
        </p:nvSpPr>
        <p:spPr/>
        <p:txBody>
          <a:bodyPr/>
          <a:lstStyle/>
          <a:p>
            <a:r>
              <a:rPr lang="sv-SE"/>
              <a:t>Klicka här för att ändra mall för rubrikformat</a:t>
            </a:r>
            <a:endParaRPr lang="sv-SE" dirty="0"/>
          </a:p>
        </p:txBody>
      </p:sp>
      <p:sp>
        <p:nvSpPr>
          <p:cNvPr id="6" name="Platshållare för text 5">
            <a:extLst>
              <a:ext uri="{FF2B5EF4-FFF2-40B4-BE49-F238E27FC236}">
                <a16:creationId xmlns:a16="http://schemas.microsoft.com/office/drawing/2014/main" id="{02D0CF93-B1DD-D6D4-275B-D9885AE1D479}"/>
              </a:ext>
            </a:extLst>
          </p:cNvPr>
          <p:cNvSpPr>
            <a:spLocks noGrp="1"/>
          </p:cNvSpPr>
          <p:nvPr>
            <p:ph type="body" sz="quarter" idx="13" hasCustomPrompt="1"/>
          </p:nvPr>
        </p:nvSpPr>
        <p:spPr>
          <a:xfrm>
            <a:off x="636045" y="1634400"/>
            <a:ext cx="6840000" cy="4583838"/>
          </a:xfrm>
        </p:spPr>
        <p:txBody>
          <a:bodyPr lIns="0" rIns="0"/>
          <a:lstStyle>
            <a:lvl1pPr marL="457200" indent="-457200">
              <a:buFont typeface="+mj-lt"/>
              <a:buAutoNum type="arabicPeriod"/>
              <a:defRPr/>
            </a:lvl1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sidfot 3">
            <a:extLst>
              <a:ext uri="{FF2B5EF4-FFF2-40B4-BE49-F238E27FC236}">
                <a16:creationId xmlns:a16="http://schemas.microsoft.com/office/drawing/2014/main" id="{089ED9DC-A147-02C8-8A8D-ABCBA04E37C5}"/>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B88F5249-30B6-4068-3317-72A80A689D5E}"/>
              </a:ext>
            </a:extLst>
          </p:cNvPr>
          <p:cNvSpPr>
            <a:spLocks noGrp="1"/>
          </p:cNvSpPr>
          <p:nvPr>
            <p:ph type="sldNum" sz="quarter" idx="12"/>
          </p:nvPr>
        </p:nvSpPr>
        <p:spPr/>
        <p:txBody>
          <a:bodyPr/>
          <a:lstStyle/>
          <a:p>
            <a:fld id="{72E6AD8C-8D45-475A-88F1-A1ABBFDF6A1B}" type="slidenum">
              <a:rPr lang="sv-SE" smtClean="0"/>
              <a:t>‹#›</a:t>
            </a:fld>
            <a:endParaRPr lang="sv-SE"/>
          </a:p>
        </p:txBody>
      </p:sp>
    </p:spTree>
    <p:extLst>
      <p:ext uri="{BB962C8B-B14F-4D97-AF65-F5344CB8AC3E}">
        <p14:creationId xmlns:p14="http://schemas.microsoft.com/office/powerpoint/2010/main" val="2096021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1.emf"/><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9EF6AE06-7D0B-679D-DAEF-6C2C1D3AC566}"/>
              </a:ext>
            </a:extLst>
          </p:cNvPr>
          <p:cNvSpPr>
            <a:spLocks noGrp="1"/>
          </p:cNvSpPr>
          <p:nvPr>
            <p:ph type="title"/>
          </p:nvPr>
        </p:nvSpPr>
        <p:spPr>
          <a:xfrm>
            <a:off x="636889" y="540000"/>
            <a:ext cx="9720000" cy="1080000"/>
          </a:xfrm>
          <a:prstGeom prst="rect">
            <a:avLst/>
          </a:prstGeom>
        </p:spPr>
        <p:txBody>
          <a:bodyPr vert="horz" lIns="0" tIns="0" rIns="91440" bIns="45720" rtlCol="0" anchor="t" anchorCtr="0">
            <a:no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A735A071-11A9-B41A-D9FC-FA993004023D}"/>
              </a:ext>
            </a:extLst>
          </p:cNvPr>
          <p:cNvSpPr>
            <a:spLocks noGrp="1"/>
          </p:cNvSpPr>
          <p:nvPr>
            <p:ph type="body" idx="1"/>
          </p:nvPr>
        </p:nvSpPr>
        <p:spPr>
          <a:xfrm>
            <a:off x="636045" y="1634097"/>
            <a:ext cx="7020000" cy="4582800"/>
          </a:xfrm>
          <a:prstGeom prst="rect">
            <a:avLst/>
          </a:prstGeom>
        </p:spPr>
        <p:txBody>
          <a:bodyPr vert="horz" lIns="0" tIns="45720" rIns="0" bIns="4572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 name="Platshållare för sidfot 4">
            <a:extLst>
              <a:ext uri="{FF2B5EF4-FFF2-40B4-BE49-F238E27FC236}">
                <a16:creationId xmlns:a16="http://schemas.microsoft.com/office/drawing/2014/main" id="{15296B71-03DD-80A4-6205-3713B583AD18}"/>
              </a:ext>
            </a:extLst>
          </p:cNvPr>
          <p:cNvSpPr>
            <a:spLocks noGrp="1"/>
          </p:cNvSpPr>
          <p:nvPr>
            <p:ph type="ftr" sz="quarter" idx="3"/>
          </p:nvPr>
        </p:nvSpPr>
        <p:spPr>
          <a:xfrm>
            <a:off x="636045" y="6356350"/>
            <a:ext cx="4114800" cy="365125"/>
          </a:xfrm>
          <a:prstGeom prst="rect">
            <a:avLst/>
          </a:prstGeom>
        </p:spPr>
        <p:txBody>
          <a:bodyPr vert="horz" lIns="91440" tIns="45720" rIns="91440" bIns="45720" rtlCol="0" anchor="ctr"/>
          <a:lstStyle>
            <a:lvl1pPr algn="l">
              <a:defRPr sz="1200">
                <a:solidFill>
                  <a:schemeClr val="tx1"/>
                </a:solidFill>
              </a:defRPr>
            </a:lvl1pPr>
          </a:lstStyle>
          <a:p>
            <a:endParaRPr lang="sv-SE" dirty="0"/>
          </a:p>
        </p:txBody>
      </p:sp>
      <p:sp>
        <p:nvSpPr>
          <p:cNvPr id="6" name="Platshållare för bildnummer 5">
            <a:extLst>
              <a:ext uri="{FF2B5EF4-FFF2-40B4-BE49-F238E27FC236}">
                <a16:creationId xmlns:a16="http://schemas.microsoft.com/office/drawing/2014/main" id="{460F0521-EEC8-AA48-6F07-D6B78AAFDFF8}"/>
              </a:ext>
            </a:extLst>
          </p:cNvPr>
          <p:cNvSpPr>
            <a:spLocks noGrp="1"/>
          </p:cNvSpPr>
          <p:nvPr>
            <p:ph type="sldNum" sz="quarter" idx="4"/>
          </p:nvPr>
        </p:nvSpPr>
        <p:spPr>
          <a:xfrm>
            <a:off x="5629258" y="6356350"/>
            <a:ext cx="933484" cy="365125"/>
          </a:xfrm>
          <a:prstGeom prst="rect">
            <a:avLst/>
          </a:prstGeom>
        </p:spPr>
        <p:txBody>
          <a:bodyPr vert="horz" lIns="91440" tIns="45720" rIns="91440" bIns="45720" rtlCol="0" anchor="ctr"/>
          <a:lstStyle>
            <a:lvl1pPr algn="ctr">
              <a:defRPr sz="1200">
                <a:solidFill>
                  <a:schemeClr val="tx1"/>
                </a:solidFill>
              </a:defRPr>
            </a:lvl1pPr>
          </a:lstStyle>
          <a:p>
            <a:fld id="{72E6AD8C-8D45-475A-88F1-A1ABBFDF6A1B}" type="slidenum">
              <a:rPr lang="sv-SE" smtClean="0"/>
              <a:pPr/>
              <a:t>‹#›</a:t>
            </a:fld>
            <a:endParaRPr lang="sv-SE" dirty="0"/>
          </a:p>
        </p:txBody>
      </p:sp>
      <p:pic>
        <p:nvPicPr>
          <p:cNvPr id="7" name="Bildobjekt 6" descr="Logotyp Socialstyrelsen">
            <a:extLst>
              <a:ext uri="{FF2B5EF4-FFF2-40B4-BE49-F238E27FC236}">
                <a16:creationId xmlns:a16="http://schemas.microsoft.com/office/drawing/2014/main" id="{B6600725-C256-4E21-B2CE-967977119CFF}"/>
              </a:ext>
            </a:extLst>
          </p:cNvPr>
          <p:cNvPicPr>
            <a:picLocks noChangeAspect="1"/>
          </p:cNvPicPr>
          <p:nvPr userDrawn="1"/>
        </p:nvPicPr>
        <p:blipFill>
          <a:blip r:embed="rId26"/>
          <a:stretch>
            <a:fillRect/>
          </a:stretch>
        </p:blipFill>
        <p:spPr>
          <a:xfrm>
            <a:off x="10128113" y="6333464"/>
            <a:ext cx="1440000" cy="295715"/>
          </a:xfrm>
          <a:prstGeom prst="rect">
            <a:avLst/>
          </a:prstGeom>
        </p:spPr>
      </p:pic>
      <p:cxnSp>
        <p:nvCxnSpPr>
          <p:cNvPr id="8" name="Rak koppling 7">
            <a:extLst>
              <a:ext uri="{FF2B5EF4-FFF2-40B4-BE49-F238E27FC236}">
                <a16:creationId xmlns:a16="http://schemas.microsoft.com/office/drawing/2014/main" id="{80B3FD74-0299-3550-4E28-5ACB19E12AFC}"/>
              </a:ext>
              <a:ext uri="{C183D7F6-B498-43B3-948B-1728B52AA6E4}">
                <adec:decorative xmlns:adec="http://schemas.microsoft.com/office/drawing/2017/decorative" val="1"/>
              </a:ext>
            </a:extLst>
          </p:cNvPr>
          <p:cNvCxnSpPr/>
          <p:nvPr userDrawn="1"/>
        </p:nvCxnSpPr>
        <p:spPr>
          <a:xfrm>
            <a:off x="626357" y="-362857"/>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Rak koppling 8">
            <a:extLst>
              <a:ext uri="{FF2B5EF4-FFF2-40B4-BE49-F238E27FC236}">
                <a16:creationId xmlns:a16="http://schemas.microsoft.com/office/drawing/2014/main" id="{915831CF-0745-C506-4100-FE148513A3F5}"/>
              </a:ext>
              <a:ext uri="{C183D7F6-B498-43B3-948B-1728B52AA6E4}">
                <adec:decorative xmlns:adec="http://schemas.microsoft.com/office/drawing/2017/decorative" val="1"/>
              </a:ext>
            </a:extLst>
          </p:cNvPr>
          <p:cNvCxnSpPr/>
          <p:nvPr userDrawn="1"/>
        </p:nvCxnSpPr>
        <p:spPr>
          <a:xfrm>
            <a:off x="5808663" y="-362857"/>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Rak koppling 9">
            <a:extLst>
              <a:ext uri="{FF2B5EF4-FFF2-40B4-BE49-F238E27FC236}">
                <a16:creationId xmlns:a16="http://schemas.microsoft.com/office/drawing/2014/main" id="{D0E0E85A-E94E-02CB-591B-5C472DFA277C}"/>
              </a:ext>
              <a:ext uri="{C183D7F6-B498-43B3-948B-1728B52AA6E4}">
                <adec:decorative xmlns:adec="http://schemas.microsoft.com/office/drawing/2017/decorative" val="1"/>
              </a:ext>
            </a:extLst>
          </p:cNvPr>
          <p:cNvCxnSpPr/>
          <p:nvPr userDrawn="1"/>
        </p:nvCxnSpPr>
        <p:spPr>
          <a:xfrm>
            <a:off x="6383338" y="-362857"/>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Rak koppling 10">
            <a:extLst>
              <a:ext uri="{FF2B5EF4-FFF2-40B4-BE49-F238E27FC236}">
                <a16:creationId xmlns:a16="http://schemas.microsoft.com/office/drawing/2014/main" id="{C02D0A55-E372-4B7F-403F-2E3DC6E83DDF}"/>
              </a:ext>
              <a:ext uri="{C183D7F6-B498-43B3-948B-1728B52AA6E4}">
                <adec:decorative xmlns:adec="http://schemas.microsoft.com/office/drawing/2017/decorative" val="1"/>
              </a:ext>
            </a:extLst>
          </p:cNvPr>
          <p:cNvCxnSpPr>
            <a:cxnSpLocks/>
          </p:cNvCxnSpPr>
          <p:nvPr userDrawn="1"/>
        </p:nvCxnSpPr>
        <p:spPr>
          <a:xfrm>
            <a:off x="11568113" y="-362857"/>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Rak koppling 11">
            <a:extLst>
              <a:ext uri="{FF2B5EF4-FFF2-40B4-BE49-F238E27FC236}">
                <a16:creationId xmlns:a16="http://schemas.microsoft.com/office/drawing/2014/main" id="{24B18876-DAF9-0CED-0C89-9EA95DA1DD08}"/>
              </a:ext>
              <a:ext uri="{C183D7F6-B498-43B3-948B-1728B52AA6E4}">
                <adec:decorative xmlns:adec="http://schemas.microsoft.com/office/drawing/2017/decorative" val="1"/>
              </a:ext>
            </a:extLst>
          </p:cNvPr>
          <p:cNvCxnSpPr>
            <a:cxnSpLocks/>
          </p:cNvCxnSpPr>
          <p:nvPr userDrawn="1"/>
        </p:nvCxnSpPr>
        <p:spPr>
          <a:xfrm rot="5400000">
            <a:off x="12420684" y="489452"/>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Rak koppling 12">
            <a:extLst>
              <a:ext uri="{FF2B5EF4-FFF2-40B4-BE49-F238E27FC236}">
                <a16:creationId xmlns:a16="http://schemas.microsoft.com/office/drawing/2014/main" id="{5EF01506-B404-7FAC-EF48-44D61E34C78D}"/>
              </a:ext>
              <a:ext uri="{C183D7F6-B498-43B3-948B-1728B52AA6E4}">
                <adec:decorative xmlns:adec="http://schemas.microsoft.com/office/drawing/2017/decorative" val="1"/>
              </a:ext>
            </a:extLst>
          </p:cNvPr>
          <p:cNvCxnSpPr>
            <a:cxnSpLocks/>
          </p:cNvCxnSpPr>
          <p:nvPr userDrawn="1"/>
        </p:nvCxnSpPr>
        <p:spPr>
          <a:xfrm rot="5400000">
            <a:off x="12420684" y="3298372"/>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Rak koppling 13">
            <a:extLst>
              <a:ext uri="{FF2B5EF4-FFF2-40B4-BE49-F238E27FC236}">
                <a16:creationId xmlns:a16="http://schemas.microsoft.com/office/drawing/2014/main" id="{0FA766C4-1E08-20C2-C14D-AD4AD7320025}"/>
              </a:ext>
              <a:ext uri="{C183D7F6-B498-43B3-948B-1728B52AA6E4}">
                <adec:decorative xmlns:adec="http://schemas.microsoft.com/office/drawing/2017/decorative" val="1"/>
              </a:ext>
            </a:extLst>
          </p:cNvPr>
          <p:cNvCxnSpPr>
            <a:cxnSpLocks/>
          </p:cNvCxnSpPr>
          <p:nvPr userDrawn="1"/>
        </p:nvCxnSpPr>
        <p:spPr>
          <a:xfrm rot="5400000">
            <a:off x="12420684" y="6106660"/>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Rak koppling 14">
            <a:extLst>
              <a:ext uri="{FF2B5EF4-FFF2-40B4-BE49-F238E27FC236}">
                <a16:creationId xmlns:a16="http://schemas.microsoft.com/office/drawing/2014/main" id="{DC70BE39-AE1C-A008-E5DE-EF68DC6EC0AF}"/>
              </a:ext>
              <a:ext uri="{C183D7F6-B498-43B3-948B-1728B52AA6E4}">
                <adec:decorative xmlns:adec="http://schemas.microsoft.com/office/drawing/2017/decorative" val="1"/>
              </a:ext>
            </a:extLst>
          </p:cNvPr>
          <p:cNvCxnSpPr/>
          <p:nvPr userDrawn="1"/>
        </p:nvCxnSpPr>
        <p:spPr>
          <a:xfrm>
            <a:off x="623887" y="6975492"/>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Rak koppling 15">
            <a:extLst>
              <a:ext uri="{FF2B5EF4-FFF2-40B4-BE49-F238E27FC236}">
                <a16:creationId xmlns:a16="http://schemas.microsoft.com/office/drawing/2014/main" id="{2A6D88E5-9D1D-0299-0E23-7792F919E253}"/>
              </a:ext>
              <a:ext uri="{C183D7F6-B498-43B3-948B-1728B52AA6E4}">
                <adec:decorative xmlns:adec="http://schemas.microsoft.com/office/drawing/2017/decorative" val="1"/>
              </a:ext>
            </a:extLst>
          </p:cNvPr>
          <p:cNvCxnSpPr/>
          <p:nvPr userDrawn="1"/>
        </p:nvCxnSpPr>
        <p:spPr>
          <a:xfrm>
            <a:off x="5808663" y="6975492"/>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Rak koppling 16">
            <a:extLst>
              <a:ext uri="{FF2B5EF4-FFF2-40B4-BE49-F238E27FC236}">
                <a16:creationId xmlns:a16="http://schemas.microsoft.com/office/drawing/2014/main" id="{FFB69A4D-C031-4997-2CD8-3735C5CB356C}"/>
              </a:ext>
              <a:ext uri="{C183D7F6-B498-43B3-948B-1728B52AA6E4}">
                <adec:decorative xmlns:adec="http://schemas.microsoft.com/office/drawing/2017/decorative" val="1"/>
              </a:ext>
            </a:extLst>
          </p:cNvPr>
          <p:cNvCxnSpPr/>
          <p:nvPr userDrawn="1"/>
        </p:nvCxnSpPr>
        <p:spPr>
          <a:xfrm>
            <a:off x="6383338" y="6975492"/>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Rak koppling 17">
            <a:extLst>
              <a:ext uri="{FF2B5EF4-FFF2-40B4-BE49-F238E27FC236}">
                <a16:creationId xmlns:a16="http://schemas.microsoft.com/office/drawing/2014/main" id="{E98BF6E7-B0B5-A519-1C2F-BDF7C16E622F}"/>
              </a:ext>
              <a:ext uri="{C183D7F6-B498-43B3-948B-1728B52AA6E4}">
                <adec:decorative xmlns:adec="http://schemas.microsoft.com/office/drawing/2017/decorative" val="1"/>
              </a:ext>
            </a:extLst>
          </p:cNvPr>
          <p:cNvCxnSpPr>
            <a:cxnSpLocks/>
          </p:cNvCxnSpPr>
          <p:nvPr userDrawn="1"/>
        </p:nvCxnSpPr>
        <p:spPr>
          <a:xfrm>
            <a:off x="11568113" y="6975492"/>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Rak koppling 18">
            <a:extLst>
              <a:ext uri="{FF2B5EF4-FFF2-40B4-BE49-F238E27FC236}">
                <a16:creationId xmlns:a16="http://schemas.microsoft.com/office/drawing/2014/main" id="{89EA6B94-E30D-5779-F560-45F2A9F8D505}"/>
              </a:ext>
              <a:ext uri="{C183D7F6-B498-43B3-948B-1728B52AA6E4}">
                <adec:decorative xmlns:adec="http://schemas.microsoft.com/office/drawing/2017/decorative" val="1"/>
              </a:ext>
            </a:extLst>
          </p:cNvPr>
          <p:cNvCxnSpPr>
            <a:cxnSpLocks/>
          </p:cNvCxnSpPr>
          <p:nvPr userDrawn="1"/>
        </p:nvCxnSpPr>
        <p:spPr>
          <a:xfrm rot="5400000">
            <a:off x="-242020" y="489453"/>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Rak koppling 19">
            <a:extLst>
              <a:ext uri="{FF2B5EF4-FFF2-40B4-BE49-F238E27FC236}">
                <a16:creationId xmlns:a16="http://schemas.microsoft.com/office/drawing/2014/main" id="{608B746F-43F8-0E83-27C2-8B3D79142687}"/>
              </a:ext>
              <a:ext uri="{C183D7F6-B498-43B3-948B-1728B52AA6E4}">
                <adec:decorative xmlns:adec="http://schemas.microsoft.com/office/drawing/2017/decorative" val="1"/>
              </a:ext>
            </a:extLst>
          </p:cNvPr>
          <p:cNvCxnSpPr>
            <a:cxnSpLocks/>
          </p:cNvCxnSpPr>
          <p:nvPr userDrawn="1"/>
        </p:nvCxnSpPr>
        <p:spPr>
          <a:xfrm rot="5400000">
            <a:off x="-242020" y="3298373"/>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Rak koppling 20">
            <a:extLst>
              <a:ext uri="{FF2B5EF4-FFF2-40B4-BE49-F238E27FC236}">
                <a16:creationId xmlns:a16="http://schemas.microsoft.com/office/drawing/2014/main" id="{453CBA76-A7BD-F3F8-69A4-BD6E3B10419C}"/>
              </a:ext>
              <a:ext uri="{C183D7F6-B498-43B3-948B-1728B52AA6E4}">
                <adec:decorative xmlns:adec="http://schemas.microsoft.com/office/drawing/2017/decorative" val="1"/>
              </a:ext>
            </a:extLst>
          </p:cNvPr>
          <p:cNvCxnSpPr>
            <a:cxnSpLocks/>
          </p:cNvCxnSpPr>
          <p:nvPr userDrawn="1"/>
        </p:nvCxnSpPr>
        <p:spPr>
          <a:xfrm rot="5400000">
            <a:off x="-242020" y="6106661"/>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2469253"/>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1" r:id="rId3"/>
    <p:sldLayoutId id="2147483679" r:id="rId4"/>
    <p:sldLayoutId id="2147483660" r:id="rId5"/>
    <p:sldLayoutId id="2147483654" r:id="rId6"/>
    <p:sldLayoutId id="2147483661" r:id="rId7"/>
    <p:sldLayoutId id="2147483662" r:id="rId8"/>
    <p:sldLayoutId id="2147483667" r:id="rId9"/>
    <p:sldLayoutId id="2147483665" r:id="rId10"/>
    <p:sldLayoutId id="2147483666" r:id="rId11"/>
    <p:sldLayoutId id="2147483664" r:id="rId12"/>
    <p:sldLayoutId id="2147483668" r:id="rId13"/>
    <p:sldLayoutId id="2147483680" r:id="rId14"/>
    <p:sldLayoutId id="2147483669" r:id="rId15"/>
    <p:sldLayoutId id="2147483682" r:id="rId16"/>
    <p:sldLayoutId id="2147483681" r:id="rId17"/>
    <p:sldLayoutId id="2147483670" r:id="rId18"/>
    <p:sldLayoutId id="2147483671" r:id="rId19"/>
    <p:sldLayoutId id="2147483673" r:id="rId20"/>
    <p:sldLayoutId id="2147483674" r:id="rId21"/>
    <p:sldLayoutId id="2147483675" r:id="rId22"/>
    <p:sldLayoutId id="2147483676" r:id="rId23"/>
    <p:sldLayoutId id="2147483678" r:id="rId24"/>
  </p:sldLayoutIdLst>
  <p:txStyles>
    <p:titleStyle>
      <a:lvl1pPr algn="l" defTabSz="914400" rtl="0" eaLnBrk="1" latinLnBrk="0" hangingPunct="1">
        <a:lnSpc>
          <a:spcPct val="110000"/>
        </a:lnSpc>
        <a:spcBef>
          <a:spcPct val="0"/>
        </a:spcBef>
        <a:buNone/>
        <a:defRPr sz="3000" b="1"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Noto Sans" panose="020B0502040504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Noto Sans" panose="020B0502040504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Noto Sans" panose="020B0502040504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Noto Sans" panose="020B0502040504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659" userDrawn="1">
          <p15:clr>
            <a:srgbClr val="F26B43"/>
          </p15:clr>
        </p15:guide>
        <p15:guide id="3" pos="4021" userDrawn="1">
          <p15:clr>
            <a:srgbClr val="F26B43"/>
          </p15:clr>
        </p15:guide>
        <p15:guide id="4" pos="7287" userDrawn="1">
          <p15:clr>
            <a:srgbClr val="F26B43"/>
          </p15:clr>
        </p15:guide>
        <p15:guide id="5" pos="393" userDrawn="1">
          <p15:clr>
            <a:srgbClr val="F26B43"/>
          </p15:clr>
        </p15:guide>
        <p15:guide id="6" orient="horz" pos="391" userDrawn="1">
          <p15:clr>
            <a:srgbClr val="F26B43"/>
          </p15:clr>
        </p15:guide>
        <p15:guide id="7" orient="horz" pos="3929"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10.xml.rels><?xml version="1.0" encoding="UTF-8" standalone="yes"?>
<Relationships xmlns="http://schemas.openxmlformats.org/package/2006/relationships"><Relationship Id="rId8" Type="http://schemas.openxmlformats.org/officeDocument/2006/relationships/hyperlink" Target="http://www.riksdagen.se/sv/Dokument-Lagar/Lagar/Svenskforfattningssamling/Forordning-2001707-om-patie_sfs-2001-707/" TargetMode="External"/><Relationship Id="rId3" Type="http://schemas.openxmlformats.org/officeDocument/2006/relationships/hyperlink" Target="http://www.riksdagen.se/sv/Dokument-Lagar/Lagar/Svenskforfattningssamling/sfs_sfs-1998-543/" TargetMode="External"/><Relationship Id="rId7" Type="http://schemas.openxmlformats.org/officeDocument/2006/relationships/hyperlink" Target="https://www.socialstyrelsen.se/globalassets/sharepoint-dokument/artikelkatalog/foreskrifter-och-allmanna-rad/2024-5-9056.pdf"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hyperlink" Target="https://www.socialstyrelsen.se/globalassets/sharepoint-dokument/artikelkatalog/foreskrifter-och-allmanna-rad/2023-6-8667.pdf" TargetMode="External"/><Relationship Id="rId5" Type="http://schemas.openxmlformats.org/officeDocument/2006/relationships/hyperlink" Target="https://www.riksdagen.se/sv/dokument-och-lagar/dokument/svensk-forfattningssamling/lag-2018218-med-kompletterande-bestammelser_sfs-2018-218/" TargetMode="External"/><Relationship Id="rId4" Type="http://schemas.openxmlformats.org/officeDocument/2006/relationships/hyperlink" Target="http://www.riksdagen.se/sv/Dokument-Lagar/Lagar/Svenskforfattningssamling/Sekretesslag-1980100_sfs-1980-100/"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hyperlink" Target="https://www.riksdagen.se/sv/dokument-lagar/dokument/svensk-forfattningssamling/offentlighets--och-sekretesslag-2009400_sfs-2009-400" TargetMode="External"/><Relationship Id="rId2" Type="http://schemas.openxmlformats.org/officeDocument/2006/relationships/notesSlide" Target="../notesSlides/notesSlide4.xml"/><Relationship Id="rId1" Type="http://schemas.openxmlformats.org/officeDocument/2006/relationships/slideLayout" Target="../slideLayouts/slideLayout8.xml"/><Relationship Id="rId6" Type="http://schemas.openxmlformats.org/officeDocument/2006/relationships/hyperlink" Target="http://www.riksdagen.se/sv/Dokument-Lagar/Lagar/Svenskforfattningssamling/Patientdatalag-2008355_sfs-2008-355/?bet=2008:355#K7" TargetMode="External"/><Relationship Id="rId5" Type="http://schemas.openxmlformats.org/officeDocument/2006/relationships/hyperlink" Target="https://www.riksdagen.se/sv/dokument-lagar/dokument/svensk-forfattningssamling/forordning-2001707-om-patientregister-hos_sfs-2001-707" TargetMode="External"/><Relationship Id="rId4" Type="http://schemas.openxmlformats.org/officeDocument/2006/relationships/hyperlink" Target="https://www.riksdagen.se/sv/dokument-och-lagar/dokument/svensk-forfattningssamling/lag-2018218-med-kompletterande-bestammelser_sfs-2018-218/"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hyperlink" Target="http://www.socialstyrelsen.se/patientregistret"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mailto:inrapportering@socialstyrelsen.se"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ubrik 15">
            <a:extLst>
              <a:ext uri="{FF2B5EF4-FFF2-40B4-BE49-F238E27FC236}">
                <a16:creationId xmlns:a16="http://schemas.microsoft.com/office/drawing/2014/main" id="{2E2AA013-1C60-4F11-A178-81752B6C2C36}"/>
              </a:ext>
            </a:extLst>
          </p:cNvPr>
          <p:cNvSpPr>
            <a:spLocks noGrp="1"/>
          </p:cNvSpPr>
          <p:nvPr>
            <p:ph type="ctrTitle"/>
          </p:nvPr>
        </p:nvSpPr>
        <p:spPr/>
        <p:txBody>
          <a:bodyPr/>
          <a:lstStyle/>
          <a:p>
            <a:r>
              <a:rPr lang="sv-SE" altLang="sv-SE" dirty="0"/>
              <a:t>Socialstyrelsens patientregister</a:t>
            </a:r>
            <a:endParaRPr lang="sv-SE" dirty="0"/>
          </a:p>
        </p:txBody>
      </p:sp>
      <p:sp>
        <p:nvSpPr>
          <p:cNvPr id="17" name="Underrubrik 16">
            <a:extLst>
              <a:ext uri="{FF2B5EF4-FFF2-40B4-BE49-F238E27FC236}">
                <a16:creationId xmlns:a16="http://schemas.microsoft.com/office/drawing/2014/main" id="{FCD190C8-9DBD-48AF-AE9E-D1ABC4D53124}"/>
              </a:ext>
            </a:extLst>
          </p:cNvPr>
          <p:cNvSpPr>
            <a:spLocks noGrp="1"/>
          </p:cNvSpPr>
          <p:nvPr>
            <p:ph type="subTitle" idx="1"/>
          </p:nvPr>
        </p:nvSpPr>
        <p:spPr/>
        <p:txBody>
          <a:bodyPr/>
          <a:lstStyle/>
          <a:p>
            <a:r>
              <a:rPr lang="sv-SE" altLang="sv-SE" dirty="0"/>
              <a:t>Historia och nutid</a:t>
            </a:r>
          </a:p>
          <a:p>
            <a:endParaRPr lang="sv-SE" dirty="0"/>
          </a:p>
        </p:txBody>
      </p:sp>
      <p:sp>
        <p:nvSpPr>
          <p:cNvPr id="18" name="Platshållare för text 17">
            <a:extLst>
              <a:ext uri="{FF2B5EF4-FFF2-40B4-BE49-F238E27FC236}">
                <a16:creationId xmlns:a16="http://schemas.microsoft.com/office/drawing/2014/main" id="{9D67B862-739B-4E7B-9839-0C40561DFAB9}"/>
              </a:ext>
            </a:extLst>
          </p:cNvPr>
          <p:cNvSpPr>
            <a:spLocks noGrp="1"/>
          </p:cNvSpPr>
          <p:nvPr>
            <p:ph type="body" sz="quarter" idx="10"/>
          </p:nvPr>
        </p:nvSpPr>
        <p:spPr/>
        <p:txBody>
          <a:bodyPr/>
          <a:lstStyle/>
          <a:p>
            <a:r>
              <a:rPr lang="sv-SE" dirty="0"/>
              <a:t>2024-08-29</a:t>
            </a:r>
          </a:p>
        </p:txBody>
      </p:sp>
      <p:pic>
        <p:nvPicPr>
          <p:cNvPr id="4" name="Bild 5" descr="Socialstyrelsen logotyp">
            <a:extLst>
              <a:ext uri="{FF2B5EF4-FFF2-40B4-BE49-F238E27FC236}">
                <a16:creationId xmlns:a16="http://schemas.microsoft.com/office/drawing/2014/main" id="{1996B044-7A80-A39E-1243-0F42A16CBE0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8490" y="620713"/>
            <a:ext cx="2438400" cy="524075"/>
          </a:xfrm>
          <a:prstGeom prst="rect">
            <a:avLst/>
          </a:prstGeom>
        </p:spPr>
      </p:pic>
    </p:spTree>
    <p:extLst>
      <p:ext uri="{BB962C8B-B14F-4D97-AF65-F5344CB8AC3E}">
        <p14:creationId xmlns:p14="http://schemas.microsoft.com/office/powerpoint/2010/main" val="3179143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20C89BE6-51B4-4999-BD5C-446E5F5129F0}"/>
              </a:ext>
            </a:extLst>
          </p:cNvPr>
          <p:cNvSpPr>
            <a:spLocks noGrp="1"/>
          </p:cNvSpPr>
          <p:nvPr>
            <p:ph type="title"/>
          </p:nvPr>
        </p:nvSpPr>
        <p:spPr/>
        <p:txBody>
          <a:bodyPr/>
          <a:lstStyle/>
          <a:p>
            <a:r>
              <a:rPr lang="sv-SE" altLang="sv-SE" dirty="0"/>
              <a:t>Patientregistrets kommunikation med vårdgivare</a:t>
            </a:r>
            <a:endParaRPr lang="sv-SE" dirty="0"/>
          </a:p>
        </p:txBody>
      </p:sp>
      <p:sp>
        <p:nvSpPr>
          <p:cNvPr id="2" name="Rektangel: rundade hörn 1">
            <a:extLst>
              <a:ext uri="{FF2B5EF4-FFF2-40B4-BE49-F238E27FC236}">
                <a16:creationId xmlns:a16="http://schemas.microsoft.com/office/drawing/2014/main" id="{8214A674-4A4E-47C4-87A1-9281265D6194}"/>
              </a:ext>
            </a:extLst>
          </p:cNvPr>
          <p:cNvSpPr/>
          <p:nvPr/>
        </p:nvSpPr>
        <p:spPr>
          <a:xfrm>
            <a:off x="4407644" y="1476332"/>
            <a:ext cx="5949245" cy="108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tabLst>
                <a:tab pos="627063" algn="l"/>
                <a:tab pos="7086600" algn="l"/>
              </a:tabLst>
              <a:defRPr/>
            </a:pPr>
            <a:r>
              <a:rPr lang="sv-SE" sz="1200" b="1" dirty="0">
                <a:solidFill>
                  <a:schemeClr val="accent5"/>
                </a:solidFill>
              </a:rPr>
              <a:t>Lag	</a:t>
            </a:r>
            <a:r>
              <a:rPr lang="sv-SE" sz="1200" dirty="0">
                <a:solidFill>
                  <a:schemeClr val="bg1"/>
                </a:solidFill>
              </a:rPr>
              <a:t>l</a:t>
            </a:r>
            <a:r>
              <a:rPr lang="sv-SE" sz="1200" dirty="0">
                <a:solidFill>
                  <a:schemeClr val="bg1"/>
                </a:solidFill>
                <a:hlinkClick r:id="rId3">
                  <a:extLst>
                    <a:ext uri="{A12FA001-AC4F-418D-AE19-62706E023703}">
                      <ahyp:hlinkClr xmlns:ahyp="http://schemas.microsoft.com/office/drawing/2018/hyperlinkcolor" val="tx"/>
                    </a:ext>
                  </a:extLst>
                </a:hlinkClick>
              </a:rPr>
              <a:t>agen (1998:543) om hälsodataregister </a:t>
            </a:r>
            <a:endParaRPr lang="sv-SE" sz="1200" b="1" dirty="0">
              <a:solidFill>
                <a:schemeClr val="bg1"/>
              </a:solidFill>
            </a:endParaRPr>
          </a:p>
          <a:p>
            <a:pPr marL="0" lvl="2" indent="0">
              <a:buSzPct val="115000"/>
              <a:buFont typeface="Arial" charset="0"/>
              <a:buNone/>
              <a:tabLst>
                <a:tab pos="627063" algn="l"/>
              </a:tabLst>
              <a:defRPr/>
            </a:pPr>
            <a:r>
              <a:rPr lang="sv-SE" sz="1200" dirty="0">
                <a:solidFill>
                  <a:schemeClr val="bg1"/>
                </a:solidFill>
              </a:rPr>
              <a:t>	</a:t>
            </a:r>
            <a:r>
              <a:rPr lang="sv-SE" sz="1200" dirty="0">
                <a:solidFill>
                  <a:schemeClr val="bg1"/>
                </a:solidFill>
                <a:hlinkClick r:id="rId4">
                  <a:extLst>
                    <a:ext uri="{A12FA001-AC4F-418D-AE19-62706E023703}">
                      <ahyp:hlinkClr xmlns:ahyp="http://schemas.microsoft.com/office/drawing/2018/hyperlinkcolor" val="tx"/>
                    </a:ext>
                  </a:extLst>
                </a:hlinkClick>
              </a:rPr>
              <a:t>Offentlighets- och sekretesslagen (2009:400)</a:t>
            </a:r>
            <a:endParaRPr lang="sv-SE" sz="1200" dirty="0">
              <a:solidFill>
                <a:schemeClr val="bg1"/>
              </a:solidFill>
            </a:endParaRPr>
          </a:p>
          <a:p>
            <a:pPr marL="627063" indent="0">
              <a:buFont typeface="Century Gothic" panose="020B0502020202020204" pitchFamily="34" charset="0"/>
              <a:buNone/>
              <a:tabLst>
                <a:tab pos="627063" algn="l"/>
              </a:tabLst>
              <a:defRPr/>
            </a:pPr>
            <a:r>
              <a:rPr lang="sv-SE" sz="1200" u="sng" dirty="0">
                <a:solidFill>
                  <a:schemeClr val="bg1"/>
                </a:solidFill>
                <a:hlinkClick r:id="rId5">
                  <a:extLst>
                    <a:ext uri="{A12FA001-AC4F-418D-AE19-62706E023703}">
                      <ahyp:hlinkClr xmlns:ahyp="http://schemas.microsoft.com/office/drawing/2018/hyperlinkcolor" val="tx"/>
                    </a:ext>
                  </a:extLst>
                </a:hlinkClick>
              </a:rPr>
              <a:t>EU:s dataskyddsförordning (</a:t>
            </a:r>
            <a:r>
              <a:rPr lang="sv-SE" sz="1200" dirty="0">
                <a:solidFill>
                  <a:schemeClr val="bg1"/>
                </a:solidFill>
                <a:hlinkClick r:id="rId5">
                  <a:extLst>
                    <a:ext uri="{A12FA001-AC4F-418D-AE19-62706E023703}">
                      <ahyp:hlinkClr xmlns:ahyp="http://schemas.microsoft.com/office/drawing/2018/hyperlinkcolor" val="tx"/>
                    </a:ext>
                  </a:extLst>
                </a:hlinkClick>
              </a:rPr>
              <a:t>GDPR) (2018:218</a:t>
            </a:r>
            <a:r>
              <a:rPr lang="sv-SE" sz="1200" u="sng" dirty="0">
                <a:solidFill>
                  <a:schemeClr val="bg1"/>
                </a:solidFill>
                <a:hlinkClick r:id="rId5">
                  <a:extLst>
                    <a:ext uri="{A12FA001-AC4F-418D-AE19-62706E023703}">
                      <ahyp:hlinkClr xmlns:ahyp="http://schemas.microsoft.com/office/drawing/2018/hyperlinkcolor" val="tx"/>
                    </a:ext>
                  </a:extLst>
                </a:hlinkClick>
              </a:rPr>
              <a:t>)</a:t>
            </a:r>
            <a:endParaRPr lang="sv-SE" sz="1200" u="sng" dirty="0">
              <a:solidFill>
                <a:schemeClr val="bg1"/>
              </a:solidFill>
            </a:endParaRPr>
          </a:p>
          <a:p>
            <a:pPr algn="ctr"/>
            <a:endParaRPr lang="sv-SE" dirty="0"/>
          </a:p>
        </p:txBody>
      </p:sp>
      <p:sp>
        <p:nvSpPr>
          <p:cNvPr id="7" name="Rektangel: rundade hörn 6">
            <a:extLst>
              <a:ext uri="{FF2B5EF4-FFF2-40B4-BE49-F238E27FC236}">
                <a16:creationId xmlns:a16="http://schemas.microsoft.com/office/drawing/2014/main" id="{AF346B54-4400-4250-A4C3-7C7E476EC150}"/>
              </a:ext>
            </a:extLst>
          </p:cNvPr>
          <p:cNvSpPr/>
          <p:nvPr/>
        </p:nvSpPr>
        <p:spPr>
          <a:xfrm>
            <a:off x="4407644" y="4776133"/>
            <a:ext cx="5949245" cy="108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tabLst>
                <a:tab pos="627063" algn="l"/>
                <a:tab pos="7086600" algn="l"/>
              </a:tabLst>
              <a:defRPr/>
            </a:pPr>
            <a:r>
              <a:rPr lang="sv-SE" altLang="sv-SE" sz="1200" b="1" dirty="0"/>
              <a:t>Föreskrift</a:t>
            </a:r>
          </a:p>
          <a:p>
            <a:pPr>
              <a:tabLst>
                <a:tab pos="627063" algn="l"/>
                <a:tab pos="7086600" algn="l"/>
              </a:tabLst>
              <a:defRPr/>
            </a:pPr>
            <a:r>
              <a:rPr lang="sv-SE" sz="1200" b="1" dirty="0">
                <a:solidFill>
                  <a:schemeClr val="accent5"/>
                </a:solidFill>
              </a:rPr>
              <a:t>	</a:t>
            </a:r>
            <a:r>
              <a:rPr lang="sv-SE" sz="1200" u="sng" dirty="0">
                <a:solidFill>
                  <a:schemeClr val="bg1"/>
                </a:solidFill>
                <a:hlinkClick r:id="rId6">
                  <a:extLst>
                    <a:ext uri="{A12FA001-AC4F-418D-AE19-62706E023703}">
                      <ahyp:hlinkClr xmlns:ahyp="http://schemas.microsoft.com/office/drawing/2018/hyperlinkcolor" val="tx"/>
                    </a:ext>
                  </a:extLst>
                </a:hlinkClick>
              </a:rPr>
              <a:t>Föreskrift HSLF-FS 2023:33</a:t>
            </a:r>
            <a:r>
              <a:rPr lang="sv-SE" sz="1200" dirty="0">
                <a:solidFill>
                  <a:schemeClr val="bg1"/>
                </a:solidFill>
              </a:rPr>
              <a:t> och ändringsföreskrifter </a:t>
            </a:r>
            <a:r>
              <a:rPr lang="sv-SE" sz="1200" dirty="0">
                <a:solidFill>
                  <a:schemeClr val="bg1"/>
                </a:solidFill>
                <a:hlinkClick r:id="rId7" tooltip="HSLF-FS 2024:9">
                  <a:extLst>
                    <a:ext uri="{A12FA001-AC4F-418D-AE19-62706E023703}">
                      <ahyp:hlinkClr xmlns:ahyp="http://schemas.microsoft.com/office/drawing/2018/hyperlinkcolor" val="tx"/>
                    </a:ext>
                  </a:extLst>
                </a:hlinkClick>
              </a:rPr>
              <a:t>HSLF 2024:9</a:t>
            </a:r>
            <a:endParaRPr lang="sv-SE" sz="1200" dirty="0">
              <a:solidFill>
                <a:schemeClr val="bg1"/>
              </a:solidFill>
            </a:endParaRPr>
          </a:p>
          <a:p>
            <a:pPr>
              <a:spcBef>
                <a:spcPct val="0"/>
              </a:spcBef>
            </a:pPr>
            <a:endParaRPr lang="sv-SE" altLang="sv-SE" sz="1200" dirty="0"/>
          </a:p>
        </p:txBody>
      </p:sp>
      <p:sp>
        <p:nvSpPr>
          <p:cNvPr id="8" name="Rektangel: rundade hörn 7">
            <a:extLst>
              <a:ext uri="{FF2B5EF4-FFF2-40B4-BE49-F238E27FC236}">
                <a16:creationId xmlns:a16="http://schemas.microsoft.com/office/drawing/2014/main" id="{51D4E5E7-9EDD-4694-83D8-200CF93B043E}"/>
              </a:ext>
            </a:extLst>
          </p:cNvPr>
          <p:cNvSpPr/>
          <p:nvPr/>
        </p:nvSpPr>
        <p:spPr>
          <a:xfrm>
            <a:off x="4407644" y="3087166"/>
            <a:ext cx="5949245" cy="108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tabLst>
                <a:tab pos="627063" algn="l"/>
                <a:tab pos="7086600" algn="l"/>
              </a:tabLst>
              <a:defRPr/>
            </a:pPr>
            <a:r>
              <a:rPr lang="sv-SE" sz="1200" b="1" dirty="0">
                <a:solidFill>
                  <a:schemeClr val="accent5"/>
                </a:solidFill>
              </a:rPr>
              <a:t>Förordning	</a:t>
            </a:r>
            <a:r>
              <a:rPr lang="sv-SE" sz="1200" dirty="0">
                <a:solidFill>
                  <a:schemeClr val="accent5"/>
                </a:solidFill>
              </a:rPr>
              <a:t> </a:t>
            </a:r>
            <a:r>
              <a:rPr lang="sv-SE" sz="1200" dirty="0">
                <a:hlinkClick r:id="rId8">
                  <a:extLst>
                    <a:ext uri="{A12FA001-AC4F-418D-AE19-62706E023703}">
                      <ahyp:hlinkClr xmlns:ahyp="http://schemas.microsoft.com/office/drawing/2018/hyperlinkcolor" val="tx"/>
                    </a:ext>
                  </a:extLst>
                </a:hlinkClick>
              </a:rPr>
              <a:t>(2001:707)</a:t>
            </a:r>
            <a:r>
              <a:rPr lang="sv-SE" sz="1200" i="1" dirty="0">
                <a:hlinkClick r:id="rId8">
                  <a:extLst>
                    <a:ext uri="{A12FA001-AC4F-418D-AE19-62706E023703}">
                      <ahyp:hlinkClr xmlns:ahyp="http://schemas.microsoft.com/office/drawing/2018/hyperlinkcolor" val="tx"/>
                    </a:ext>
                  </a:extLst>
                </a:hlinkClick>
              </a:rPr>
              <a:t> </a:t>
            </a:r>
            <a:r>
              <a:rPr lang="sv-SE" sz="1200" dirty="0">
                <a:hlinkClick r:id="rId8">
                  <a:extLst>
                    <a:ext uri="{A12FA001-AC4F-418D-AE19-62706E023703}">
                      <ahyp:hlinkClr xmlns:ahyp="http://schemas.microsoft.com/office/drawing/2018/hyperlinkcolor" val="tx"/>
                    </a:ext>
                  </a:extLst>
                </a:hlinkClick>
              </a:rPr>
              <a:t>om patientregister hos Socialstyrelsen</a:t>
            </a:r>
            <a:endParaRPr lang="sv-SE" sz="1200" dirty="0"/>
          </a:p>
        </p:txBody>
      </p:sp>
      <p:sp>
        <p:nvSpPr>
          <p:cNvPr id="3" name="Rektangel: rundade hörn 2">
            <a:extLst>
              <a:ext uri="{FF2B5EF4-FFF2-40B4-BE49-F238E27FC236}">
                <a16:creationId xmlns:a16="http://schemas.microsoft.com/office/drawing/2014/main" id="{D0E5D4C8-6801-4EFC-B032-5CED0BD532E8}"/>
              </a:ext>
            </a:extLst>
          </p:cNvPr>
          <p:cNvSpPr/>
          <p:nvPr/>
        </p:nvSpPr>
        <p:spPr>
          <a:xfrm>
            <a:off x="1774709" y="1578351"/>
            <a:ext cx="1495111" cy="88613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b="1" dirty="0"/>
              <a:t>Riksdag</a:t>
            </a:r>
            <a:endParaRPr lang="sv-SE" dirty="0"/>
          </a:p>
        </p:txBody>
      </p:sp>
      <p:sp>
        <p:nvSpPr>
          <p:cNvPr id="9" name="Rektangel: rundade hörn 8">
            <a:extLst>
              <a:ext uri="{FF2B5EF4-FFF2-40B4-BE49-F238E27FC236}">
                <a16:creationId xmlns:a16="http://schemas.microsoft.com/office/drawing/2014/main" id="{BD0D5685-8CA6-4F15-9FB7-930602E9C534}"/>
              </a:ext>
            </a:extLst>
          </p:cNvPr>
          <p:cNvSpPr/>
          <p:nvPr/>
        </p:nvSpPr>
        <p:spPr>
          <a:xfrm>
            <a:off x="1774709" y="4873066"/>
            <a:ext cx="1495111" cy="88613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altLang="sv-SE" b="1" dirty="0"/>
              <a:t>SoS</a:t>
            </a:r>
            <a:endParaRPr lang="sv-SE" b="1" dirty="0"/>
          </a:p>
        </p:txBody>
      </p:sp>
      <p:sp>
        <p:nvSpPr>
          <p:cNvPr id="10" name="Rektangel: rundade hörn 9">
            <a:extLst>
              <a:ext uri="{FF2B5EF4-FFF2-40B4-BE49-F238E27FC236}">
                <a16:creationId xmlns:a16="http://schemas.microsoft.com/office/drawing/2014/main" id="{CFE09CE7-57CA-4EF6-AC18-9B3C300FD73B}"/>
              </a:ext>
            </a:extLst>
          </p:cNvPr>
          <p:cNvSpPr/>
          <p:nvPr/>
        </p:nvSpPr>
        <p:spPr>
          <a:xfrm>
            <a:off x="1774709" y="3184099"/>
            <a:ext cx="1495111" cy="88613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b="1" dirty="0"/>
              <a:t>Regering</a:t>
            </a:r>
            <a:endParaRPr lang="sv-SE" dirty="0"/>
          </a:p>
        </p:txBody>
      </p:sp>
      <p:sp>
        <p:nvSpPr>
          <p:cNvPr id="4" name="Pil: nedåt 3">
            <a:extLst>
              <a:ext uri="{FF2B5EF4-FFF2-40B4-BE49-F238E27FC236}">
                <a16:creationId xmlns:a16="http://schemas.microsoft.com/office/drawing/2014/main" id="{66B79F6D-F0EC-490F-A61F-29618FC2836A}"/>
              </a:ext>
            </a:extLst>
          </p:cNvPr>
          <p:cNvSpPr/>
          <p:nvPr/>
        </p:nvSpPr>
        <p:spPr>
          <a:xfrm>
            <a:off x="7252443" y="2566532"/>
            <a:ext cx="259645" cy="53083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Pil: nedåt 11">
            <a:extLst>
              <a:ext uri="{FF2B5EF4-FFF2-40B4-BE49-F238E27FC236}">
                <a16:creationId xmlns:a16="http://schemas.microsoft.com/office/drawing/2014/main" id="{13775EC6-F691-40AE-A78B-66416C4FBECF}"/>
              </a:ext>
            </a:extLst>
          </p:cNvPr>
          <p:cNvSpPr/>
          <p:nvPr/>
        </p:nvSpPr>
        <p:spPr>
          <a:xfrm>
            <a:off x="7252442" y="4167166"/>
            <a:ext cx="259645" cy="60896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Pil: höger 12">
            <a:extLst>
              <a:ext uri="{FF2B5EF4-FFF2-40B4-BE49-F238E27FC236}">
                <a16:creationId xmlns:a16="http://schemas.microsoft.com/office/drawing/2014/main" id="{890E12BE-42AB-4D79-8B96-29465CBE397B}"/>
              </a:ext>
            </a:extLst>
          </p:cNvPr>
          <p:cNvSpPr/>
          <p:nvPr/>
        </p:nvSpPr>
        <p:spPr>
          <a:xfrm>
            <a:off x="3269820" y="1931488"/>
            <a:ext cx="1137820" cy="1639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4" name="Pil: höger 13">
            <a:extLst>
              <a:ext uri="{FF2B5EF4-FFF2-40B4-BE49-F238E27FC236}">
                <a16:creationId xmlns:a16="http://schemas.microsoft.com/office/drawing/2014/main" id="{2E1484A8-D706-4807-8700-AB48652FFAA9}"/>
              </a:ext>
            </a:extLst>
          </p:cNvPr>
          <p:cNvSpPr/>
          <p:nvPr/>
        </p:nvSpPr>
        <p:spPr>
          <a:xfrm>
            <a:off x="3269820" y="3586820"/>
            <a:ext cx="1137820" cy="1639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5" name="Pil: höger 14">
            <a:extLst>
              <a:ext uri="{FF2B5EF4-FFF2-40B4-BE49-F238E27FC236}">
                <a16:creationId xmlns:a16="http://schemas.microsoft.com/office/drawing/2014/main" id="{189B08B5-D76E-41FA-AC00-0CAE761A2659}"/>
              </a:ext>
            </a:extLst>
          </p:cNvPr>
          <p:cNvSpPr/>
          <p:nvPr/>
        </p:nvSpPr>
        <p:spPr>
          <a:xfrm>
            <a:off x="3269820" y="5279649"/>
            <a:ext cx="1137820" cy="1639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2270363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7CD763F-43DD-4703-A429-32A548E1D4E6}"/>
              </a:ext>
            </a:extLst>
          </p:cNvPr>
          <p:cNvSpPr>
            <a:spLocks noGrp="1"/>
          </p:cNvSpPr>
          <p:nvPr>
            <p:ph type="title"/>
          </p:nvPr>
        </p:nvSpPr>
        <p:spPr/>
        <p:txBody>
          <a:bodyPr/>
          <a:lstStyle/>
          <a:p>
            <a:r>
              <a:rPr lang="sv-SE" dirty="0"/>
              <a:t>Vad gäller för inrapporteringen? </a:t>
            </a:r>
          </a:p>
        </p:txBody>
      </p:sp>
      <p:sp>
        <p:nvSpPr>
          <p:cNvPr id="3" name="Platshållare för text 2">
            <a:extLst>
              <a:ext uri="{FF2B5EF4-FFF2-40B4-BE49-F238E27FC236}">
                <a16:creationId xmlns:a16="http://schemas.microsoft.com/office/drawing/2014/main" id="{3B7EC288-EDF4-4BB9-B9E6-5F26F2FC4EEC}"/>
              </a:ext>
            </a:extLst>
          </p:cNvPr>
          <p:cNvSpPr>
            <a:spLocks noGrp="1"/>
          </p:cNvSpPr>
          <p:nvPr>
            <p:ph type="body" sz="quarter" idx="13"/>
          </p:nvPr>
        </p:nvSpPr>
        <p:spPr>
          <a:xfrm>
            <a:off x="636044" y="1634399"/>
            <a:ext cx="10720578" cy="4583838"/>
          </a:xfrm>
        </p:spPr>
        <p:txBody>
          <a:bodyPr/>
          <a:lstStyle/>
          <a:p>
            <a:pPr marL="0" lvl="1">
              <a:spcBef>
                <a:spcPts val="0"/>
              </a:spcBef>
              <a:defRPr/>
            </a:pPr>
            <a:r>
              <a:rPr lang="sv-SE" b="1" dirty="0"/>
              <a:t>Föreskriften HSLF-FS 2023:33 och ändringsföreskrift HSLF-FS 2024:9</a:t>
            </a:r>
          </a:p>
          <a:p>
            <a:pPr marL="0" lvl="1">
              <a:spcBef>
                <a:spcPts val="0"/>
              </a:spcBef>
              <a:defRPr/>
            </a:pPr>
            <a:endParaRPr lang="sv-SE" b="1" dirty="0"/>
          </a:p>
          <a:p>
            <a:pPr marL="342900" lvl="1" indent="-342900">
              <a:spcBef>
                <a:spcPts val="0"/>
              </a:spcBef>
              <a:buFont typeface="Arial" panose="020B0604020202020204" pitchFamily="34" charset="0"/>
              <a:buChar char="•"/>
              <a:defRPr/>
            </a:pPr>
            <a:r>
              <a:rPr lang="sv-SE" dirty="0"/>
              <a:t>Filspecifikationer</a:t>
            </a:r>
          </a:p>
          <a:p>
            <a:pPr marL="342900" lvl="1" indent="-342900">
              <a:spcBef>
                <a:spcPts val="0"/>
              </a:spcBef>
              <a:buFont typeface="Arial" panose="020B0604020202020204" pitchFamily="34" charset="0"/>
              <a:buChar char="•"/>
              <a:defRPr/>
            </a:pPr>
            <a:r>
              <a:rPr lang="sv-SE" dirty="0"/>
              <a:t>Elektronisk rapportering obligatorisk</a:t>
            </a:r>
          </a:p>
          <a:p>
            <a:pPr marL="342900" lvl="1" indent="-342900">
              <a:spcBef>
                <a:spcPts val="0"/>
              </a:spcBef>
              <a:buFont typeface="Arial" panose="020B0604020202020204" pitchFamily="34" charset="0"/>
              <a:buChar char="•"/>
              <a:defRPr/>
            </a:pPr>
            <a:r>
              <a:rPr lang="sv-SE" dirty="0"/>
              <a:t>Alla patienter som har</a:t>
            </a:r>
          </a:p>
          <a:p>
            <a:pPr marL="800100" lvl="2" indent="-342900">
              <a:spcBef>
                <a:spcPts val="0"/>
              </a:spcBef>
              <a:buFont typeface="Arial" panose="020B0604020202020204" pitchFamily="34" charset="0"/>
              <a:buChar char="•"/>
              <a:defRPr/>
            </a:pPr>
            <a:r>
              <a:rPr lang="sv-SE" dirty="0"/>
              <a:t>varit inskrivna i slutenvård</a:t>
            </a:r>
          </a:p>
          <a:p>
            <a:pPr marL="800100" lvl="2" indent="-342900">
              <a:spcBef>
                <a:spcPts val="0"/>
              </a:spcBef>
              <a:buFont typeface="Arial" panose="020B0604020202020204" pitchFamily="34" charset="0"/>
              <a:buChar char="•"/>
              <a:defRPr/>
            </a:pPr>
            <a:r>
              <a:rPr lang="sv-SE" dirty="0"/>
              <a:t>behandlats av läkare i specialiserade öppenvården </a:t>
            </a:r>
          </a:p>
          <a:p>
            <a:pPr marL="800100" lvl="2" indent="-342900">
              <a:spcBef>
                <a:spcPts val="0"/>
              </a:spcBef>
              <a:buFont typeface="Arial" panose="020B0604020202020204" pitchFamily="34" charset="0"/>
              <a:buChar char="•"/>
              <a:defRPr/>
            </a:pPr>
            <a:r>
              <a:rPr lang="sv-SE" dirty="0"/>
              <a:t>behandlats av läkare och/eller annan hälso- och sjukvårdspersonal i den psykiatriska öppenvården  </a:t>
            </a:r>
          </a:p>
          <a:p>
            <a:pPr marL="342900" lvl="1" indent="-342900">
              <a:spcBef>
                <a:spcPts val="0"/>
              </a:spcBef>
              <a:buFont typeface="Arial" panose="020B0604020202020204" pitchFamily="34" charset="0"/>
              <a:buChar char="•"/>
              <a:defRPr/>
            </a:pPr>
            <a:r>
              <a:rPr lang="sv-SE" dirty="0"/>
              <a:t>Alla läkarbesök ska rapporteras, även de som har lett till </a:t>
            </a:r>
            <a:br>
              <a:rPr lang="sv-SE" dirty="0"/>
            </a:br>
            <a:r>
              <a:rPr lang="sv-SE" dirty="0"/>
              <a:t>inskrivning av patienten i sluten vård</a:t>
            </a:r>
          </a:p>
          <a:p>
            <a:pPr marL="342900" lvl="1" indent="-342900">
              <a:spcBef>
                <a:spcPts val="0"/>
              </a:spcBef>
              <a:buFont typeface="Arial" panose="020B0604020202020204" pitchFamily="34" charset="0"/>
              <a:buChar char="•"/>
              <a:defRPr/>
            </a:pPr>
            <a:r>
              <a:rPr lang="sv-SE" dirty="0"/>
              <a:t>Månadsrapportering</a:t>
            </a:r>
          </a:p>
          <a:p>
            <a:pPr marL="800100" lvl="2" indent="-342900">
              <a:spcBef>
                <a:spcPts val="0"/>
              </a:spcBef>
              <a:buFont typeface="Arial" panose="020B0604020202020204" pitchFamily="34" charset="0"/>
              <a:buChar char="•"/>
              <a:defRPr/>
            </a:pPr>
            <a:r>
              <a:rPr lang="sv-SE" dirty="0"/>
              <a:t>De tre månaderna som föregår rapporteringsmånaden</a:t>
            </a:r>
          </a:p>
          <a:p>
            <a:endParaRPr lang="sv-SE" dirty="0"/>
          </a:p>
        </p:txBody>
      </p:sp>
    </p:spTree>
    <p:extLst>
      <p:ext uri="{BB962C8B-B14F-4D97-AF65-F5344CB8AC3E}">
        <p14:creationId xmlns:p14="http://schemas.microsoft.com/office/powerpoint/2010/main" val="22080728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derrubrik 1">
            <a:extLst>
              <a:ext uri="{FF2B5EF4-FFF2-40B4-BE49-F238E27FC236}">
                <a16:creationId xmlns:a16="http://schemas.microsoft.com/office/drawing/2014/main" id="{24D07E41-0207-4195-8855-EF0C3C60C327}"/>
              </a:ext>
            </a:extLst>
          </p:cNvPr>
          <p:cNvSpPr>
            <a:spLocks noGrp="1"/>
          </p:cNvSpPr>
          <p:nvPr>
            <p:ph type="subTitle" idx="1"/>
          </p:nvPr>
        </p:nvSpPr>
        <p:spPr/>
        <p:txBody>
          <a:bodyPr/>
          <a:lstStyle/>
          <a:p>
            <a:endParaRPr lang="sv-SE"/>
          </a:p>
        </p:txBody>
      </p:sp>
      <p:pic>
        <p:nvPicPr>
          <p:cNvPr id="3" name="Bild 5" descr="Socialstyrelsen logotyp">
            <a:extLst>
              <a:ext uri="{FF2B5EF4-FFF2-40B4-BE49-F238E27FC236}">
                <a16:creationId xmlns:a16="http://schemas.microsoft.com/office/drawing/2014/main" id="{257439E3-B720-BDFE-0B99-2891F88CB58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640431" y="2678227"/>
            <a:ext cx="4911139" cy="1055530"/>
          </a:xfrm>
          <a:prstGeom prst="rect">
            <a:avLst/>
          </a:prstGeom>
        </p:spPr>
      </p:pic>
    </p:spTree>
    <p:extLst>
      <p:ext uri="{BB962C8B-B14F-4D97-AF65-F5344CB8AC3E}">
        <p14:creationId xmlns:p14="http://schemas.microsoft.com/office/powerpoint/2010/main" val="3946568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DF73E3E4-377E-42F0-9AB8-60452B3AE821}"/>
              </a:ext>
            </a:extLst>
          </p:cNvPr>
          <p:cNvSpPr>
            <a:spLocks noGrp="1"/>
          </p:cNvSpPr>
          <p:nvPr>
            <p:ph type="title"/>
          </p:nvPr>
        </p:nvSpPr>
        <p:spPr/>
        <p:txBody>
          <a:bodyPr/>
          <a:lstStyle/>
          <a:p>
            <a:r>
              <a:rPr lang="sv-SE" altLang="sv-SE" dirty="0"/>
              <a:t>Patientregistrets omfattning över tid</a:t>
            </a:r>
            <a:endParaRPr lang="sv-SE" dirty="0"/>
          </a:p>
        </p:txBody>
      </p:sp>
      <p:sp>
        <p:nvSpPr>
          <p:cNvPr id="6" name="Platshållare för text 5">
            <a:extLst>
              <a:ext uri="{FF2B5EF4-FFF2-40B4-BE49-F238E27FC236}">
                <a16:creationId xmlns:a16="http://schemas.microsoft.com/office/drawing/2014/main" id="{F346360B-069A-4AA7-986A-6450EE3681EA}"/>
              </a:ext>
            </a:extLst>
          </p:cNvPr>
          <p:cNvSpPr>
            <a:spLocks noGrp="1"/>
          </p:cNvSpPr>
          <p:nvPr>
            <p:ph type="body" sz="quarter" idx="13"/>
          </p:nvPr>
        </p:nvSpPr>
        <p:spPr>
          <a:xfrm>
            <a:off x="636044" y="1620000"/>
            <a:ext cx="9719999" cy="4598238"/>
          </a:xfrm>
        </p:spPr>
        <p:txBody>
          <a:bodyPr/>
          <a:lstStyle/>
          <a:p>
            <a:pPr lvl="1">
              <a:buFont typeface="Arial" charset="0"/>
              <a:buChar char="•"/>
              <a:defRPr/>
            </a:pPr>
            <a:r>
              <a:rPr lang="sv-SE" altLang="sv-SE" b="1" dirty="0"/>
              <a:t>Slutenvård (försök)						1964</a:t>
            </a:r>
          </a:p>
          <a:p>
            <a:pPr lvl="1">
              <a:buFont typeface="Arial" charset="0"/>
              <a:buChar char="•"/>
              <a:defRPr/>
            </a:pPr>
            <a:r>
              <a:rPr lang="sv-SE" altLang="sv-SE" b="1" dirty="0"/>
              <a:t>Slutenvård (rikstäckande)					1987</a:t>
            </a:r>
          </a:p>
          <a:p>
            <a:pPr lvl="1">
              <a:buFont typeface="Arial" charset="0"/>
              <a:buChar char="•"/>
              <a:defRPr/>
            </a:pPr>
            <a:r>
              <a:rPr lang="sv-SE" altLang="sv-SE" b="1" dirty="0"/>
              <a:t>Dagkirurgisk verksamhet					1997</a:t>
            </a:r>
          </a:p>
          <a:p>
            <a:pPr lvl="1">
              <a:buFont typeface="Arial" charset="0"/>
              <a:buChar char="•"/>
              <a:defRPr/>
            </a:pPr>
            <a:r>
              <a:rPr lang="sv-SE" altLang="sv-SE" b="1" dirty="0"/>
              <a:t>Specialiserad öppenvård					2001</a:t>
            </a:r>
          </a:p>
          <a:p>
            <a:pPr lvl="1">
              <a:buFont typeface="Arial" charset="0"/>
              <a:buChar char="•"/>
              <a:defRPr/>
            </a:pPr>
            <a:r>
              <a:rPr lang="sv-SE" altLang="sv-SE" b="1" dirty="0"/>
              <a:t>Psykiatrisk tvångsvård						2009</a:t>
            </a:r>
          </a:p>
          <a:p>
            <a:pPr marL="1203325" lvl="3" indent="-117475">
              <a:buFontTx/>
              <a:buChar char="-"/>
              <a:defRPr/>
            </a:pPr>
            <a:r>
              <a:rPr lang="sv-SE" altLang="sv-SE" sz="1500" dirty="0"/>
              <a:t>LPT (lagen om psykiatrisk tvångsvård)</a:t>
            </a:r>
          </a:p>
          <a:p>
            <a:pPr marL="1203325" lvl="3" indent="-117475">
              <a:buFontTx/>
              <a:buChar char="-"/>
              <a:defRPr/>
            </a:pPr>
            <a:r>
              <a:rPr lang="sv-SE" altLang="sv-SE" sz="1500" dirty="0"/>
              <a:t>LRV (lagen om rättspsykiatrisk vård)</a:t>
            </a:r>
          </a:p>
          <a:p>
            <a:pPr lvl="1">
              <a:buFont typeface="Arial" charset="0"/>
              <a:buChar char="•"/>
              <a:defRPr/>
            </a:pPr>
            <a:r>
              <a:rPr lang="sv-SE" altLang="sv-SE" b="1" dirty="0"/>
              <a:t>Månadsrapportering 						2015</a:t>
            </a:r>
          </a:p>
          <a:p>
            <a:pPr lvl="1">
              <a:buFont typeface="Arial" charset="0"/>
              <a:buChar char="•"/>
              <a:defRPr/>
            </a:pPr>
            <a:r>
              <a:rPr lang="sv-SE" altLang="sv-SE" b="1" dirty="0"/>
              <a:t>Uppgifter om akutväntetider 					2016</a:t>
            </a:r>
          </a:p>
          <a:p>
            <a:pPr lvl="1">
              <a:buFont typeface="Arial" charset="0"/>
              <a:buChar char="•"/>
              <a:defRPr/>
            </a:pPr>
            <a:r>
              <a:rPr lang="sv-SE" altLang="sv-SE" b="1" dirty="0"/>
              <a:t>Aborter								2017</a:t>
            </a:r>
          </a:p>
          <a:p>
            <a:endParaRPr lang="sv-SE" dirty="0"/>
          </a:p>
        </p:txBody>
      </p:sp>
    </p:spTree>
    <p:extLst>
      <p:ext uri="{BB962C8B-B14F-4D97-AF65-F5344CB8AC3E}">
        <p14:creationId xmlns:p14="http://schemas.microsoft.com/office/powerpoint/2010/main" val="2721038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DF73E3E4-377E-42F0-9AB8-60452B3AE821}"/>
              </a:ext>
            </a:extLst>
          </p:cNvPr>
          <p:cNvSpPr>
            <a:spLocks noGrp="1"/>
          </p:cNvSpPr>
          <p:nvPr>
            <p:ph type="title"/>
          </p:nvPr>
        </p:nvSpPr>
        <p:spPr/>
        <p:txBody>
          <a:bodyPr/>
          <a:lstStyle/>
          <a:p>
            <a:r>
              <a:rPr lang="sv-SE" altLang="sv-SE" dirty="0"/>
              <a:t>Vad innehåller patientregistret?</a:t>
            </a:r>
            <a:br>
              <a:rPr lang="sv-SE" altLang="sv-SE" dirty="0"/>
            </a:br>
            <a:endParaRPr lang="sv-SE" dirty="0"/>
          </a:p>
        </p:txBody>
      </p:sp>
      <p:sp>
        <p:nvSpPr>
          <p:cNvPr id="6" name="Platshållare för text 5">
            <a:extLst>
              <a:ext uri="{FF2B5EF4-FFF2-40B4-BE49-F238E27FC236}">
                <a16:creationId xmlns:a16="http://schemas.microsoft.com/office/drawing/2014/main" id="{F346360B-069A-4AA7-986A-6450EE3681EA}"/>
              </a:ext>
            </a:extLst>
          </p:cNvPr>
          <p:cNvSpPr>
            <a:spLocks noGrp="1"/>
          </p:cNvSpPr>
          <p:nvPr>
            <p:ph type="body" sz="quarter" idx="13"/>
          </p:nvPr>
        </p:nvSpPr>
        <p:spPr>
          <a:xfrm>
            <a:off x="636044" y="1388533"/>
            <a:ext cx="9719999" cy="4831645"/>
          </a:xfrm>
        </p:spPr>
        <p:txBody>
          <a:bodyPr/>
          <a:lstStyle/>
          <a:p>
            <a:pPr marL="0" indent="0">
              <a:buNone/>
              <a:defRPr/>
            </a:pPr>
            <a:r>
              <a:rPr lang="sv-SE" dirty="0"/>
              <a:t>Uppgifter om:</a:t>
            </a:r>
          </a:p>
          <a:p>
            <a:pPr marL="342900" lvl="1" indent="-342900">
              <a:buSzPct val="115000"/>
              <a:buFont typeface="Arial" panose="020B0604020202020204" pitchFamily="34" charset="0"/>
              <a:buChar char="•"/>
              <a:defRPr/>
            </a:pPr>
            <a:r>
              <a:rPr lang="sv-SE" dirty="0"/>
              <a:t>både pågående och avslutade vårdtillfällen inom slutenvården </a:t>
            </a:r>
          </a:p>
          <a:p>
            <a:pPr marL="800100" lvl="2" indent="-342900">
              <a:buSzPct val="115000"/>
              <a:buFont typeface="Arial" panose="020B0604020202020204" pitchFamily="34" charset="0"/>
              <a:buChar char="•"/>
              <a:defRPr/>
            </a:pPr>
            <a:r>
              <a:rPr lang="sv-SE" dirty="0"/>
              <a:t>Gäller från 2015</a:t>
            </a:r>
          </a:p>
          <a:p>
            <a:pPr marL="342900" lvl="1" indent="-342900">
              <a:buSzPct val="115000"/>
              <a:buFont typeface="Arial" panose="020B0604020202020204" pitchFamily="34" charset="0"/>
              <a:buChar char="•"/>
              <a:defRPr/>
            </a:pPr>
            <a:r>
              <a:rPr lang="sv-SE" dirty="0"/>
              <a:t>patienter som varit inlagda på sjukhus i den somatiska, geriatriska och </a:t>
            </a:r>
            <a:br>
              <a:rPr lang="sv-SE" dirty="0"/>
            </a:br>
            <a:r>
              <a:rPr lang="sv-SE" dirty="0"/>
              <a:t>psykiatriska vården </a:t>
            </a:r>
          </a:p>
          <a:p>
            <a:pPr marL="342900" lvl="1" indent="-342900">
              <a:buSzPct val="115000"/>
              <a:buFont typeface="Arial" panose="020B0604020202020204" pitchFamily="34" charset="0"/>
              <a:buChar char="•"/>
              <a:defRPr/>
            </a:pPr>
            <a:r>
              <a:rPr lang="sv-SE" dirty="0"/>
              <a:t>patienter som behandlats av läkare i  specialiserad öppenvård, det vill säga i den delen av den öppna vården som inte räknas som primärvård </a:t>
            </a:r>
          </a:p>
          <a:p>
            <a:pPr marL="342900" lvl="1" indent="-342900">
              <a:buSzPct val="115000"/>
              <a:buFont typeface="Arial" panose="020B0604020202020204" pitchFamily="34" charset="0"/>
              <a:buChar char="•"/>
              <a:defRPr/>
            </a:pPr>
            <a:r>
              <a:rPr lang="sv-SE" dirty="0"/>
              <a:t>psykiatrisk tvångsvård enligt lagen om psykiatrisk tvångsvård (LPT) eller lagen om rättspsykiatrisk vård (LRV)</a:t>
            </a:r>
          </a:p>
          <a:p>
            <a:pPr marL="342900" lvl="1" indent="-342900">
              <a:buSzPct val="115000"/>
              <a:buFont typeface="Arial" panose="020B0604020202020204" pitchFamily="34" charset="0"/>
              <a:buChar char="•"/>
              <a:defRPr/>
            </a:pPr>
            <a:r>
              <a:rPr lang="sv-SE" dirty="0"/>
              <a:t>tidpunkter för besök på akutmottagning</a:t>
            </a:r>
          </a:p>
          <a:p>
            <a:pPr marL="0" indent="0">
              <a:buNone/>
              <a:defRPr/>
            </a:pPr>
            <a:r>
              <a:rPr lang="sv-SE" sz="2000" dirty="0"/>
              <a:t>OBS! Uppgifter om primärvård och besök i specialiserad öppenvård hos andra yrkesgrupper än läkare ingår inte i patientregistret i dagsläget (2022).</a:t>
            </a:r>
          </a:p>
          <a:p>
            <a:endParaRPr lang="sv-SE" dirty="0"/>
          </a:p>
        </p:txBody>
      </p:sp>
    </p:spTree>
    <p:extLst>
      <p:ext uri="{BB962C8B-B14F-4D97-AF65-F5344CB8AC3E}">
        <p14:creationId xmlns:p14="http://schemas.microsoft.com/office/powerpoint/2010/main" val="15555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DF73E3E4-377E-42F0-9AB8-60452B3AE821}"/>
              </a:ext>
            </a:extLst>
          </p:cNvPr>
          <p:cNvSpPr>
            <a:spLocks noGrp="1"/>
          </p:cNvSpPr>
          <p:nvPr>
            <p:ph type="title"/>
          </p:nvPr>
        </p:nvSpPr>
        <p:spPr/>
        <p:txBody>
          <a:bodyPr/>
          <a:lstStyle/>
          <a:p>
            <a:r>
              <a:rPr lang="sv-SE" altLang="sv-SE" dirty="0"/>
              <a:t>Skillnader mellan patientregistret och kvalitetsregistren</a:t>
            </a:r>
            <a:endParaRPr lang="sv-SE" dirty="0"/>
          </a:p>
        </p:txBody>
      </p:sp>
      <p:sp>
        <p:nvSpPr>
          <p:cNvPr id="6" name="Platshållare för text 5">
            <a:extLst>
              <a:ext uri="{FF2B5EF4-FFF2-40B4-BE49-F238E27FC236}">
                <a16:creationId xmlns:a16="http://schemas.microsoft.com/office/drawing/2014/main" id="{F346360B-069A-4AA7-986A-6450EE3681EA}"/>
              </a:ext>
            </a:extLst>
          </p:cNvPr>
          <p:cNvSpPr>
            <a:spLocks noGrp="1"/>
          </p:cNvSpPr>
          <p:nvPr>
            <p:ph type="body" sz="quarter" idx="13"/>
          </p:nvPr>
        </p:nvSpPr>
        <p:spPr>
          <a:xfrm>
            <a:off x="636044" y="1620000"/>
            <a:ext cx="9719999" cy="4600178"/>
          </a:xfrm>
        </p:spPr>
        <p:txBody>
          <a:bodyPr anchor="ctr"/>
          <a:lstStyle/>
          <a:p>
            <a:pPr>
              <a:spcBef>
                <a:spcPct val="0"/>
              </a:spcBef>
            </a:pPr>
            <a:r>
              <a:rPr lang="sv-SE" altLang="sv-SE" sz="1800" dirty="0"/>
              <a:t>Patientregistret ger en mer övergripande bild av specialiserad vård som utförs i Sverige medan kvalitetsregistren fokuserar på enskilda områden</a:t>
            </a:r>
          </a:p>
          <a:p>
            <a:pPr marL="0" indent="0">
              <a:spcBef>
                <a:spcPct val="0"/>
              </a:spcBef>
              <a:buNone/>
            </a:pPr>
            <a:endParaRPr lang="sv-SE" altLang="sv-SE" sz="1800" dirty="0"/>
          </a:p>
          <a:p>
            <a:pPr>
              <a:spcBef>
                <a:spcPct val="0"/>
              </a:spcBef>
            </a:pPr>
            <a:r>
              <a:rPr lang="sv-SE" altLang="sv-SE" sz="1800" dirty="0"/>
              <a:t>Olika lagar och förordningar styr registrens verksamhet och sekretess</a:t>
            </a:r>
          </a:p>
          <a:p>
            <a:pPr lvl="1">
              <a:spcBef>
                <a:spcPct val="0"/>
              </a:spcBef>
              <a:buFont typeface="Arial" panose="020B0604020202020204" pitchFamily="34" charset="0"/>
              <a:buChar char="•"/>
            </a:pPr>
            <a:r>
              <a:rPr lang="sv-SE" altLang="sv-SE" sz="1500" dirty="0"/>
              <a:t>Patientregistret regleras enligt:</a:t>
            </a:r>
          </a:p>
          <a:p>
            <a:pPr lvl="2">
              <a:spcBef>
                <a:spcPct val="0"/>
              </a:spcBef>
              <a:buFont typeface="Arial" panose="020B0604020202020204" pitchFamily="34" charset="0"/>
              <a:buChar char="•"/>
            </a:pPr>
            <a:r>
              <a:rPr lang="sv-SE" altLang="sv-SE" sz="1200" i="1" u="sng" dirty="0">
                <a:solidFill>
                  <a:schemeClr val="accent4"/>
                </a:solidFill>
              </a:rPr>
              <a:t>lagen (1998:543) om hälsodataregister</a:t>
            </a:r>
            <a:r>
              <a:rPr lang="sv-SE" altLang="sv-SE" sz="1300" u="sng" dirty="0">
                <a:solidFill>
                  <a:schemeClr val="accent4"/>
                </a:solidFill>
              </a:rPr>
              <a:t> </a:t>
            </a:r>
          </a:p>
          <a:p>
            <a:pPr lvl="2">
              <a:spcBef>
                <a:spcPct val="0"/>
              </a:spcBef>
              <a:buFont typeface="Arial" panose="020B0604020202020204" pitchFamily="34" charset="0"/>
              <a:buChar char="•"/>
            </a:pPr>
            <a:r>
              <a:rPr lang="sv-SE" altLang="sv-SE" sz="1200" i="1" u="sng" dirty="0">
                <a:solidFill>
                  <a:schemeClr val="accent4"/>
                </a:solidFill>
                <a:hlinkClick r:id="rId3">
                  <a:extLst>
                    <a:ext uri="{A12FA001-AC4F-418D-AE19-62706E023703}">
                      <ahyp:hlinkClr xmlns:ahyp="http://schemas.microsoft.com/office/drawing/2018/hyperlinkcolor" val="tx"/>
                    </a:ext>
                  </a:extLst>
                </a:hlinkClick>
              </a:rPr>
              <a:t>Offentlighets- och sekretesslagen (2009:400)</a:t>
            </a:r>
            <a:endParaRPr lang="sv-SE" altLang="sv-SE" sz="1200" i="1" u="sng" dirty="0">
              <a:solidFill>
                <a:schemeClr val="accent4"/>
              </a:solidFill>
            </a:endParaRPr>
          </a:p>
          <a:p>
            <a:pPr lvl="2">
              <a:spcBef>
                <a:spcPct val="0"/>
              </a:spcBef>
              <a:buFont typeface="Arial" panose="020B0604020202020204" pitchFamily="34" charset="0"/>
              <a:buChar char="•"/>
            </a:pPr>
            <a:r>
              <a:rPr lang="sv-SE" altLang="sv-SE" sz="1200" i="1" u="sng" dirty="0">
                <a:solidFill>
                  <a:schemeClr val="accent4"/>
                </a:solidFill>
                <a:hlinkClick r:id="rId4">
                  <a:extLst>
                    <a:ext uri="{A12FA001-AC4F-418D-AE19-62706E023703}">
                      <ahyp:hlinkClr xmlns:ahyp="http://schemas.microsoft.com/office/drawing/2018/hyperlinkcolor" val="tx"/>
                    </a:ext>
                  </a:extLst>
                </a:hlinkClick>
              </a:rPr>
              <a:t>EU:s dataskyddsförordning (GDPR) (2016/679)</a:t>
            </a:r>
            <a:endParaRPr lang="sv-SE" altLang="sv-SE" sz="1200" i="1" u="sng" dirty="0">
              <a:solidFill>
                <a:schemeClr val="accent4"/>
              </a:solidFill>
            </a:endParaRPr>
          </a:p>
          <a:p>
            <a:pPr lvl="2">
              <a:spcBef>
                <a:spcPct val="0"/>
              </a:spcBef>
              <a:buFont typeface="Arial" panose="020B0604020202020204" pitchFamily="34" charset="0"/>
              <a:buChar char="•"/>
            </a:pPr>
            <a:r>
              <a:rPr lang="sv-SE" altLang="sv-SE" sz="1200" i="1" u="sng" dirty="0">
                <a:solidFill>
                  <a:schemeClr val="accent4"/>
                </a:solidFill>
                <a:hlinkClick r:id="rId5">
                  <a:extLst>
                    <a:ext uri="{A12FA001-AC4F-418D-AE19-62706E023703}">
                      <ahyp:hlinkClr xmlns:ahyp="http://schemas.microsoft.com/office/drawing/2018/hyperlinkcolor" val="tx"/>
                    </a:ext>
                  </a:extLst>
                </a:hlinkClick>
              </a:rPr>
              <a:t>förordningen (2001:707) om patientregister hos Socialstyrelsen </a:t>
            </a:r>
            <a:endParaRPr lang="sv-SE" altLang="sv-SE" sz="1200" i="1" u="sng" dirty="0">
              <a:solidFill>
                <a:schemeClr val="accent4"/>
              </a:solidFill>
            </a:endParaRPr>
          </a:p>
          <a:p>
            <a:pPr marL="914400" lvl="2" indent="0">
              <a:spcBef>
                <a:spcPct val="0"/>
              </a:spcBef>
              <a:buNone/>
            </a:pPr>
            <a:endParaRPr lang="sv-SE" altLang="sv-SE" sz="1200" i="1" u="sng" dirty="0">
              <a:solidFill>
                <a:schemeClr val="accent4"/>
              </a:solidFill>
            </a:endParaRPr>
          </a:p>
          <a:p>
            <a:pPr lvl="1">
              <a:spcBef>
                <a:spcPct val="0"/>
              </a:spcBef>
              <a:buFont typeface="Arial" panose="020B0604020202020204" pitchFamily="34" charset="0"/>
              <a:buChar char="•"/>
            </a:pPr>
            <a:r>
              <a:rPr lang="sv-SE" altLang="sv-SE" sz="1500" dirty="0"/>
              <a:t>Inrapporteringen till de nationella kvalitetsregistren är frivillig att delta i för både patient och rapportör. Regleras enligt:</a:t>
            </a:r>
          </a:p>
          <a:p>
            <a:pPr lvl="2">
              <a:spcBef>
                <a:spcPct val="0"/>
              </a:spcBef>
              <a:buFont typeface="Arial" panose="020B0604020202020204" pitchFamily="34" charset="0"/>
              <a:buChar char="•"/>
            </a:pPr>
            <a:r>
              <a:rPr lang="sv-SE" altLang="sv-SE" sz="1200" i="1" u="sng" dirty="0">
                <a:solidFill>
                  <a:schemeClr val="accent4"/>
                </a:solidFill>
                <a:hlinkClick r:id="rId6" tooltip=" (länk till annan webbplats)">
                  <a:extLst>
                    <a:ext uri="{A12FA001-AC4F-418D-AE19-62706E023703}">
                      <ahyp:hlinkClr xmlns:ahyp="http://schemas.microsoft.com/office/drawing/2018/hyperlinkcolor" val="tx"/>
                    </a:ext>
                  </a:extLst>
                </a:hlinkClick>
              </a:rPr>
              <a:t>patientdatalagen (2008:355</a:t>
            </a:r>
            <a:r>
              <a:rPr lang="sv-SE" altLang="sv-SE" sz="1200" i="1" u="sng" dirty="0">
                <a:solidFill>
                  <a:schemeClr val="accent4"/>
                </a:solidFill>
              </a:rPr>
              <a:t>)</a:t>
            </a:r>
          </a:p>
          <a:p>
            <a:pPr marL="0" indent="0">
              <a:buNone/>
            </a:pPr>
            <a:endParaRPr lang="sv-SE" dirty="0"/>
          </a:p>
        </p:txBody>
      </p:sp>
    </p:spTree>
    <p:extLst>
      <p:ext uri="{BB962C8B-B14F-4D97-AF65-F5344CB8AC3E}">
        <p14:creationId xmlns:p14="http://schemas.microsoft.com/office/powerpoint/2010/main" val="364836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3DD09F-CF1E-4CB5-BD17-006D0DEF3EC6}"/>
              </a:ext>
            </a:extLst>
          </p:cNvPr>
          <p:cNvSpPr>
            <a:spLocks noGrp="1"/>
          </p:cNvSpPr>
          <p:nvPr>
            <p:ph type="title"/>
          </p:nvPr>
        </p:nvSpPr>
        <p:spPr/>
        <p:txBody>
          <a:bodyPr/>
          <a:lstStyle/>
          <a:p>
            <a:r>
              <a:rPr lang="sv-SE" altLang="sv-SE" dirty="0"/>
              <a:t>Syftet med patientregistret</a:t>
            </a:r>
            <a:endParaRPr lang="sv-SE" dirty="0"/>
          </a:p>
        </p:txBody>
      </p:sp>
      <p:sp>
        <p:nvSpPr>
          <p:cNvPr id="3" name="Platshållare för text 2">
            <a:extLst>
              <a:ext uri="{FF2B5EF4-FFF2-40B4-BE49-F238E27FC236}">
                <a16:creationId xmlns:a16="http://schemas.microsoft.com/office/drawing/2014/main" id="{15248379-E0C1-443C-B751-98021EB9A91F}"/>
              </a:ext>
            </a:extLst>
          </p:cNvPr>
          <p:cNvSpPr>
            <a:spLocks noGrp="1"/>
          </p:cNvSpPr>
          <p:nvPr>
            <p:ph type="body" sz="quarter" idx="13"/>
          </p:nvPr>
        </p:nvSpPr>
        <p:spPr>
          <a:xfrm>
            <a:off x="636044" y="1634400"/>
            <a:ext cx="11273733" cy="4583838"/>
          </a:xfrm>
        </p:spPr>
        <p:txBody>
          <a:bodyPr anchor="t"/>
          <a:lstStyle/>
          <a:p>
            <a:pPr marL="0" indent="0">
              <a:spcBef>
                <a:spcPct val="0"/>
              </a:spcBef>
              <a:buNone/>
            </a:pPr>
            <a:r>
              <a:rPr lang="sv-SE" altLang="sv-SE" dirty="0"/>
              <a:t>är att följa hälsoutvecklingen i befolkningen, förbättra möjligheterna att förebygga och behandla sjukdomar och skador samt bidra till hälso- och sjukvårdens utveckling. </a:t>
            </a:r>
          </a:p>
          <a:p>
            <a:pPr marL="0" indent="0">
              <a:spcBef>
                <a:spcPct val="0"/>
              </a:spcBef>
              <a:buNone/>
            </a:pPr>
            <a:r>
              <a:rPr lang="sv-SE" altLang="sv-SE" dirty="0"/>
              <a:t>Registret tillhandahåller data för bland annat statistik, forskning och utvärdering. </a:t>
            </a:r>
          </a:p>
          <a:p>
            <a:endParaRPr lang="sv-SE" dirty="0"/>
          </a:p>
        </p:txBody>
      </p:sp>
    </p:spTree>
    <p:extLst>
      <p:ext uri="{BB962C8B-B14F-4D97-AF65-F5344CB8AC3E}">
        <p14:creationId xmlns:p14="http://schemas.microsoft.com/office/powerpoint/2010/main" val="2816814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20C89BE6-51B4-4999-BD5C-446E5F5129F0}"/>
              </a:ext>
            </a:extLst>
          </p:cNvPr>
          <p:cNvSpPr>
            <a:spLocks noGrp="1"/>
          </p:cNvSpPr>
          <p:nvPr>
            <p:ph type="title"/>
          </p:nvPr>
        </p:nvSpPr>
        <p:spPr/>
        <p:txBody>
          <a:bodyPr/>
          <a:lstStyle/>
          <a:p>
            <a:r>
              <a:rPr lang="sv-SE" altLang="sv-SE" dirty="0"/>
              <a:t>Starkt sekretesskydd</a:t>
            </a:r>
            <a:endParaRPr lang="sv-SE" dirty="0"/>
          </a:p>
        </p:txBody>
      </p:sp>
      <p:sp>
        <p:nvSpPr>
          <p:cNvPr id="6" name="Platshållare för text 5">
            <a:extLst>
              <a:ext uri="{FF2B5EF4-FFF2-40B4-BE49-F238E27FC236}">
                <a16:creationId xmlns:a16="http://schemas.microsoft.com/office/drawing/2014/main" id="{C238871C-7C98-483F-AF49-2D995B5D7F8C}"/>
              </a:ext>
            </a:extLst>
          </p:cNvPr>
          <p:cNvSpPr>
            <a:spLocks noGrp="1"/>
          </p:cNvSpPr>
          <p:nvPr>
            <p:ph type="body" sz="quarter" idx="13"/>
          </p:nvPr>
        </p:nvSpPr>
        <p:spPr>
          <a:xfrm>
            <a:off x="636043" y="1634399"/>
            <a:ext cx="10675423" cy="4583838"/>
          </a:xfrm>
        </p:spPr>
        <p:txBody>
          <a:bodyPr/>
          <a:lstStyle/>
          <a:p>
            <a:pPr>
              <a:spcBef>
                <a:spcPct val="0"/>
              </a:spcBef>
            </a:pPr>
            <a:r>
              <a:rPr lang="sv-SE" altLang="sv-SE" dirty="0"/>
              <a:t>Som huvudregel skyddas de uppgifter som lämnas till patientregistret av absolut sekretess</a:t>
            </a:r>
          </a:p>
          <a:p>
            <a:pPr>
              <a:spcBef>
                <a:spcPct val="0"/>
              </a:spcBef>
            </a:pPr>
            <a:r>
              <a:rPr lang="sv-SE" altLang="sv-SE" dirty="0"/>
              <a:t> Men till exempel dessa undantag finns:  </a:t>
            </a:r>
          </a:p>
          <a:p>
            <a:pPr marL="342900" indent="-342900">
              <a:spcBef>
                <a:spcPct val="0"/>
              </a:spcBef>
              <a:buFont typeface="Arial" panose="020B0604020202020204" pitchFamily="34" charset="0"/>
              <a:buChar char="•"/>
            </a:pPr>
            <a:r>
              <a:rPr lang="sv-SE" altLang="sv-SE" dirty="0"/>
              <a:t>Socialstyrelsen får lämna ut personuppgifter för forskning efter etik- och sekretessprövning</a:t>
            </a:r>
          </a:p>
          <a:p>
            <a:pPr marL="342900" indent="-342900">
              <a:spcBef>
                <a:spcPct val="0"/>
              </a:spcBef>
              <a:buFont typeface="Arial" panose="020B0604020202020204" pitchFamily="34" charset="0"/>
              <a:buChar char="•"/>
            </a:pPr>
            <a:r>
              <a:rPr lang="sv-SE" altLang="sv-SE" dirty="0"/>
              <a:t>Socialstyrelsen får lämna ut personuppgifter till en annan statistikansvarig myndighet</a:t>
            </a:r>
          </a:p>
          <a:p>
            <a:pPr marL="342900" indent="-342900">
              <a:spcBef>
                <a:spcPct val="0"/>
              </a:spcBef>
              <a:buFont typeface="Arial" panose="020B0604020202020204" pitchFamily="34" charset="0"/>
              <a:buChar char="•"/>
            </a:pPr>
            <a:r>
              <a:rPr lang="sv-SE" altLang="sv-SE" dirty="0"/>
              <a:t>Socialstyrelsen har skyldighet att lämna ut utdrag till registrerade vid förfrågan</a:t>
            </a:r>
          </a:p>
          <a:p>
            <a:pPr>
              <a:spcBef>
                <a:spcPct val="0"/>
              </a:spcBef>
            </a:pPr>
            <a:r>
              <a:rPr lang="sv-SE" altLang="sv-SE" dirty="0"/>
              <a:t>I den statistik som myndigheten publicerar finns inga personuppgifter och uppgifter kan inte spåras tillbaka till enskild person</a:t>
            </a:r>
          </a:p>
          <a:p>
            <a:endParaRPr lang="sv-SE" dirty="0"/>
          </a:p>
        </p:txBody>
      </p:sp>
    </p:spTree>
    <p:extLst>
      <p:ext uri="{BB962C8B-B14F-4D97-AF65-F5344CB8AC3E}">
        <p14:creationId xmlns:p14="http://schemas.microsoft.com/office/powerpoint/2010/main" val="456705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727BF1E2-B581-474C-8A34-E460290AEA9F}"/>
              </a:ext>
            </a:extLst>
          </p:cNvPr>
          <p:cNvSpPr>
            <a:spLocks noGrp="1"/>
          </p:cNvSpPr>
          <p:nvPr>
            <p:ph type="title"/>
          </p:nvPr>
        </p:nvSpPr>
        <p:spPr/>
        <p:txBody>
          <a:bodyPr/>
          <a:lstStyle/>
          <a:p>
            <a:r>
              <a:rPr lang="sv-SE" altLang="sv-SE" dirty="0"/>
              <a:t>Hur används data?</a:t>
            </a:r>
            <a:endParaRPr lang="sv-SE" dirty="0"/>
          </a:p>
        </p:txBody>
      </p:sp>
      <p:sp>
        <p:nvSpPr>
          <p:cNvPr id="6" name="Platshållare för text 5">
            <a:extLst>
              <a:ext uri="{FF2B5EF4-FFF2-40B4-BE49-F238E27FC236}">
                <a16:creationId xmlns:a16="http://schemas.microsoft.com/office/drawing/2014/main" id="{CF8CA9AE-9A42-491C-8FA7-125C2910E334}"/>
              </a:ext>
            </a:extLst>
          </p:cNvPr>
          <p:cNvSpPr>
            <a:spLocks noGrp="1"/>
          </p:cNvSpPr>
          <p:nvPr>
            <p:ph type="body" sz="quarter" idx="13"/>
          </p:nvPr>
        </p:nvSpPr>
        <p:spPr/>
        <p:txBody>
          <a:bodyPr/>
          <a:lstStyle/>
          <a:p>
            <a:pPr>
              <a:defRPr/>
            </a:pPr>
            <a:r>
              <a:rPr lang="sv-SE" dirty="0"/>
              <a:t>Underlag till:</a:t>
            </a:r>
          </a:p>
          <a:p>
            <a:pPr marL="342900" indent="-342900">
              <a:buFont typeface="Arial" panose="020B0604020202020204" pitchFamily="34" charset="0"/>
              <a:buChar char="•"/>
              <a:defRPr/>
            </a:pPr>
            <a:r>
              <a:rPr lang="sv-SE" sz="1200" dirty="0"/>
              <a:t>Regeringsbeslut</a:t>
            </a:r>
          </a:p>
          <a:p>
            <a:pPr marL="342900" indent="-342900">
              <a:buFont typeface="Arial" panose="020B0604020202020204" pitchFamily="34" charset="0"/>
              <a:buChar char="•"/>
              <a:defRPr/>
            </a:pPr>
            <a:r>
              <a:rPr lang="sv-SE" sz="1200" dirty="0"/>
              <a:t>Öppna jämförelser</a:t>
            </a:r>
          </a:p>
          <a:p>
            <a:pPr marL="342900" indent="-342900">
              <a:buFont typeface="Arial" panose="020B0604020202020204" pitchFamily="34" charset="0"/>
              <a:buChar char="•"/>
              <a:defRPr/>
            </a:pPr>
            <a:r>
              <a:rPr lang="sv-SE" sz="1200" dirty="0"/>
              <a:t>Nationella riktlinjer</a:t>
            </a:r>
          </a:p>
          <a:p>
            <a:pPr marL="342900" indent="-342900">
              <a:buFont typeface="Arial" panose="020B0604020202020204" pitchFamily="34" charset="0"/>
              <a:buChar char="•"/>
              <a:defRPr/>
            </a:pPr>
            <a:r>
              <a:rPr lang="sv-SE" sz="1200" dirty="0"/>
              <a:t>Officiell statistik</a:t>
            </a:r>
          </a:p>
          <a:p>
            <a:pPr marL="342900" indent="-342900">
              <a:buFont typeface="Arial" panose="020B0604020202020204" pitchFamily="34" charset="0"/>
              <a:buChar char="•"/>
              <a:defRPr/>
            </a:pPr>
            <a:r>
              <a:rPr lang="sv-SE" sz="1200" dirty="0"/>
              <a:t>Utvärdering och kvalitetssäkring inom </a:t>
            </a:r>
            <a:br>
              <a:rPr lang="sv-SE" sz="1200" dirty="0"/>
            </a:br>
            <a:r>
              <a:rPr lang="sv-SE" sz="1200" dirty="0"/>
              <a:t>hälso- och sjukvården</a:t>
            </a:r>
          </a:p>
          <a:p>
            <a:pPr marL="342900" indent="-342900">
              <a:buFont typeface="Arial" panose="020B0604020202020204" pitchFamily="34" charset="0"/>
              <a:buChar char="•"/>
              <a:defRPr/>
            </a:pPr>
            <a:r>
              <a:rPr lang="sv-SE" sz="1200" dirty="0"/>
              <a:t>Statistik- och forskningsbeställningar</a:t>
            </a:r>
          </a:p>
          <a:p>
            <a:pPr marL="342900" indent="-342900">
              <a:buFont typeface="Arial" panose="020B0604020202020204" pitchFamily="34" charset="0"/>
              <a:buChar char="•"/>
              <a:defRPr/>
            </a:pPr>
            <a:r>
              <a:rPr lang="sv-SE" sz="1200" dirty="0"/>
              <a:t>Kostnads- och verksamhetsplanering</a:t>
            </a:r>
          </a:p>
          <a:p>
            <a:pPr marL="342900" indent="-342900">
              <a:buFont typeface="Arial" panose="020B0604020202020204" pitchFamily="34" charset="0"/>
              <a:buChar char="•"/>
              <a:defRPr/>
            </a:pPr>
            <a:r>
              <a:rPr lang="sv-SE" sz="1200" dirty="0"/>
              <a:t>Jämförelser mellan regioner och kommuner</a:t>
            </a:r>
          </a:p>
          <a:p>
            <a:endParaRPr lang="sv-SE" dirty="0"/>
          </a:p>
        </p:txBody>
      </p:sp>
      <p:sp>
        <p:nvSpPr>
          <p:cNvPr id="7" name="Platshållare för text 6">
            <a:extLst>
              <a:ext uri="{FF2B5EF4-FFF2-40B4-BE49-F238E27FC236}">
                <a16:creationId xmlns:a16="http://schemas.microsoft.com/office/drawing/2014/main" id="{829B4D4D-D6B9-474F-AED4-8BA78CDC178E}"/>
              </a:ext>
            </a:extLst>
          </p:cNvPr>
          <p:cNvSpPr>
            <a:spLocks noGrp="1"/>
          </p:cNvSpPr>
          <p:nvPr>
            <p:ph type="body" sz="quarter" idx="14"/>
          </p:nvPr>
        </p:nvSpPr>
        <p:spPr>
          <a:xfrm>
            <a:off x="6397201" y="1634400"/>
            <a:ext cx="5157600" cy="4583838"/>
          </a:xfrm>
        </p:spPr>
        <p:txBody>
          <a:bodyPr/>
          <a:lstStyle/>
          <a:p>
            <a:pPr>
              <a:defRPr/>
            </a:pPr>
            <a:r>
              <a:rPr lang="sv-SE" dirty="0"/>
              <a:t>Används av:</a:t>
            </a:r>
          </a:p>
          <a:p>
            <a:pPr marL="342900" indent="-342900" fontAlgn="auto">
              <a:buFont typeface="Arial" panose="020B0604020202020204" pitchFamily="34" charset="0"/>
              <a:buChar char="•"/>
              <a:defRPr/>
            </a:pPr>
            <a:r>
              <a:rPr lang="sv-SE" sz="1200" dirty="0"/>
              <a:t>Regeringen</a:t>
            </a:r>
          </a:p>
          <a:p>
            <a:pPr marL="342900" indent="-342900" fontAlgn="auto">
              <a:buFont typeface="Arial" panose="020B0604020202020204" pitchFamily="34" charset="0"/>
              <a:buChar char="•"/>
              <a:defRPr/>
            </a:pPr>
            <a:r>
              <a:rPr lang="sv-SE" sz="1200" dirty="0"/>
              <a:t>Andra myndigheter</a:t>
            </a:r>
          </a:p>
          <a:p>
            <a:pPr marL="342900" indent="-342900" fontAlgn="auto">
              <a:buFont typeface="Arial" panose="020B0604020202020204" pitchFamily="34" charset="0"/>
              <a:buChar char="•"/>
              <a:defRPr/>
            </a:pPr>
            <a:r>
              <a:rPr lang="sv-SE" sz="1200" dirty="0"/>
              <a:t>Sveriges Kommuner och Regioner (SKR)</a:t>
            </a:r>
          </a:p>
          <a:p>
            <a:pPr marL="342900" indent="-342900" fontAlgn="auto">
              <a:buFont typeface="Arial" panose="020B0604020202020204" pitchFamily="34" charset="0"/>
              <a:buChar char="•"/>
              <a:defRPr/>
            </a:pPr>
            <a:r>
              <a:rPr lang="sv-SE" sz="1200" dirty="0"/>
              <a:t>Media</a:t>
            </a:r>
          </a:p>
          <a:p>
            <a:pPr marL="342900" indent="-342900" fontAlgn="auto">
              <a:buFont typeface="Arial" panose="020B0604020202020204" pitchFamily="34" charset="0"/>
              <a:buChar char="•"/>
              <a:defRPr/>
            </a:pPr>
            <a:r>
              <a:rPr lang="sv-SE" sz="1200" dirty="0"/>
              <a:t>Forskare</a:t>
            </a:r>
          </a:p>
          <a:p>
            <a:pPr marL="342900" indent="-342900" fontAlgn="auto">
              <a:buFont typeface="Arial" panose="020B0604020202020204" pitchFamily="34" charset="0"/>
              <a:buChar char="•"/>
              <a:defRPr/>
            </a:pPr>
            <a:r>
              <a:rPr lang="sv-SE" sz="1200" dirty="0"/>
              <a:t>EU</a:t>
            </a:r>
          </a:p>
          <a:p>
            <a:pPr marL="342900" indent="-342900" fontAlgn="auto">
              <a:buFont typeface="Arial" panose="020B0604020202020204" pitchFamily="34" charset="0"/>
              <a:buChar char="•"/>
              <a:defRPr/>
            </a:pPr>
            <a:r>
              <a:rPr lang="sv-SE" sz="1200" dirty="0"/>
              <a:t>WHO</a:t>
            </a:r>
          </a:p>
          <a:p>
            <a:pPr marL="342900" indent="-342900" fontAlgn="auto">
              <a:buFont typeface="Arial" panose="020B0604020202020204" pitchFamily="34" charset="0"/>
              <a:buChar char="•"/>
              <a:defRPr/>
            </a:pPr>
            <a:r>
              <a:rPr lang="sv-SE" sz="1200" dirty="0"/>
              <a:t>NOMESKO</a:t>
            </a:r>
          </a:p>
          <a:p>
            <a:pPr marL="342900" indent="-342900" fontAlgn="auto">
              <a:buFont typeface="Arial" panose="020B0604020202020204" pitchFamily="34" charset="0"/>
              <a:buChar char="•"/>
              <a:defRPr/>
            </a:pPr>
            <a:r>
              <a:rPr lang="sv-SE" sz="1200" dirty="0"/>
              <a:t>OECD</a:t>
            </a:r>
          </a:p>
          <a:p>
            <a:endParaRPr lang="sv-SE" dirty="0"/>
          </a:p>
        </p:txBody>
      </p:sp>
    </p:spTree>
    <p:extLst>
      <p:ext uri="{BB962C8B-B14F-4D97-AF65-F5344CB8AC3E}">
        <p14:creationId xmlns:p14="http://schemas.microsoft.com/office/powerpoint/2010/main" val="3635455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20C89BE6-51B4-4999-BD5C-446E5F5129F0}"/>
              </a:ext>
            </a:extLst>
          </p:cNvPr>
          <p:cNvSpPr>
            <a:spLocks noGrp="1"/>
          </p:cNvSpPr>
          <p:nvPr>
            <p:ph type="title"/>
          </p:nvPr>
        </p:nvSpPr>
        <p:spPr/>
        <p:txBody>
          <a:bodyPr/>
          <a:lstStyle/>
          <a:p>
            <a:r>
              <a:rPr lang="sv-SE" altLang="sv-SE" dirty="0"/>
              <a:t>Patientregistrets kommunikation med vårdgivare</a:t>
            </a:r>
            <a:endParaRPr lang="sv-SE" dirty="0"/>
          </a:p>
        </p:txBody>
      </p:sp>
      <p:sp>
        <p:nvSpPr>
          <p:cNvPr id="6" name="Platshållare för text 5">
            <a:extLst>
              <a:ext uri="{FF2B5EF4-FFF2-40B4-BE49-F238E27FC236}">
                <a16:creationId xmlns:a16="http://schemas.microsoft.com/office/drawing/2014/main" id="{C238871C-7C98-483F-AF49-2D995B5D7F8C}"/>
              </a:ext>
            </a:extLst>
          </p:cNvPr>
          <p:cNvSpPr>
            <a:spLocks noGrp="1"/>
          </p:cNvSpPr>
          <p:nvPr>
            <p:ph type="body" sz="quarter" idx="13"/>
          </p:nvPr>
        </p:nvSpPr>
        <p:spPr>
          <a:xfrm>
            <a:off x="636043" y="1634399"/>
            <a:ext cx="10675423" cy="4583838"/>
          </a:xfrm>
        </p:spPr>
        <p:txBody>
          <a:bodyPr/>
          <a:lstStyle/>
          <a:p>
            <a:pPr marL="355600" indent="-355600">
              <a:spcAft>
                <a:spcPct val="0"/>
              </a:spcAft>
              <a:buFont typeface="Arial" panose="020B0604020202020204" pitchFamily="34" charset="0"/>
              <a:buChar char="•"/>
            </a:pPr>
            <a:r>
              <a:rPr lang="sv-SE" altLang="sv-SE" sz="2400" dirty="0"/>
              <a:t>Patientregistrets webbsidor: </a:t>
            </a:r>
            <a:r>
              <a:rPr lang="sv-SE" altLang="sv-SE" sz="2400" dirty="0">
                <a:hlinkClick r:id="rId3"/>
              </a:rPr>
              <a:t>www.socialstyrelsen.se/patientregistret</a:t>
            </a:r>
            <a:endParaRPr lang="sv-SE" altLang="sv-SE" sz="2400" dirty="0"/>
          </a:p>
          <a:p>
            <a:pPr marL="355600" indent="-355600">
              <a:spcAft>
                <a:spcPct val="0"/>
              </a:spcAft>
              <a:buFont typeface="Arial" panose="020B0604020202020204" pitchFamily="34" charset="0"/>
              <a:buChar char="•"/>
            </a:pPr>
            <a:r>
              <a:rPr lang="sv-SE" altLang="sv-SE" sz="2400" dirty="0"/>
              <a:t>Nyhetsutskick om aktuella frågor</a:t>
            </a:r>
          </a:p>
          <a:p>
            <a:pPr marL="355600" indent="-355600">
              <a:spcAft>
                <a:spcPct val="0"/>
              </a:spcAft>
              <a:buFont typeface="Arial" panose="020B0604020202020204" pitchFamily="34" charset="0"/>
              <a:buChar char="•"/>
            </a:pPr>
            <a:r>
              <a:rPr lang="sv-SE" altLang="sv-SE" sz="2400" dirty="0"/>
              <a:t>E-post: </a:t>
            </a:r>
            <a:r>
              <a:rPr lang="sv-SE" altLang="sv-SE" sz="2400" dirty="0">
                <a:hlinkClick r:id="rId4"/>
              </a:rPr>
              <a:t>inrapportering@socialstyrelsen.se</a:t>
            </a:r>
            <a:endParaRPr lang="sv-SE" altLang="sv-SE" sz="2400" dirty="0"/>
          </a:p>
          <a:p>
            <a:pPr marL="355600" indent="-355600">
              <a:spcAft>
                <a:spcPct val="0"/>
              </a:spcAft>
              <a:buFont typeface="Arial" panose="020B0604020202020204" pitchFamily="34" charset="0"/>
              <a:buChar char="•"/>
            </a:pPr>
            <a:r>
              <a:rPr lang="sv-SE" altLang="sv-SE" sz="2400" dirty="0"/>
              <a:t>Kontaktpersonsmöten</a:t>
            </a:r>
          </a:p>
          <a:p>
            <a:pPr marL="355600" indent="-355600">
              <a:spcAft>
                <a:spcPct val="0"/>
              </a:spcAft>
              <a:buFont typeface="Arial" panose="020B0604020202020204" pitchFamily="34" charset="0"/>
              <a:buChar char="•"/>
            </a:pPr>
            <a:r>
              <a:rPr lang="sv-SE" altLang="sv-SE" sz="2400" dirty="0"/>
              <a:t>Dialog med regionala och privata vårdgivare</a:t>
            </a:r>
          </a:p>
          <a:p>
            <a:endParaRPr lang="sv-SE" dirty="0"/>
          </a:p>
        </p:txBody>
      </p:sp>
    </p:spTree>
    <p:extLst>
      <p:ext uri="{BB962C8B-B14F-4D97-AF65-F5344CB8AC3E}">
        <p14:creationId xmlns:p14="http://schemas.microsoft.com/office/powerpoint/2010/main" val="689516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ubrik 15">
            <a:extLst>
              <a:ext uri="{FF2B5EF4-FFF2-40B4-BE49-F238E27FC236}">
                <a16:creationId xmlns:a16="http://schemas.microsoft.com/office/drawing/2014/main" id="{2E2AA013-1C60-4F11-A178-81752B6C2C36}"/>
              </a:ext>
            </a:extLst>
          </p:cNvPr>
          <p:cNvSpPr>
            <a:spLocks noGrp="1"/>
          </p:cNvSpPr>
          <p:nvPr>
            <p:ph type="ctrTitle"/>
          </p:nvPr>
        </p:nvSpPr>
        <p:spPr/>
        <p:txBody>
          <a:bodyPr/>
          <a:lstStyle/>
          <a:p>
            <a:r>
              <a:rPr lang="sv-SE" altLang="sv-SE" dirty="0"/>
              <a:t>Socialstyrelsens föreskrifter om uppgiftsskyldighet till patientregistret</a:t>
            </a:r>
            <a:endParaRPr lang="sv-SE" dirty="0"/>
          </a:p>
        </p:txBody>
      </p:sp>
    </p:spTree>
    <p:extLst>
      <p:ext uri="{BB962C8B-B14F-4D97-AF65-F5344CB8AC3E}">
        <p14:creationId xmlns:p14="http://schemas.microsoft.com/office/powerpoint/2010/main" val="2261867890"/>
      </p:ext>
    </p:extLst>
  </p:cSld>
  <p:clrMapOvr>
    <a:masterClrMapping/>
  </p:clrMapOvr>
</p:sld>
</file>

<file path=ppt/theme/theme1.xml><?xml version="1.0" encoding="utf-8"?>
<a:theme xmlns:a="http://schemas.openxmlformats.org/drawingml/2006/main" name="SoS-tema">
  <a:themeElements>
    <a:clrScheme name="SoS">
      <a:dk1>
        <a:srgbClr val="000000"/>
      </a:dk1>
      <a:lt1>
        <a:srgbClr val="FFFFFF"/>
      </a:lt1>
      <a:dk2>
        <a:srgbClr val="F8F2E8"/>
      </a:dk2>
      <a:lt2>
        <a:srgbClr val="FCFAF7"/>
      </a:lt2>
      <a:accent1>
        <a:srgbClr val="002B45"/>
      </a:accent1>
      <a:accent2>
        <a:srgbClr val="00385C"/>
      </a:accent2>
      <a:accent3>
        <a:srgbClr val="005892"/>
      </a:accent3>
      <a:accent4>
        <a:srgbClr val="017CC1"/>
      </a:accent4>
      <a:accent5>
        <a:srgbClr val="DBF0F6"/>
      </a:accent5>
      <a:accent6>
        <a:srgbClr val="EBFAFC"/>
      </a:accent6>
      <a:hlink>
        <a:srgbClr val="0563C1"/>
      </a:hlink>
      <a:folHlink>
        <a:srgbClr val="954F72"/>
      </a:folHlink>
    </a:clrScheme>
    <a:fontScheme name="PPT SoS">
      <a:majorFont>
        <a:latin typeface="Noto Sans"/>
        <a:ea typeface=""/>
        <a:cs typeface=""/>
      </a:majorFont>
      <a:minorFont>
        <a:latin typeface="Noto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SoS Mörkblå 1">
      <a:srgbClr val="112B43"/>
    </a:custClr>
    <a:custClr name="SoS Mörkblå 2">
      <a:srgbClr val="11385A"/>
    </a:custClr>
    <a:custClr name="SoS Blå 1">
      <a:srgbClr val="005892"/>
    </a:custClr>
    <a:custClr name="SoS Blå 2">
      <a:srgbClr val="017CC0"/>
    </a:custClr>
    <a:custClr name="SoS Ljusblå 1">
      <a:srgbClr val="DBEEF5"/>
    </a:custClr>
    <a:custClr name="SoS Ljusblå 2">
      <a:srgbClr val="EBF6F9"/>
    </a:custClr>
    <a:custClr name="Vit">
      <a:srgbClr val="FFFFFF"/>
    </a:custClr>
    <a:custClr name="Vit">
      <a:srgbClr val="FFFFFF"/>
    </a:custClr>
    <a:custClr name="SoS Beige 1">
      <a:srgbClr val="F7F1E7"/>
    </a:custClr>
    <a:custClr name="Sos Beige 2">
      <a:srgbClr val="FCFAF5"/>
    </a:custClr>
    <a:custClr name="SoS Gul 1">
      <a:srgbClr val="B27B2A"/>
    </a:custClr>
    <a:custClr name="SoS Gul 2">
      <a:srgbClr val="ECB94F"/>
    </a:custClr>
    <a:custClr name="SoS Gul 3">
      <a:srgbClr val="F9E0A7"/>
    </a:custClr>
    <a:custClr name="SoS Lila 1">
      <a:srgbClr val="9A4392"/>
    </a:custClr>
    <a:custClr name="SoS Lila 2">
      <a:srgbClr val="BE67C0"/>
    </a:custClr>
    <a:custClr name="SoS Lila 3">
      <a:srgbClr val="ECCFE9"/>
    </a:custClr>
    <a:custClr name="Vit">
      <a:srgbClr val="FFFFFF"/>
    </a:custClr>
    <a:custClr name="Vit">
      <a:srgbClr val="FFFFFF"/>
    </a:custClr>
    <a:custClr name="Vit">
      <a:srgbClr val="FFFFFF"/>
    </a:custClr>
    <a:custClr name="Vit">
      <a:srgbClr val="FFFFFF"/>
    </a:custClr>
    <a:custClr name="SoS Grön 1">
      <a:srgbClr val="008276"/>
    </a:custClr>
    <a:custClr name="SoS Grön 2">
      <a:srgbClr val="00A380"/>
    </a:custClr>
    <a:custClr name="SoS Grön 3">
      <a:srgbClr val="79D3C5"/>
    </a:custClr>
    <a:custClr name="SoS Orange 1">
      <a:srgbClr val="C85135"/>
    </a:custClr>
    <a:custClr name="SoS Orange 2">
      <a:srgbClr val="EB805F"/>
    </a:custClr>
    <a:custClr name="SoS Orange 3">
      <a:srgbClr val="F7CAAC"/>
    </a:custClr>
  </a:custClrLst>
  <a:extLst>
    <a:ext uri="{05A4C25C-085E-4340-85A3-A5531E510DB2}">
      <thm15:themeFamily xmlns:thm15="http://schemas.microsoft.com/office/thememl/2012/main" name="SoS ny 231116_SL.potx" id="{7C4AB029-6068-4E10-B1C6-449849E81B91}" vid="{123DBE21-5145-46A2-A636-D0509A6B71AD}"/>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Standardmall</Template>
  <TotalTime>221</TotalTime>
  <Words>1376</Words>
  <Application>Microsoft Office PowerPoint</Application>
  <PresentationFormat>Bredbild</PresentationFormat>
  <Paragraphs>163</Paragraphs>
  <Slides>12</Slides>
  <Notes>10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12</vt:i4>
      </vt:variant>
    </vt:vector>
  </HeadingPairs>
  <TitlesOfParts>
    <vt:vector size="18" baseType="lpstr">
      <vt:lpstr>Arial</vt:lpstr>
      <vt:lpstr>Calibri</vt:lpstr>
      <vt:lpstr>Century Gothic</vt:lpstr>
      <vt:lpstr>Noto Sans</vt:lpstr>
      <vt:lpstr>Wingdings</vt:lpstr>
      <vt:lpstr>SoS-tema</vt:lpstr>
      <vt:lpstr>Socialstyrelsens patientregister</vt:lpstr>
      <vt:lpstr>Patientregistrets omfattning över tid</vt:lpstr>
      <vt:lpstr>Vad innehåller patientregistret? </vt:lpstr>
      <vt:lpstr>Skillnader mellan patientregistret och kvalitetsregistren</vt:lpstr>
      <vt:lpstr>Syftet med patientregistret</vt:lpstr>
      <vt:lpstr>Starkt sekretesskydd</vt:lpstr>
      <vt:lpstr>Hur används data?</vt:lpstr>
      <vt:lpstr>Patientregistrets kommunikation med vårdgivare</vt:lpstr>
      <vt:lpstr>Socialstyrelsens föreskrifter om uppgiftsskyldighet till patientregistret</vt:lpstr>
      <vt:lpstr>Patientregistrets kommunikation med vårdgivare</vt:lpstr>
      <vt:lpstr>Vad gäller för inrapporteringen? </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Socialstyrelsens patientregister</dc:title>
  <dc:creator>Johansson, Malin</dc:creator>
  <cp:lastModifiedBy>Romanus, Karl</cp:lastModifiedBy>
  <cp:revision>11</cp:revision>
  <dcterms:created xsi:type="dcterms:W3CDTF">2024-08-29T08:40:59Z</dcterms:created>
  <dcterms:modified xsi:type="dcterms:W3CDTF">2024-09-04T08:48:42Z</dcterms:modified>
</cp:coreProperties>
</file>