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0"/>
  </p:notesMasterIdLst>
  <p:sldIdLst>
    <p:sldId id="263" r:id="rId5"/>
    <p:sldId id="2147198599" r:id="rId6"/>
    <p:sldId id="2147198603" r:id="rId7"/>
    <p:sldId id="2147198572" r:id="rId8"/>
    <p:sldId id="2147198564" r:id="rId9"/>
    <p:sldId id="2147198608" r:id="rId10"/>
    <p:sldId id="2147198595" r:id="rId11"/>
    <p:sldId id="2147198577" r:id="rId12"/>
    <p:sldId id="2147198579" r:id="rId13"/>
    <p:sldId id="2147198610" r:id="rId14"/>
    <p:sldId id="2147198611" r:id="rId15"/>
    <p:sldId id="2147198612" r:id="rId16"/>
    <p:sldId id="2147198613" r:id="rId17"/>
    <p:sldId id="2147198614" r:id="rId18"/>
    <p:sldId id="2147198615" r:id="rId19"/>
    <p:sldId id="2147198616" r:id="rId20"/>
    <p:sldId id="2147198597" r:id="rId21"/>
    <p:sldId id="2147198600" r:id="rId22"/>
    <p:sldId id="2147198578" r:id="rId23"/>
    <p:sldId id="2147198617" r:id="rId24"/>
    <p:sldId id="2147198618" r:id="rId25"/>
    <p:sldId id="2147198619" r:id="rId26"/>
    <p:sldId id="2147198620" r:id="rId27"/>
    <p:sldId id="2147198621" r:id="rId28"/>
    <p:sldId id="2147198622" r:id="rId29"/>
    <p:sldId id="2147198623" r:id="rId30"/>
    <p:sldId id="2147198624" r:id="rId31"/>
    <p:sldId id="2147198625" r:id="rId32"/>
    <p:sldId id="2147198626" r:id="rId33"/>
    <p:sldId id="2147198604" r:id="rId34"/>
    <p:sldId id="2147198601" r:id="rId35"/>
    <p:sldId id="2147198591" r:id="rId36"/>
    <p:sldId id="2147198627" r:id="rId37"/>
    <p:sldId id="2147198628" r:id="rId38"/>
    <p:sldId id="2147198629" r:id="rId39"/>
    <p:sldId id="2147198630" r:id="rId40"/>
    <p:sldId id="2147198631" r:id="rId41"/>
    <p:sldId id="2147198632" r:id="rId42"/>
    <p:sldId id="2147198633" r:id="rId43"/>
    <p:sldId id="2147198634" r:id="rId44"/>
    <p:sldId id="2147198605" r:id="rId45"/>
    <p:sldId id="2147198602" r:id="rId46"/>
    <p:sldId id="2147198567" r:id="rId47"/>
    <p:sldId id="2147198576" r:id="rId48"/>
    <p:sldId id="2147198571" r:id="rId49"/>
  </p:sldIdLst>
  <p:sldSz cx="12192000" cy="6858000"/>
  <p:notesSz cx="6858000" cy="9144000"/>
  <p:custDataLst>
    <p:tags r:id="rId51"/>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509E93E-AC59-A19C-5DB6-F7C8AEC849FF}" name="Hilda Hardell" initials="HH" userId="S::hilda.hardell@lumell.se::3c4eb42f-4b77-4ee6-947c-a817ef162c2e" providerId="AD"/>
  <p188:author id="{EBDA40B2-46B1-E78E-E65E-793BBFD3B813}" name="William Jörnelius" initials="WJ" userId="S::william.jornelius@lumell.se::a19c8248-cb47-4b5f-91da-b9d2e3c3ae07"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BF6F9"/>
    <a:srgbClr val="F0A188"/>
    <a:srgbClr val="95D054"/>
    <a:srgbClr val="C4E59F"/>
    <a:srgbClr val="002B45"/>
    <a:srgbClr val="FFFFFF"/>
    <a:srgbClr val="7F7F7F"/>
    <a:srgbClr val="BFBFBF"/>
    <a:srgbClr val="D3EEFF"/>
    <a:srgbClr val="79D3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36FE3B-6020-4686-8D04-13CE8E0B1DBA}" v="340" dt="2025-06-03T10:58:45.184"/>
    <p1510:client id="{7D611920-C281-45AF-B7AB-E15E3B0B7A52}" v="84" dt="2025-06-02T15:08:29.529"/>
    <p1510:client id="{F84C7D76-10AD-4E1E-A42A-77ECF01821A3}" v="362" dt="2025-06-03T11:12:06.3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98" autoAdjust="0"/>
    <p:restoredTop sz="94660"/>
  </p:normalViewPr>
  <p:slideViewPr>
    <p:cSldViewPr snapToGrid="0">
      <p:cViewPr varScale="1">
        <p:scale>
          <a:sx n="90" d="100"/>
          <a:sy n="90" d="100"/>
        </p:scale>
        <p:origin x="432" y="7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8" Type="http://schemas.microsoft.com/office/2018/10/relationships/authors" Target="author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tags" Target="tags/tag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5/10/relationships/revisionInfo" Target="revisionInfo.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lde Hagelin" userId="4ef35cfe-9b84-4e8e-a352-a9a7e83493e0" providerId="ADAL" clId="{7D611920-C281-45AF-B7AB-E15E3B0B7A52}"/>
    <pc:docChg chg="undo custSel modSld sldOrd">
      <pc:chgData name="Tilde Hagelin" userId="4ef35cfe-9b84-4e8e-a352-a9a7e83493e0" providerId="ADAL" clId="{7D611920-C281-45AF-B7AB-E15E3B0B7A52}" dt="2025-06-03T07:16:53.669" v="98" actId="14100"/>
      <pc:docMkLst>
        <pc:docMk/>
      </pc:docMkLst>
      <pc:sldChg chg="addSp delSp modSp mod">
        <pc:chgData name="Tilde Hagelin" userId="4ef35cfe-9b84-4e8e-a352-a9a7e83493e0" providerId="ADAL" clId="{7D611920-C281-45AF-B7AB-E15E3B0B7A52}" dt="2025-06-03T07:15:15.332" v="91" actId="1036"/>
        <pc:sldMkLst>
          <pc:docMk/>
          <pc:sldMk cId="816489586" sldId="2147198564"/>
        </pc:sldMkLst>
        <pc:spChg chg="del">
          <ac:chgData name="Tilde Hagelin" userId="4ef35cfe-9b84-4e8e-a352-a9a7e83493e0" providerId="ADAL" clId="{7D611920-C281-45AF-B7AB-E15E3B0B7A52}" dt="2025-06-02T15:07:05.127" v="36" actId="478"/>
          <ac:spMkLst>
            <pc:docMk/>
            <pc:sldMk cId="816489586" sldId="2147198564"/>
            <ac:spMk id="2" creationId="{8ACB38FC-03A0-6575-5BE7-46E8B07AB248}"/>
          </ac:spMkLst>
        </pc:spChg>
        <pc:spChg chg="del">
          <ac:chgData name="Tilde Hagelin" userId="4ef35cfe-9b84-4e8e-a352-a9a7e83493e0" providerId="ADAL" clId="{7D611920-C281-45AF-B7AB-E15E3B0B7A52}" dt="2025-06-02T15:06:53.497" v="32" actId="478"/>
          <ac:spMkLst>
            <pc:docMk/>
            <pc:sldMk cId="816489586" sldId="2147198564"/>
            <ac:spMk id="4" creationId="{4D469E4E-B5AB-372A-9CB0-00D2E6A1026F}"/>
          </ac:spMkLst>
        </pc:spChg>
        <pc:spChg chg="add del mod">
          <ac:chgData name="Tilde Hagelin" userId="4ef35cfe-9b84-4e8e-a352-a9a7e83493e0" providerId="ADAL" clId="{7D611920-C281-45AF-B7AB-E15E3B0B7A52}" dt="2025-06-03T07:15:15.332" v="91" actId="1036"/>
          <ac:spMkLst>
            <pc:docMk/>
            <pc:sldMk cId="816489586" sldId="2147198564"/>
            <ac:spMk id="6" creationId="{292D2249-0C75-2A0E-8ED5-B42E8EE2926D}"/>
          </ac:spMkLst>
        </pc:spChg>
      </pc:sldChg>
      <pc:sldChg chg="addSp delSp modSp mod">
        <pc:chgData name="Tilde Hagelin" userId="4ef35cfe-9b84-4e8e-a352-a9a7e83493e0" providerId="ADAL" clId="{7D611920-C281-45AF-B7AB-E15E3B0B7A52}" dt="2025-06-02T15:08:29.529" v="84" actId="1037"/>
        <pc:sldMkLst>
          <pc:docMk/>
          <pc:sldMk cId="1030482514" sldId="2147198567"/>
        </pc:sldMkLst>
        <pc:spChg chg="mod">
          <ac:chgData name="Tilde Hagelin" userId="4ef35cfe-9b84-4e8e-a352-a9a7e83493e0" providerId="ADAL" clId="{7D611920-C281-45AF-B7AB-E15E3B0B7A52}" dt="2025-06-02T15:08:21.749" v="47" actId="12788"/>
          <ac:spMkLst>
            <pc:docMk/>
            <pc:sldMk cId="1030482514" sldId="2147198567"/>
            <ac:spMk id="4" creationId="{F8654DC8-2AF1-AA2B-D370-51D5A296107F}"/>
          </ac:spMkLst>
        </pc:spChg>
        <pc:spChg chg="del">
          <ac:chgData name="Tilde Hagelin" userId="4ef35cfe-9b84-4e8e-a352-a9a7e83493e0" providerId="ADAL" clId="{7D611920-C281-45AF-B7AB-E15E3B0B7A52}" dt="2025-06-02T15:07:28.722" v="40" actId="478"/>
          <ac:spMkLst>
            <pc:docMk/>
            <pc:sldMk cId="1030482514" sldId="2147198567"/>
            <ac:spMk id="10" creationId="{94510A97-A968-BF95-97D7-E0E71442F63A}"/>
          </ac:spMkLst>
        </pc:spChg>
        <pc:spChg chg="mod">
          <ac:chgData name="Tilde Hagelin" userId="4ef35cfe-9b84-4e8e-a352-a9a7e83493e0" providerId="ADAL" clId="{7D611920-C281-45AF-B7AB-E15E3B0B7A52}" dt="2025-06-02T15:07:34.411" v="41" actId="1076"/>
          <ac:spMkLst>
            <pc:docMk/>
            <pc:sldMk cId="1030482514" sldId="2147198567"/>
            <ac:spMk id="19" creationId="{789E5370-AB70-D4C3-7F9E-274EDAD448D0}"/>
          </ac:spMkLst>
        </pc:spChg>
        <pc:spChg chg="mod">
          <ac:chgData name="Tilde Hagelin" userId="4ef35cfe-9b84-4e8e-a352-a9a7e83493e0" providerId="ADAL" clId="{7D611920-C281-45AF-B7AB-E15E3B0B7A52}" dt="2025-06-02T15:08:29.529" v="84" actId="1037"/>
          <ac:spMkLst>
            <pc:docMk/>
            <pc:sldMk cId="1030482514" sldId="2147198567"/>
            <ac:spMk id="22" creationId="{E1981E4D-D236-A5EE-241B-E31CB7C6702B}"/>
          </ac:spMkLst>
        </pc:spChg>
        <pc:picChg chg="mod">
          <ac:chgData name="Tilde Hagelin" userId="4ef35cfe-9b84-4e8e-a352-a9a7e83493e0" providerId="ADAL" clId="{7D611920-C281-45AF-B7AB-E15E3B0B7A52}" dt="2025-06-02T15:08:29.529" v="84" actId="1037"/>
          <ac:picMkLst>
            <pc:docMk/>
            <pc:sldMk cId="1030482514" sldId="2147198567"/>
            <ac:picMk id="24" creationId="{EF2032AE-C061-4ED8-8311-35F4EC921D21}"/>
          </ac:picMkLst>
        </pc:picChg>
        <pc:cxnChg chg="add mod">
          <ac:chgData name="Tilde Hagelin" userId="4ef35cfe-9b84-4e8e-a352-a9a7e83493e0" providerId="ADAL" clId="{7D611920-C281-45AF-B7AB-E15E3B0B7A52}" dt="2025-06-02T15:08:21.749" v="47" actId="12788"/>
          <ac:cxnSpMkLst>
            <pc:docMk/>
            <pc:sldMk cId="1030482514" sldId="2147198567"/>
            <ac:cxnSpMk id="3" creationId="{552CE30A-AC77-2C6E-ADFD-7235C447D93D}"/>
          </ac:cxnSpMkLst>
        </pc:cxnChg>
      </pc:sldChg>
      <pc:sldChg chg="delSp modSp mod">
        <pc:chgData name="Tilde Hagelin" userId="4ef35cfe-9b84-4e8e-a352-a9a7e83493e0" providerId="ADAL" clId="{7D611920-C281-45AF-B7AB-E15E3B0B7A52}" dt="2025-06-03T07:15:24.040" v="96" actId="1036"/>
        <pc:sldMkLst>
          <pc:docMk/>
          <pc:sldMk cId="3557803334" sldId="2147198572"/>
        </pc:sldMkLst>
        <pc:spChg chg="mod">
          <ac:chgData name="Tilde Hagelin" userId="4ef35cfe-9b84-4e8e-a352-a9a7e83493e0" providerId="ADAL" clId="{7D611920-C281-45AF-B7AB-E15E3B0B7A52}" dt="2025-06-03T07:15:24.040" v="96" actId="1036"/>
          <ac:spMkLst>
            <pc:docMk/>
            <pc:sldMk cId="3557803334" sldId="2147198572"/>
            <ac:spMk id="2" creationId="{F2732A3A-FE14-ADD9-210A-85EDE6D0C21D}"/>
          </ac:spMkLst>
        </pc:spChg>
        <pc:spChg chg="del">
          <ac:chgData name="Tilde Hagelin" userId="4ef35cfe-9b84-4e8e-a352-a9a7e83493e0" providerId="ADAL" clId="{7D611920-C281-45AF-B7AB-E15E3B0B7A52}" dt="2025-06-02T15:06:46.020" v="30" actId="478"/>
          <ac:spMkLst>
            <pc:docMk/>
            <pc:sldMk cId="3557803334" sldId="2147198572"/>
            <ac:spMk id="4" creationId="{E47479AB-FF16-7414-AEEA-CFFADC84C8AE}"/>
          </ac:spMkLst>
        </pc:spChg>
      </pc:sldChg>
      <pc:sldChg chg="addSp modSp">
        <pc:chgData name="Tilde Hagelin" userId="4ef35cfe-9b84-4e8e-a352-a9a7e83493e0" providerId="ADAL" clId="{7D611920-C281-45AF-B7AB-E15E3B0B7A52}" dt="2025-06-02T14:55:55.719" v="25"/>
        <pc:sldMkLst>
          <pc:docMk/>
          <pc:sldMk cId="3816759607" sldId="2147198595"/>
        </pc:sldMkLst>
        <pc:spChg chg="add mod">
          <ac:chgData name="Tilde Hagelin" userId="4ef35cfe-9b84-4e8e-a352-a9a7e83493e0" providerId="ADAL" clId="{7D611920-C281-45AF-B7AB-E15E3B0B7A52}" dt="2025-06-02T14:55:55.719" v="25"/>
          <ac:spMkLst>
            <pc:docMk/>
            <pc:sldMk cId="3816759607" sldId="2147198595"/>
            <ac:spMk id="5" creationId="{B1AC9299-01A6-10FD-ACA2-C94BEC6D3F31}"/>
          </ac:spMkLst>
        </pc:spChg>
      </pc:sldChg>
      <pc:sldChg chg="modSp mod">
        <pc:chgData name="Tilde Hagelin" userId="4ef35cfe-9b84-4e8e-a352-a9a7e83493e0" providerId="ADAL" clId="{7D611920-C281-45AF-B7AB-E15E3B0B7A52}" dt="2025-06-02T14:54:22.278" v="23" actId="20577"/>
        <pc:sldMkLst>
          <pc:docMk/>
          <pc:sldMk cId="2106460738" sldId="2147198599"/>
        </pc:sldMkLst>
        <pc:spChg chg="mod">
          <ac:chgData name="Tilde Hagelin" userId="4ef35cfe-9b84-4e8e-a352-a9a7e83493e0" providerId="ADAL" clId="{7D611920-C281-45AF-B7AB-E15E3B0B7A52}" dt="2025-06-02T14:53:42.873" v="7" actId="20577"/>
          <ac:spMkLst>
            <pc:docMk/>
            <pc:sldMk cId="2106460738" sldId="2147198599"/>
            <ac:spMk id="11" creationId="{423F2D24-7909-3D6C-F766-BEA95AC98035}"/>
          </ac:spMkLst>
        </pc:spChg>
        <pc:spChg chg="mod">
          <ac:chgData name="Tilde Hagelin" userId="4ef35cfe-9b84-4e8e-a352-a9a7e83493e0" providerId="ADAL" clId="{7D611920-C281-45AF-B7AB-E15E3B0B7A52}" dt="2025-06-02T14:53:25.958" v="1" actId="20577"/>
          <ac:spMkLst>
            <pc:docMk/>
            <pc:sldMk cId="2106460738" sldId="2147198599"/>
            <ac:spMk id="14" creationId="{62E80E66-78E1-FB28-D57D-C19879933CF5}"/>
          </ac:spMkLst>
        </pc:spChg>
        <pc:spChg chg="mod">
          <ac:chgData name="Tilde Hagelin" userId="4ef35cfe-9b84-4e8e-a352-a9a7e83493e0" providerId="ADAL" clId="{7D611920-C281-45AF-B7AB-E15E3B0B7A52}" dt="2025-06-02T14:54:07.459" v="15" actId="20577"/>
          <ac:spMkLst>
            <pc:docMk/>
            <pc:sldMk cId="2106460738" sldId="2147198599"/>
            <ac:spMk id="17" creationId="{644EE9D5-EF72-214D-707B-608F12AC4C33}"/>
          </ac:spMkLst>
        </pc:spChg>
        <pc:spChg chg="mod">
          <ac:chgData name="Tilde Hagelin" userId="4ef35cfe-9b84-4e8e-a352-a9a7e83493e0" providerId="ADAL" clId="{7D611920-C281-45AF-B7AB-E15E3B0B7A52}" dt="2025-06-02T14:54:22.278" v="23" actId="20577"/>
          <ac:spMkLst>
            <pc:docMk/>
            <pc:sldMk cId="2106460738" sldId="2147198599"/>
            <ac:spMk id="24" creationId="{089C3294-5824-A2F3-7913-400225EF8072}"/>
          </ac:spMkLst>
        </pc:spChg>
      </pc:sldChg>
      <pc:sldChg chg="addSp modSp">
        <pc:chgData name="Tilde Hagelin" userId="4ef35cfe-9b84-4e8e-a352-a9a7e83493e0" providerId="ADAL" clId="{7D611920-C281-45AF-B7AB-E15E3B0B7A52}" dt="2025-06-02T14:55:59.394" v="26"/>
        <pc:sldMkLst>
          <pc:docMk/>
          <pc:sldMk cId="2228183988" sldId="2147198600"/>
        </pc:sldMkLst>
        <pc:spChg chg="add mod">
          <ac:chgData name="Tilde Hagelin" userId="4ef35cfe-9b84-4e8e-a352-a9a7e83493e0" providerId="ADAL" clId="{7D611920-C281-45AF-B7AB-E15E3B0B7A52}" dt="2025-06-02T14:55:59.394" v="26"/>
          <ac:spMkLst>
            <pc:docMk/>
            <pc:sldMk cId="2228183988" sldId="2147198600"/>
            <ac:spMk id="6" creationId="{7737BF90-A870-22F7-F01A-D317ACA8AD38}"/>
          </ac:spMkLst>
        </pc:spChg>
      </pc:sldChg>
      <pc:sldChg chg="addSp modSp">
        <pc:chgData name="Tilde Hagelin" userId="4ef35cfe-9b84-4e8e-a352-a9a7e83493e0" providerId="ADAL" clId="{7D611920-C281-45AF-B7AB-E15E3B0B7A52}" dt="2025-06-02T14:56:03.903" v="27"/>
        <pc:sldMkLst>
          <pc:docMk/>
          <pc:sldMk cId="1229219725" sldId="2147198601"/>
        </pc:sldMkLst>
        <pc:spChg chg="add mod">
          <ac:chgData name="Tilde Hagelin" userId="4ef35cfe-9b84-4e8e-a352-a9a7e83493e0" providerId="ADAL" clId="{7D611920-C281-45AF-B7AB-E15E3B0B7A52}" dt="2025-06-02T14:56:03.903" v="27"/>
          <ac:spMkLst>
            <pc:docMk/>
            <pc:sldMk cId="1229219725" sldId="2147198601"/>
            <ac:spMk id="6" creationId="{F8C51582-632B-CE69-4BB5-0CDD96687948}"/>
          </ac:spMkLst>
        </pc:spChg>
      </pc:sldChg>
      <pc:sldChg chg="addSp modSp ord">
        <pc:chgData name="Tilde Hagelin" userId="4ef35cfe-9b84-4e8e-a352-a9a7e83493e0" providerId="ADAL" clId="{7D611920-C281-45AF-B7AB-E15E3B0B7A52}" dt="2025-06-02T15:02:07.818" v="29"/>
        <pc:sldMkLst>
          <pc:docMk/>
          <pc:sldMk cId="2885285067" sldId="2147198603"/>
        </pc:sldMkLst>
        <pc:spChg chg="add mod">
          <ac:chgData name="Tilde Hagelin" userId="4ef35cfe-9b84-4e8e-a352-a9a7e83493e0" providerId="ADAL" clId="{7D611920-C281-45AF-B7AB-E15E3B0B7A52}" dt="2025-06-02T14:55:51.857" v="24"/>
          <ac:spMkLst>
            <pc:docMk/>
            <pc:sldMk cId="2885285067" sldId="2147198603"/>
            <ac:spMk id="6" creationId="{4E8C27AF-7352-033E-3AAD-9363169CC99B}"/>
          </ac:spMkLst>
        </pc:spChg>
      </pc:sldChg>
      <pc:sldChg chg="delSp mod">
        <pc:chgData name="Tilde Hagelin" userId="4ef35cfe-9b84-4e8e-a352-a9a7e83493e0" providerId="ADAL" clId="{7D611920-C281-45AF-B7AB-E15E3B0B7A52}" dt="2025-06-02T15:07:13.369" v="39" actId="478"/>
        <pc:sldMkLst>
          <pc:docMk/>
          <pc:sldMk cId="4103588975" sldId="2147198608"/>
        </pc:sldMkLst>
        <pc:spChg chg="del">
          <ac:chgData name="Tilde Hagelin" userId="4ef35cfe-9b84-4e8e-a352-a9a7e83493e0" providerId="ADAL" clId="{7D611920-C281-45AF-B7AB-E15E3B0B7A52}" dt="2025-06-02T15:07:13.369" v="39" actId="478"/>
          <ac:spMkLst>
            <pc:docMk/>
            <pc:sldMk cId="4103588975" sldId="2147198608"/>
            <ac:spMk id="2" creationId="{8ACB38FC-03A0-6575-5BE7-46E8B07AB248}"/>
          </ac:spMkLst>
        </pc:spChg>
        <pc:spChg chg="del">
          <ac:chgData name="Tilde Hagelin" userId="4ef35cfe-9b84-4e8e-a352-a9a7e83493e0" providerId="ADAL" clId="{7D611920-C281-45AF-B7AB-E15E3B0B7A52}" dt="2025-06-02T15:07:10.976" v="38" actId="478"/>
          <ac:spMkLst>
            <pc:docMk/>
            <pc:sldMk cId="4103588975" sldId="2147198608"/>
            <ac:spMk id="4" creationId="{4D469E4E-B5AB-372A-9CB0-00D2E6A1026F}"/>
          </ac:spMkLst>
        </pc:spChg>
      </pc:sldChg>
      <pc:sldChg chg="modSp mod">
        <pc:chgData name="Tilde Hagelin" userId="4ef35cfe-9b84-4e8e-a352-a9a7e83493e0" providerId="ADAL" clId="{7D611920-C281-45AF-B7AB-E15E3B0B7A52}" dt="2025-06-03T07:16:30.589" v="97" actId="14100"/>
        <pc:sldMkLst>
          <pc:docMk/>
          <pc:sldMk cId="3797708636" sldId="2147198616"/>
        </pc:sldMkLst>
        <pc:spChg chg="mod">
          <ac:chgData name="Tilde Hagelin" userId="4ef35cfe-9b84-4e8e-a352-a9a7e83493e0" providerId="ADAL" clId="{7D611920-C281-45AF-B7AB-E15E3B0B7A52}" dt="2025-06-03T07:16:30.589" v="97" actId="14100"/>
          <ac:spMkLst>
            <pc:docMk/>
            <pc:sldMk cId="3797708636" sldId="2147198616"/>
            <ac:spMk id="24" creationId="{4430BB97-4C5B-3227-1A74-FFE6DCE1F197}"/>
          </ac:spMkLst>
        </pc:spChg>
        <pc:spChg chg="mod">
          <ac:chgData name="Tilde Hagelin" userId="4ef35cfe-9b84-4e8e-a352-a9a7e83493e0" providerId="ADAL" clId="{7D611920-C281-45AF-B7AB-E15E3B0B7A52}" dt="2025-06-03T07:16:30.589" v="97" actId="14100"/>
          <ac:spMkLst>
            <pc:docMk/>
            <pc:sldMk cId="3797708636" sldId="2147198616"/>
            <ac:spMk id="30" creationId="{7B02242D-53B1-5E6D-BCFB-6575AF4E7B03}"/>
          </ac:spMkLst>
        </pc:spChg>
      </pc:sldChg>
      <pc:sldChg chg="modSp mod">
        <pc:chgData name="Tilde Hagelin" userId="4ef35cfe-9b84-4e8e-a352-a9a7e83493e0" providerId="ADAL" clId="{7D611920-C281-45AF-B7AB-E15E3B0B7A52}" dt="2025-06-03T07:16:53.669" v="98" actId="14100"/>
        <pc:sldMkLst>
          <pc:docMk/>
          <pc:sldMk cId="1412616936" sldId="2147198618"/>
        </pc:sldMkLst>
        <pc:spChg chg="mod">
          <ac:chgData name="Tilde Hagelin" userId="4ef35cfe-9b84-4e8e-a352-a9a7e83493e0" providerId="ADAL" clId="{7D611920-C281-45AF-B7AB-E15E3B0B7A52}" dt="2025-06-03T07:16:53.669" v="98" actId="14100"/>
          <ac:spMkLst>
            <pc:docMk/>
            <pc:sldMk cId="1412616936" sldId="2147198618"/>
            <ac:spMk id="24" creationId="{4430BB97-4C5B-3227-1A74-FFE6DCE1F197}"/>
          </ac:spMkLst>
        </pc:spChg>
        <pc:spChg chg="mod">
          <ac:chgData name="Tilde Hagelin" userId="4ef35cfe-9b84-4e8e-a352-a9a7e83493e0" providerId="ADAL" clId="{7D611920-C281-45AF-B7AB-E15E3B0B7A52}" dt="2025-06-03T07:16:53.669" v="98" actId="14100"/>
          <ac:spMkLst>
            <pc:docMk/>
            <pc:sldMk cId="1412616936" sldId="2147198618"/>
            <ac:spMk id="30" creationId="{7B02242D-53B1-5E6D-BCFB-6575AF4E7B03}"/>
          </ac:spMkLst>
        </pc:spChg>
      </pc:sldChg>
    </pc:docChg>
  </pc:docChgLst>
  <pc:docChgLst>
    <pc:chgData name="Tilde Hagelin" userId="4ef35cfe-9b84-4e8e-a352-a9a7e83493e0" providerId="ADAL" clId="{F84C7D76-10AD-4E1E-A42A-77ECF01821A3}"/>
    <pc:docChg chg="undo custSel modSld">
      <pc:chgData name="Tilde Hagelin" userId="4ef35cfe-9b84-4e8e-a352-a9a7e83493e0" providerId="ADAL" clId="{F84C7D76-10AD-4E1E-A42A-77ECF01821A3}" dt="2025-06-03T11:38:42.573" v="363" actId="1035"/>
      <pc:docMkLst>
        <pc:docMk/>
      </pc:docMkLst>
      <pc:sldChg chg="modSp mod">
        <pc:chgData name="Tilde Hagelin" userId="4ef35cfe-9b84-4e8e-a352-a9a7e83493e0" providerId="ADAL" clId="{F84C7D76-10AD-4E1E-A42A-77ECF01821A3}" dt="2025-06-03T11:38:42.573" v="363" actId="1035"/>
        <pc:sldMkLst>
          <pc:docMk/>
          <pc:sldMk cId="3557803334" sldId="2147198572"/>
        </pc:sldMkLst>
        <pc:picChg chg="mod">
          <ac:chgData name="Tilde Hagelin" userId="4ef35cfe-9b84-4e8e-a352-a9a7e83493e0" providerId="ADAL" clId="{F84C7D76-10AD-4E1E-A42A-77ECF01821A3}" dt="2025-06-03T11:38:42.573" v="363" actId="1035"/>
          <ac:picMkLst>
            <pc:docMk/>
            <pc:sldMk cId="3557803334" sldId="2147198572"/>
            <ac:picMk id="11" creationId="{EE186306-13E7-71E3-EA5D-208FB531443F}"/>
          </ac:picMkLst>
        </pc:picChg>
      </pc:sldChg>
      <pc:sldChg chg="addSp delSp mod setBg">
        <pc:chgData name="Tilde Hagelin" userId="4ef35cfe-9b84-4e8e-a352-a9a7e83493e0" providerId="ADAL" clId="{F84C7D76-10AD-4E1E-A42A-77ECF01821A3}" dt="2025-06-03T10:59:42.815" v="32"/>
        <pc:sldMkLst>
          <pc:docMk/>
          <pc:sldMk cId="3803909961" sldId="2147198577"/>
        </pc:sldMkLst>
        <pc:spChg chg="add del">
          <ac:chgData name="Tilde Hagelin" userId="4ef35cfe-9b84-4e8e-a352-a9a7e83493e0" providerId="ADAL" clId="{F84C7D76-10AD-4E1E-A42A-77ECF01821A3}" dt="2025-06-03T10:59:34.885" v="31" actId="478"/>
          <ac:spMkLst>
            <pc:docMk/>
            <pc:sldMk cId="3803909961" sldId="2147198577"/>
            <ac:spMk id="13" creationId="{75FB216E-1695-437A-724B-8DE491C1848C}"/>
          </ac:spMkLst>
        </pc:spChg>
      </pc:sldChg>
      <pc:sldChg chg="delSp mod setBg">
        <pc:chgData name="Tilde Hagelin" userId="4ef35cfe-9b84-4e8e-a352-a9a7e83493e0" providerId="ADAL" clId="{F84C7D76-10AD-4E1E-A42A-77ECF01821A3}" dt="2025-06-03T11:04:40.689" v="128"/>
        <pc:sldMkLst>
          <pc:docMk/>
          <pc:sldMk cId="200700015" sldId="2147198578"/>
        </pc:sldMkLst>
        <pc:picChg chg="del">
          <ac:chgData name="Tilde Hagelin" userId="4ef35cfe-9b84-4e8e-a352-a9a7e83493e0" providerId="ADAL" clId="{F84C7D76-10AD-4E1E-A42A-77ECF01821A3}" dt="2025-06-03T11:04:11.154" v="125" actId="478"/>
          <ac:picMkLst>
            <pc:docMk/>
            <pc:sldMk cId="200700015" sldId="2147198578"/>
            <ac:picMk id="12" creationId="{B73999DE-8190-F3EA-6185-B7B44D7E6BD8}"/>
          </ac:picMkLst>
        </pc:picChg>
      </pc:sldChg>
      <pc:sldChg chg="delSp modSp mod setBg">
        <pc:chgData name="Tilde Hagelin" userId="4ef35cfe-9b84-4e8e-a352-a9a7e83493e0" providerId="ADAL" clId="{F84C7D76-10AD-4E1E-A42A-77ECF01821A3}" dt="2025-06-03T11:00:30.273" v="38"/>
        <pc:sldMkLst>
          <pc:docMk/>
          <pc:sldMk cId="1270355301" sldId="2147198579"/>
        </pc:sldMkLst>
        <pc:spChg chg="mod">
          <ac:chgData name="Tilde Hagelin" userId="4ef35cfe-9b84-4e8e-a352-a9a7e83493e0" providerId="ADAL" clId="{F84C7D76-10AD-4E1E-A42A-77ECF01821A3}" dt="2025-06-03T11:00:30.273" v="38"/>
          <ac:spMkLst>
            <pc:docMk/>
            <pc:sldMk cId="1270355301" sldId="2147198579"/>
            <ac:spMk id="4" creationId="{CF77FD31-7D19-0EA9-7B1E-C94655632B26}"/>
          </ac:spMkLst>
        </pc:spChg>
        <pc:spChg chg="del">
          <ac:chgData name="Tilde Hagelin" userId="4ef35cfe-9b84-4e8e-a352-a9a7e83493e0" providerId="ADAL" clId="{F84C7D76-10AD-4E1E-A42A-77ECF01821A3}" dt="2025-06-03T11:00:14.947" v="33" actId="478"/>
          <ac:spMkLst>
            <pc:docMk/>
            <pc:sldMk cId="1270355301" sldId="2147198579"/>
            <ac:spMk id="5" creationId="{3D62C465-EC43-5217-D7E5-4DBF394F12B4}"/>
          </ac:spMkLst>
        </pc:spChg>
        <pc:spChg chg="mod">
          <ac:chgData name="Tilde Hagelin" userId="4ef35cfe-9b84-4e8e-a352-a9a7e83493e0" providerId="ADAL" clId="{F84C7D76-10AD-4E1E-A42A-77ECF01821A3}" dt="2025-06-03T11:00:30.269" v="36"/>
          <ac:spMkLst>
            <pc:docMk/>
            <pc:sldMk cId="1270355301" sldId="2147198579"/>
            <ac:spMk id="7" creationId="{E4EE4982-7EBD-FD56-1866-6EC7749B541B}"/>
          </ac:spMkLst>
        </pc:spChg>
      </pc:sldChg>
      <pc:sldChg chg="delSp mod setBg">
        <pc:chgData name="Tilde Hagelin" userId="4ef35cfe-9b84-4e8e-a352-a9a7e83493e0" providerId="ADAL" clId="{F84C7D76-10AD-4E1E-A42A-77ECF01821A3}" dt="2025-06-03T11:07:09.758" v="206" actId="478"/>
        <pc:sldMkLst>
          <pc:docMk/>
          <pc:sldMk cId="1448806211" sldId="2147198591"/>
        </pc:sldMkLst>
        <pc:picChg chg="del">
          <ac:chgData name="Tilde Hagelin" userId="4ef35cfe-9b84-4e8e-a352-a9a7e83493e0" providerId="ADAL" clId="{F84C7D76-10AD-4E1E-A42A-77ECF01821A3}" dt="2025-06-03T11:07:09.758" v="206" actId="478"/>
          <ac:picMkLst>
            <pc:docMk/>
            <pc:sldMk cId="1448806211" sldId="2147198591"/>
            <ac:picMk id="12" creationId="{B73999DE-8190-F3EA-6185-B7B44D7E6BD8}"/>
          </ac:picMkLst>
        </pc:picChg>
      </pc:sldChg>
      <pc:sldChg chg="modSp mod setBg">
        <pc:chgData name="Tilde Hagelin" userId="4ef35cfe-9b84-4e8e-a352-a9a7e83493e0" providerId="ADAL" clId="{F84C7D76-10AD-4E1E-A42A-77ECF01821A3}" dt="2025-06-03T11:04:03.126" v="124" actId="692"/>
        <pc:sldMkLst>
          <pc:docMk/>
          <pc:sldMk cId="2509642344" sldId="2147198597"/>
        </pc:sldMkLst>
        <pc:spChg chg="mod">
          <ac:chgData name="Tilde Hagelin" userId="4ef35cfe-9b84-4e8e-a352-a9a7e83493e0" providerId="ADAL" clId="{F84C7D76-10AD-4E1E-A42A-77ECF01821A3}" dt="2025-06-03T11:04:03.126" v="124" actId="692"/>
          <ac:spMkLst>
            <pc:docMk/>
            <pc:sldMk cId="2509642344" sldId="2147198597"/>
            <ac:spMk id="7" creationId="{12F75C0D-B0C3-BCA8-D448-A66131080FEF}"/>
          </ac:spMkLst>
        </pc:spChg>
      </pc:sldChg>
      <pc:sldChg chg="modSp mod setBg">
        <pc:chgData name="Tilde Hagelin" userId="4ef35cfe-9b84-4e8e-a352-a9a7e83493e0" providerId="ADAL" clId="{F84C7D76-10AD-4E1E-A42A-77ECF01821A3}" dt="2025-06-03T11:06:45.442" v="204" actId="692"/>
        <pc:sldMkLst>
          <pc:docMk/>
          <pc:sldMk cId="1892231644" sldId="2147198604"/>
        </pc:sldMkLst>
        <pc:spChg chg="mod">
          <ac:chgData name="Tilde Hagelin" userId="4ef35cfe-9b84-4e8e-a352-a9a7e83493e0" providerId="ADAL" clId="{F84C7D76-10AD-4E1E-A42A-77ECF01821A3}" dt="2025-06-03T11:06:45.442" v="204" actId="692"/>
          <ac:spMkLst>
            <pc:docMk/>
            <pc:sldMk cId="1892231644" sldId="2147198604"/>
            <ac:spMk id="9" creationId="{0D38E94A-597D-D6FB-2578-F4E40265C9F5}"/>
          </ac:spMkLst>
        </pc:spChg>
      </pc:sldChg>
      <pc:sldChg chg="setBg">
        <pc:chgData name="Tilde Hagelin" userId="4ef35cfe-9b84-4e8e-a352-a9a7e83493e0" providerId="ADAL" clId="{F84C7D76-10AD-4E1E-A42A-77ECF01821A3}" dt="2025-06-03T11:07:06.788" v="205"/>
        <pc:sldMkLst>
          <pc:docMk/>
          <pc:sldMk cId="552408107" sldId="2147198605"/>
        </pc:sldMkLst>
      </pc:sldChg>
      <pc:sldChg chg="addSp delSp modSp mod setBg">
        <pc:chgData name="Tilde Hagelin" userId="4ef35cfe-9b84-4e8e-a352-a9a7e83493e0" providerId="ADAL" clId="{F84C7D76-10AD-4E1E-A42A-77ECF01821A3}" dt="2025-06-03T11:01:10.707" v="40"/>
        <pc:sldMkLst>
          <pc:docMk/>
          <pc:sldMk cId="4014154907" sldId="2147198610"/>
        </pc:sldMkLst>
        <pc:spChg chg="add del mod">
          <ac:chgData name="Tilde Hagelin" userId="4ef35cfe-9b84-4e8e-a352-a9a7e83493e0" providerId="ADAL" clId="{F84C7D76-10AD-4E1E-A42A-77ECF01821A3}" dt="2025-06-03T10:58:55.554" v="27" actId="14100"/>
          <ac:spMkLst>
            <pc:docMk/>
            <pc:sldMk cId="4014154907" sldId="2147198610"/>
            <ac:spMk id="4" creationId="{0676AF63-EAE7-C6C5-88FC-C19F11FD4B8F}"/>
          </ac:spMkLst>
        </pc:spChg>
        <pc:spChg chg="add del mod ord">
          <ac:chgData name="Tilde Hagelin" userId="4ef35cfe-9b84-4e8e-a352-a9a7e83493e0" providerId="ADAL" clId="{F84C7D76-10AD-4E1E-A42A-77ECF01821A3}" dt="2025-06-03T11:00:38.585" v="39" actId="478"/>
          <ac:spMkLst>
            <pc:docMk/>
            <pc:sldMk cId="4014154907" sldId="2147198610"/>
            <ac:spMk id="5" creationId="{C8BA79E0-244B-1A82-9B9D-A31F10C9593B}"/>
          </ac:spMkLst>
        </pc:spChg>
        <pc:picChg chg="del">
          <ac:chgData name="Tilde Hagelin" userId="4ef35cfe-9b84-4e8e-a352-a9a7e83493e0" providerId="ADAL" clId="{F84C7D76-10AD-4E1E-A42A-77ECF01821A3}" dt="2025-06-03T10:58:37.057" v="23" actId="478"/>
          <ac:picMkLst>
            <pc:docMk/>
            <pc:sldMk cId="4014154907" sldId="2147198610"/>
            <ac:picMk id="12" creationId="{E5D4668C-8E94-86F6-6587-217DE545549D}"/>
          </ac:picMkLst>
        </pc:picChg>
      </pc:sldChg>
      <pc:sldChg chg="delSp modSp mod setBg">
        <pc:chgData name="Tilde Hagelin" userId="4ef35cfe-9b84-4e8e-a352-a9a7e83493e0" providerId="ADAL" clId="{F84C7D76-10AD-4E1E-A42A-77ECF01821A3}" dt="2025-06-03T11:02:27.555" v="78"/>
        <pc:sldMkLst>
          <pc:docMk/>
          <pc:sldMk cId="1472506204" sldId="2147198611"/>
        </pc:sldMkLst>
        <pc:spChg chg="mod">
          <ac:chgData name="Tilde Hagelin" userId="4ef35cfe-9b84-4e8e-a352-a9a7e83493e0" providerId="ADAL" clId="{F84C7D76-10AD-4E1E-A42A-77ECF01821A3}" dt="2025-06-03T11:02:27.555" v="78"/>
          <ac:spMkLst>
            <pc:docMk/>
            <pc:sldMk cId="1472506204" sldId="2147198611"/>
            <ac:spMk id="4" creationId="{C335EB0B-8700-DE26-4A68-57A75A89710F}"/>
          </ac:spMkLst>
        </pc:spChg>
        <pc:spChg chg="mod">
          <ac:chgData name="Tilde Hagelin" userId="4ef35cfe-9b84-4e8e-a352-a9a7e83493e0" providerId="ADAL" clId="{F84C7D76-10AD-4E1E-A42A-77ECF01821A3}" dt="2025-06-03T11:02:27.546" v="76"/>
          <ac:spMkLst>
            <pc:docMk/>
            <pc:sldMk cId="1472506204" sldId="2147198611"/>
            <ac:spMk id="18" creationId="{F9F55976-31D9-0521-31A7-82D65F02F910}"/>
          </ac:spMkLst>
        </pc:spChg>
        <pc:picChg chg="del">
          <ac:chgData name="Tilde Hagelin" userId="4ef35cfe-9b84-4e8e-a352-a9a7e83493e0" providerId="ADAL" clId="{F84C7D76-10AD-4E1E-A42A-77ECF01821A3}" dt="2025-06-03T10:57:53.499" v="0" actId="478"/>
          <ac:picMkLst>
            <pc:docMk/>
            <pc:sldMk cId="1472506204" sldId="2147198611"/>
            <ac:picMk id="12" creationId="{7AB07156-A3E7-0DF0-E1FB-B0063D1DE6B0}"/>
          </ac:picMkLst>
        </pc:picChg>
      </pc:sldChg>
      <pc:sldChg chg="addSp delSp modSp mod setBg">
        <pc:chgData name="Tilde Hagelin" userId="4ef35cfe-9b84-4e8e-a352-a9a7e83493e0" providerId="ADAL" clId="{F84C7D76-10AD-4E1E-A42A-77ECF01821A3}" dt="2025-06-03T11:02:00.925" v="67" actId="14100"/>
        <pc:sldMkLst>
          <pc:docMk/>
          <pc:sldMk cId="2846839865" sldId="2147198612"/>
        </pc:sldMkLst>
        <pc:spChg chg="del mod">
          <ac:chgData name="Tilde Hagelin" userId="4ef35cfe-9b84-4e8e-a352-a9a7e83493e0" providerId="ADAL" clId="{F84C7D76-10AD-4E1E-A42A-77ECF01821A3}" dt="2025-06-03T11:01:23.106" v="43" actId="478"/>
          <ac:spMkLst>
            <pc:docMk/>
            <pc:sldMk cId="2846839865" sldId="2147198612"/>
            <ac:spMk id="4" creationId="{ACD06A79-320A-FC7A-1992-2E86F357B412}"/>
          </ac:spMkLst>
        </pc:spChg>
        <pc:spChg chg="add del mod">
          <ac:chgData name="Tilde Hagelin" userId="4ef35cfe-9b84-4e8e-a352-a9a7e83493e0" providerId="ADAL" clId="{F84C7D76-10AD-4E1E-A42A-77ECF01821A3}" dt="2025-06-03T11:01:30.850" v="45" actId="478"/>
          <ac:spMkLst>
            <pc:docMk/>
            <pc:sldMk cId="2846839865" sldId="2147198612"/>
            <ac:spMk id="6" creationId="{01E9DE85-06FE-7995-E47D-862860D6CE8D}"/>
          </ac:spMkLst>
        </pc:spChg>
        <pc:spChg chg="add del mod">
          <ac:chgData name="Tilde Hagelin" userId="4ef35cfe-9b84-4e8e-a352-a9a7e83493e0" providerId="ADAL" clId="{F84C7D76-10AD-4E1E-A42A-77ECF01821A3}" dt="2025-06-03T11:01:45.366" v="48" actId="478"/>
          <ac:spMkLst>
            <pc:docMk/>
            <pc:sldMk cId="2846839865" sldId="2147198612"/>
            <ac:spMk id="7" creationId="{68A1C828-1F09-3189-19FD-9F13CAA7A67B}"/>
          </ac:spMkLst>
        </pc:spChg>
        <pc:spChg chg="add mod ord">
          <ac:chgData name="Tilde Hagelin" userId="4ef35cfe-9b84-4e8e-a352-a9a7e83493e0" providerId="ADAL" clId="{F84C7D76-10AD-4E1E-A42A-77ECF01821A3}" dt="2025-06-03T11:02:00.925" v="67" actId="14100"/>
          <ac:spMkLst>
            <pc:docMk/>
            <pc:sldMk cId="2846839865" sldId="2147198612"/>
            <ac:spMk id="9" creationId="{19AA73A7-CF91-189D-3082-1E5A4E7C1CCA}"/>
          </ac:spMkLst>
        </pc:spChg>
        <pc:picChg chg="del">
          <ac:chgData name="Tilde Hagelin" userId="4ef35cfe-9b84-4e8e-a352-a9a7e83493e0" providerId="ADAL" clId="{F84C7D76-10AD-4E1E-A42A-77ECF01821A3}" dt="2025-06-03T11:01:15.172" v="41" actId="478"/>
          <ac:picMkLst>
            <pc:docMk/>
            <pc:sldMk cId="2846839865" sldId="2147198612"/>
            <ac:picMk id="12" creationId="{9A6FE321-16AC-B7B6-3912-A87DA8D0256D}"/>
          </ac:picMkLst>
        </pc:picChg>
      </pc:sldChg>
      <pc:sldChg chg="delSp modSp mod setBg">
        <pc:chgData name="Tilde Hagelin" userId="4ef35cfe-9b84-4e8e-a352-a9a7e83493e0" providerId="ADAL" clId="{F84C7D76-10AD-4E1E-A42A-77ECF01821A3}" dt="2025-06-03T11:02:20.472" v="74"/>
        <pc:sldMkLst>
          <pc:docMk/>
          <pc:sldMk cId="373956943" sldId="2147198613"/>
        </pc:sldMkLst>
        <pc:spChg chg="mod">
          <ac:chgData name="Tilde Hagelin" userId="4ef35cfe-9b84-4e8e-a352-a9a7e83493e0" providerId="ADAL" clId="{F84C7D76-10AD-4E1E-A42A-77ECF01821A3}" dt="2025-06-03T11:02:20.472" v="74"/>
          <ac:spMkLst>
            <pc:docMk/>
            <pc:sldMk cId="373956943" sldId="2147198613"/>
            <ac:spMk id="4" creationId="{CF77FD31-7D19-0EA9-7B1E-C94655632B26}"/>
          </ac:spMkLst>
        </pc:spChg>
        <pc:spChg chg="mod">
          <ac:chgData name="Tilde Hagelin" userId="4ef35cfe-9b84-4e8e-a352-a9a7e83493e0" providerId="ADAL" clId="{F84C7D76-10AD-4E1E-A42A-77ECF01821A3}" dt="2025-06-03T11:02:20.468" v="72"/>
          <ac:spMkLst>
            <pc:docMk/>
            <pc:sldMk cId="373956943" sldId="2147198613"/>
            <ac:spMk id="7" creationId="{E4EE4982-7EBD-FD56-1866-6EC7749B541B}"/>
          </ac:spMkLst>
        </pc:spChg>
        <pc:picChg chg="del">
          <ac:chgData name="Tilde Hagelin" userId="4ef35cfe-9b84-4e8e-a352-a9a7e83493e0" providerId="ADAL" clId="{F84C7D76-10AD-4E1E-A42A-77ECF01821A3}" dt="2025-06-03T11:02:06.222" v="68" actId="478"/>
          <ac:picMkLst>
            <pc:docMk/>
            <pc:sldMk cId="373956943" sldId="2147198613"/>
            <ac:picMk id="12" creationId="{B73999DE-8190-F3EA-6185-B7B44D7E6BD8}"/>
          </ac:picMkLst>
        </pc:picChg>
      </pc:sldChg>
      <pc:sldChg chg="delSp modSp mod setBg">
        <pc:chgData name="Tilde Hagelin" userId="4ef35cfe-9b84-4e8e-a352-a9a7e83493e0" providerId="ADAL" clId="{F84C7D76-10AD-4E1E-A42A-77ECF01821A3}" dt="2025-06-03T11:02:57.829" v="98" actId="1036"/>
        <pc:sldMkLst>
          <pc:docMk/>
          <pc:sldMk cId="2816867534" sldId="2147198614"/>
        </pc:sldMkLst>
        <pc:spChg chg="mod">
          <ac:chgData name="Tilde Hagelin" userId="4ef35cfe-9b84-4e8e-a352-a9a7e83493e0" providerId="ADAL" clId="{F84C7D76-10AD-4E1E-A42A-77ECF01821A3}" dt="2025-06-03T11:02:49.704" v="83" actId="14100"/>
          <ac:spMkLst>
            <pc:docMk/>
            <pc:sldMk cId="2816867534" sldId="2147198614"/>
            <ac:spMk id="4" creationId="{0676AF63-EAE7-C6C5-88FC-C19F11FD4B8F}"/>
          </ac:spMkLst>
        </pc:spChg>
        <pc:spChg chg="mod">
          <ac:chgData name="Tilde Hagelin" userId="4ef35cfe-9b84-4e8e-a352-a9a7e83493e0" providerId="ADAL" clId="{F84C7D76-10AD-4E1E-A42A-77ECF01821A3}" dt="2025-06-03T11:02:57.829" v="98" actId="1036"/>
          <ac:spMkLst>
            <pc:docMk/>
            <pc:sldMk cId="2816867534" sldId="2147198614"/>
            <ac:spMk id="29" creationId="{971909F2-AD77-3C40-17A0-BEB10E1C7B7D}"/>
          </ac:spMkLst>
        </pc:spChg>
        <pc:picChg chg="del">
          <ac:chgData name="Tilde Hagelin" userId="4ef35cfe-9b84-4e8e-a352-a9a7e83493e0" providerId="ADAL" clId="{F84C7D76-10AD-4E1E-A42A-77ECF01821A3}" dt="2025-06-03T11:02:34.416" v="79" actId="478"/>
          <ac:picMkLst>
            <pc:docMk/>
            <pc:sldMk cId="2816867534" sldId="2147198614"/>
            <ac:picMk id="12" creationId="{E5D4668C-8E94-86F6-6587-217DE545549D}"/>
          </ac:picMkLst>
        </pc:picChg>
        <pc:picChg chg="mod">
          <ac:chgData name="Tilde Hagelin" userId="4ef35cfe-9b84-4e8e-a352-a9a7e83493e0" providerId="ADAL" clId="{F84C7D76-10AD-4E1E-A42A-77ECF01821A3}" dt="2025-06-03T11:02:57.829" v="98" actId="1036"/>
          <ac:picMkLst>
            <pc:docMk/>
            <pc:sldMk cId="2816867534" sldId="2147198614"/>
            <ac:picMk id="28" creationId="{EFE7A9E2-1914-CCE3-E1A9-F2E98CBC4198}"/>
          </ac:picMkLst>
        </pc:picChg>
      </pc:sldChg>
      <pc:sldChg chg="delSp modSp mod setBg">
        <pc:chgData name="Tilde Hagelin" userId="4ef35cfe-9b84-4e8e-a352-a9a7e83493e0" providerId="ADAL" clId="{F84C7D76-10AD-4E1E-A42A-77ECF01821A3}" dt="2025-06-03T11:11:20.854" v="339" actId="1038"/>
        <pc:sldMkLst>
          <pc:docMk/>
          <pc:sldMk cId="3945667283" sldId="2147198615"/>
        </pc:sldMkLst>
        <pc:spChg chg="mod">
          <ac:chgData name="Tilde Hagelin" userId="4ef35cfe-9b84-4e8e-a352-a9a7e83493e0" providerId="ADAL" clId="{F84C7D76-10AD-4E1E-A42A-77ECF01821A3}" dt="2025-06-03T11:11:20.854" v="339" actId="1038"/>
          <ac:spMkLst>
            <pc:docMk/>
            <pc:sldMk cId="3945667283" sldId="2147198615"/>
            <ac:spMk id="4" creationId="{CF77FD31-7D19-0EA9-7B1E-C94655632B26}"/>
          </ac:spMkLst>
        </pc:spChg>
        <pc:spChg chg="mod">
          <ac:chgData name="Tilde Hagelin" userId="4ef35cfe-9b84-4e8e-a352-a9a7e83493e0" providerId="ADAL" clId="{F84C7D76-10AD-4E1E-A42A-77ECF01821A3}" dt="2025-06-03T11:11:20.854" v="339" actId="1038"/>
          <ac:spMkLst>
            <pc:docMk/>
            <pc:sldMk cId="3945667283" sldId="2147198615"/>
            <ac:spMk id="7" creationId="{E4EE4982-7EBD-FD56-1866-6EC7749B541B}"/>
          </ac:spMkLst>
        </pc:spChg>
        <pc:picChg chg="del">
          <ac:chgData name="Tilde Hagelin" userId="4ef35cfe-9b84-4e8e-a352-a9a7e83493e0" providerId="ADAL" clId="{F84C7D76-10AD-4E1E-A42A-77ECF01821A3}" dt="2025-06-03T11:03:01.624" v="99" actId="478"/>
          <ac:picMkLst>
            <pc:docMk/>
            <pc:sldMk cId="3945667283" sldId="2147198615"/>
            <ac:picMk id="12" creationId="{B73999DE-8190-F3EA-6185-B7B44D7E6BD8}"/>
          </ac:picMkLst>
        </pc:picChg>
      </pc:sldChg>
      <pc:sldChg chg="delSp modSp mod setBg">
        <pc:chgData name="Tilde Hagelin" userId="4ef35cfe-9b84-4e8e-a352-a9a7e83493e0" providerId="ADAL" clId="{F84C7D76-10AD-4E1E-A42A-77ECF01821A3}" dt="2025-06-03T11:03:38.217" v="117" actId="14100"/>
        <pc:sldMkLst>
          <pc:docMk/>
          <pc:sldMk cId="3797708636" sldId="2147198616"/>
        </pc:sldMkLst>
        <pc:spChg chg="mod">
          <ac:chgData name="Tilde Hagelin" userId="4ef35cfe-9b84-4e8e-a352-a9a7e83493e0" providerId="ADAL" clId="{F84C7D76-10AD-4E1E-A42A-77ECF01821A3}" dt="2025-06-03T11:03:38.217" v="117" actId="14100"/>
          <ac:spMkLst>
            <pc:docMk/>
            <pc:sldMk cId="3797708636" sldId="2147198616"/>
            <ac:spMk id="4" creationId="{0676AF63-EAE7-C6C5-88FC-C19F11FD4B8F}"/>
          </ac:spMkLst>
        </pc:spChg>
        <pc:spChg chg="mod">
          <ac:chgData name="Tilde Hagelin" userId="4ef35cfe-9b84-4e8e-a352-a9a7e83493e0" providerId="ADAL" clId="{F84C7D76-10AD-4E1E-A42A-77ECF01821A3}" dt="2025-06-03T11:03:27.893" v="115" actId="1036"/>
          <ac:spMkLst>
            <pc:docMk/>
            <pc:sldMk cId="3797708636" sldId="2147198616"/>
            <ac:spMk id="29" creationId="{971909F2-AD77-3C40-17A0-BEB10E1C7B7D}"/>
          </ac:spMkLst>
        </pc:spChg>
        <pc:picChg chg="del">
          <ac:chgData name="Tilde Hagelin" userId="4ef35cfe-9b84-4e8e-a352-a9a7e83493e0" providerId="ADAL" clId="{F84C7D76-10AD-4E1E-A42A-77ECF01821A3}" dt="2025-06-03T11:03:09.855" v="101" actId="478"/>
          <ac:picMkLst>
            <pc:docMk/>
            <pc:sldMk cId="3797708636" sldId="2147198616"/>
            <ac:picMk id="12" creationId="{E5D4668C-8E94-86F6-6587-217DE545549D}"/>
          </ac:picMkLst>
        </pc:picChg>
        <pc:picChg chg="mod">
          <ac:chgData name="Tilde Hagelin" userId="4ef35cfe-9b84-4e8e-a352-a9a7e83493e0" providerId="ADAL" clId="{F84C7D76-10AD-4E1E-A42A-77ECF01821A3}" dt="2025-06-03T11:03:27.893" v="115" actId="1036"/>
          <ac:picMkLst>
            <pc:docMk/>
            <pc:sldMk cId="3797708636" sldId="2147198616"/>
            <ac:picMk id="28" creationId="{EFE7A9E2-1914-CCE3-E1A9-F2E98CBC4198}"/>
          </ac:picMkLst>
        </pc:picChg>
      </pc:sldChg>
      <pc:sldChg chg="delSp modSp mod setBg">
        <pc:chgData name="Tilde Hagelin" userId="4ef35cfe-9b84-4e8e-a352-a9a7e83493e0" providerId="ADAL" clId="{F84C7D76-10AD-4E1E-A42A-77ECF01821A3}" dt="2025-06-03T11:11:33.894" v="343"/>
        <pc:sldMkLst>
          <pc:docMk/>
          <pc:sldMk cId="1422934545" sldId="2147198617"/>
        </pc:sldMkLst>
        <pc:spChg chg="mod">
          <ac:chgData name="Tilde Hagelin" userId="4ef35cfe-9b84-4e8e-a352-a9a7e83493e0" providerId="ADAL" clId="{F84C7D76-10AD-4E1E-A42A-77ECF01821A3}" dt="2025-06-03T11:11:33.894" v="343"/>
          <ac:spMkLst>
            <pc:docMk/>
            <pc:sldMk cId="1422934545" sldId="2147198617"/>
            <ac:spMk id="4" creationId="{CF77FD31-7D19-0EA9-7B1E-C94655632B26}"/>
          </ac:spMkLst>
        </pc:spChg>
        <pc:spChg chg="mod">
          <ac:chgData name="Tilde Hagelin" userId="4ef35cfe-9b84-4e8e-a352-a9a7e83493e0" providerId="ADAL" clId="{F84C7D76-10AD-4E1E-A42A-77ECF01821A3}" dt="2025-06-03T11:11:33.892" v="341"/>
          <ac:spMkLst>
            <pc:docMk/>
            <pc:sldMk cId="1422934545" sldId="2147198617"/>
            <ac:spMk id="7" creationId="{E4EE4982-7EBD-FD56-1866-6EC7749B541B}"/>
          </ac:spMkLst>
        </pc:spChg>
        <pc:picChg chg="del">
          <ac:chgData name="Tilde Hagelin" userId="4ef35cfe-9b84-4e8e-a352-a9a7e83493e0" providerId="ADAL" clId="{F84C7D76-10AD-4E1E-A42A-77ECF01821A3}" dt="2025-06-03T11:04:35.314" v="127" actId="478"/>
          <ac:picMkLst>
            <pc:docMk/>
            <pc:sldMk cId="1422934545" sldId="2147198617"/>
            <ac:picMk id="12" creationId="{B73999DE-8190-F3EA-6185-B7B44D7E6BD8}"/>
          </ac:picMkLst>
        </pc:picChg>
      </pc:sldChg>
      <pc:sldChg chg="delSp modSp mod setBg">
        <pc:chgData name="Tilde Hagelin" userId="4ef35cfe-9b84-4e8e-a352-a9a7e83493e0" providerId="ADAL" clId="{F84C7D76-10AD-4E1E-A42A-77ECF01821A3}" dt="2025-06-03T11:06:19.674" v="198" actId="1035"/>
        <pc:sldMkLst>
          <pc:docMk/>
          <pc:sldMk cId="1412616936" sldId="2147198618"/>
        </pc:sldMkLst>
        <pc:spChg chg="mod">
          <ac:chgData name="Tilde Hagelin" userId="4ef35cfe-9b84-4e8e-a352-a9a7e83493e0" providerId="ADAL" clId="{F84C7D76-10AD-4E1E-A42A-77ECF01821A3}" dt="2025-06-03T11:06:19.674" v="198" actId="1035"/>
          <ac:spMkLst>
            <pc:docMk/>
            <pc:sldMk cId="1412616936" sldId="2147198618"/>
            <ac:spMk id="4" creationId="{0676AF63-EAE7-C6C5-88FC-C19F11FD4B8F}"/>
          </ac:spMkLst>
        </pc:spChg>
        <pc:picChg chg="del">
          <ac:chgData name="Tilde Hagelin" userId="4ef35cfe-9b84-4e8e-a352-a9a7e83493e0" providerId="ADAL" clId="{F84C7D76-10AD-4E1E-A42A-77ECF01821A3}" dt="2025-06-03T11:04:56.563" v="130" actId="478"/>
          <ac:picMkLst>
            <pc:docMk/>
            <pc:sldMk cId="1412616936" sldId="2147198618"/>
            <ac:picMk id="12" creationId="{E5D4668C-8E94-86F6-6587-217DE545549D}"/>
          </ac:picMkLst>
        </pc:picChg>
      </pc:sldChg>
      <pc:sldChg chg="delSp modSp mod setBg">
        <pc:chgData name="Tilde Hagelin" userId="4ef35cfe-9b84-4e8e-a352-a9a7e83493e0" providerId="ADAL" clId="{F84C7D76-10AD-4E1E-A42A-77ECF01821A3}" dt="2025-06-03T11:11:42.901" v="347"/>
        <pc:sldMkLst>
          <pc:docMk/>
          <pc:sldMk cId="952896221" sldId="2147198619"/>
        </pc:sldMkLst>
        <pc:spChg chg="mod">
          <ac:chgData name="Tilde Hagelin" userId="4ef35cfe-9b84-4e8e-a352-a9a7e83493e0" providerId="ADAL" clId="{F84C7D76-10AD-4E1E-A42A-77ECF01821A3}" dt="2025-06-03T11:11:42.901" v="347"/>
          <ac:spMkLst>
            <pc:docMk/>
            <pc:sldMk cId="952896221" sldId="2147198619"/>
            <ac:spMk id="4" creationId="{CF77FD31-7D19-0EA9-7B1E-C94655632B26}"/>
          </ac:spMkLst>
        </pc:spChg>
        <pc:spChg chg="mod">
          <ac:chgData name="Tilde Hagelin" userId="4ef35cfe-9b84-4e8e-a352-a9a7e83493e0" providerId="ADAL" clId="{F84C7D76-10AD-4E1E-A42A-77ECF01821A3}" dt="2025-06-03T11:11:42.901" v="345"/>
          <ac:spMkLst>
            <pc:docMk/>
            <pc:sldMk cId="952896221" sldId="2147198619"/>
            <ac:spMk id="7" creationId="{E4EE4982-7EBD-FD56-1866-6EC7749B541B}"/>
          </ac:spMkLst>
        </pc:spChg>
        <pc:picChg chg="del">
          <ac:chgData name="Tilde Hagelin" userId="4ef35cfe-9b84-4e8e-a352-a9a7e83493e0" providerId="ADAL" clId="{F84C7D76-10AD-4E1E-A42A-77ECF01821A3}" dt="2025-06-03T11:04:58.587" v="131" actId="478"/>
          <ac:picMkLst>
            <pc:docMk/>
            <pc:sldMk cId="952896221" sldId="2147198619"/>
            <ac:picMk id="12" creationId="{B73999DE-8190-F3EA-6185-B7B44D7E6BD8}"/>
          </ac:picMkLst>
        </pc:picChg>
      </pc:sldChg>
      <pc:sldChg chg="delSp modSp mod setBg">
        <pc:chgData name="Tilde Hagelin" userId="4ef35cfe-9b84-4e8e-a352-a9a7e83493e0" providerId="ADAL" clId="{F84C7D76-10AD-4E1E-A42A-77ECF01821A3}" dt="2025-06-03T11:06:09.118" v="193" actId="14100"/>
        <pc:sldMkLst>
          <pc:docMk/>
          <pc:sldMk cId="690361591" sldId="2147198620"/>
        </pc:sldMkLst>
        <pc:spChg chg="mod">
          <ac:chgData name="Tilde Hagelin" userId="4ef35cfe-9b84-4e8e-a352-a9a7e83493e0" providerId="ADAL" clId="{F84C7D76-10AD-4E1E-A42A-77ECF01821A3}" dt="2025-06-03T11:06:09.118" v="193" actId="14100"/>
          <ac:spMkLst>
            <pc:docMk/>
            <pc:sldMk cId="690361591" sldId="2147198620"/>
            <ac:spMk id="4" creationId="{0676AF63-EAE7-C6C5-88FC-C19F11FD4B8F}"/>
          </ac:spMkLst>
        </pc:spChg>
        <pc:spChg chg="mod">
          <ac:chgData name="Tilde Hagelin" userId="4ef35cfe-9b84-4e8e-a352-a9a7e83493e0" providerId="ADAL" clId="{F84C7D76-10AD-4E1E-A42A-77ECF01821A3}" dt="2025-06-03T11:06:05.506" v="192" actId="1035"/>
          <ac:spMkLst>
            <pc:docMk/>
            <pc:sldMk cId="690361591" sldId="2147198620"/>
            <ac:spMk id="56" creationId="{4BEF60AA-E50C-AFC2-241D-9110F1026806}"/>
          </ac:spMkLst>
        </pc:spChg>
        <pc:picChg chg="del">
          <ac:chgData name="Tilde Hagelin" userId="4ef35cfe-9b84-4e8e-a352-a9a7e83493e0" providerId="ADAL" clId="{F84C7D76-10AD-4E1E-A42A-77ECF01821A3}" dt="2025-06-03T11:05:00.874" v="132" actId="478"/>
          <ac:picMkLst>
            <pc:docMk/>
            <pc:sldMk cId="690361591" sldId="2147198620"/>
            <ac:picMk id="12" creationId="{E5D4668C-8E94-86F6-6587-217DE545549D}"/>
          </ac:picMkLst>
        </pc:picChg>
        <pc:picChg chg="mod">
          <ac:chgData name="Tilde Hagelin" userId="4ef35cfe-9b84-4e8e-a352-a9a7e83493e0" providerId="ADAL" clId="{F84C7D76-10AD-4E1E-A42A-77ECF01821A3}" dt="2025-06-03T11:06:05.506" v="192" actId="1035"/>
          <ac:picMkLst>
            <pc:docMk/>
            <pc:sldMk cId="690361591" sldId="2147198620"/>
            <ac:picMk id="55" creationId="{3DAE90E5-D52B-481F-0A48-A08779273643}"/>
          </ac:picMkLst>
        </pc:picChg>
      </pc:sldChg>
      <pc:sldChg chg="delSp modSp mod setBg">
        <pc:chgData name="Tilde Hagelin" userId="4ef35cfe-9b84-4e8e-a352-a9a7e83493e0" providerId="ADAL" clId="{F84C7D76-10AD-4E1E-A42A-77ECF01821A3}" dt="2025-06-03T11:11:50.879" v="351"/>
        <pc:sldMkLst>
          <pc:docMk/>
          <pc:sldMk cId="2035240587" sldId="2147198621"/>
        </pc:sldMkLst>
        <pc:spChg chg="mod">
          <ac:chgData name="Tilde Hagelin" userId="4ef35cfe-9b84-4e8e-a352-a9a7e83493e0" providerId="ADAL" clId="{F84C7D76-10AD-4E1E-A42A-77ECF01821A3}" dt="2025-06-03T11:11:50.879" v="351"/>
          <ac:spMkLst>
            <pc:docMk/>
            <pc:sldMk cId="2035240587" sldId="2147198621"/>
            <ac:spMk id="4" creationId="{CF77FD31-7D19-0EA9-7B1E-C94655632B26}"/>
          </ac:spMkLst>
        </pc:spChg>
        <pc:spChg chg="mod">
          <ac:chgData name="Tilde Hagelin" userId="4ef35cfe-9b84-4e8e-a352-a9a7e83493e0" providerId="ADAL" clId="{F84C7D76-10AD-4E1E-A42A-77ECF01821A3}" dt="2025-06-03T11:11:50.875" v="349"/>
          <ac:spMkLst>
            <pc:docMk/>
            <pc:sldMk cId="2035240587" sldId="2147198621"/>
            <ac:spMk id="7" creationId="{E4EE4982-7EBD-FD56-1866-6EC7749B541B}"/>
          </ac:spMkLst>
        </pc:spChg>
        <pc:picChg chg="del">
          <ac:chgData name="Tilde Hagelin" userId="4ef35cfe-9b84-4e8e-a352-a9a7e83493e0" providerId="ADAL" clId="{F84C7D76-10AD-4E1E-A42A-77ECF01821A3}" dt="2025-06-03T11:05:03.324" v="133" actId="478"/>
          <ac:picMkLst>
            <pc:docMk/>
            <pc:sldMk cId="2035240587" sldId="2147198621"/>
            <ac:picMk id="12" creationId="{B73999DE-8190-F3EA-6185-B7B44D7E6BD8}"/>
          </ac:picMkLst>
        </pc:picChg>
      </pc:sldChg>
      <pc:sldChg chg="delSp modSp mod setBg">
        <pc:chgData name="Tilde Hagelin" userId="4ef35cfe-9b84-4e8e-a352-a9a7e83493e0" providerId="ADAL" clId="{F84C7D76-10AD-4E1E-A42A-77ECF01821A3}" dt="2025-06-03T11:05:56.191" v="173" actId="14100"/>
        <pc:sldMkLst>
          <pc:docMk/>
          <pc:sldMk cId="1076711560" sldId="2147198622"/>
        </pc:sldMkLst>
        <pc:spChg chg="mod">
          <ac:chgData name="Tilde Hagelin" userId="4ef35cfe-9b84-4e8e-a352-a9a7e83493e0" providerId="ADAL" clId="{F84C7D76-10AD-4E1E-A42A-77ECF01821A3}" dt="2025-06-03T11:05:56.191" v="173" actId="14100"/>
          <ac:spMkLst>
            <pc:docMk/>
            <pc:sldMk cId="1076711560" sldId="2147198622"/>
            <ac:spMk id="4" creationId="{0676AF63-EAE7-C6C5-88FC-C19F11FD4B8F}"/>
          </ac:spMkLst>
        </pc:spChg>
        <pc:spChg chg="mod">
          <ac:chgData name="Tilde Hagelin" userId="4ef35cfe-9b84-4e8e-a352-a9a7e83493e0" providerId="ADAL" clId="{F84C7D76-10AD-4E1E-A42A-77ECF01821A3}" dt="2025-06-03T11:05:51.822" v="172" actId="1036"/>
          <ac:spMkLst>
            <pc:docMk/>
            <pc:sldMk cId="1076711560" sldId="2147198622"/>
            <ac:spMk id="56" creationId="{4BEF60AA-E50C-AFC2-241D-9110F1026806}"/>
          </ac:spMkLst>
        </pc:spChg>
        <pc:picChg chg="del">
          <ac:chgData name="Tilde Hagelin" userId="4ef35cfe-9b84-4e8e-a352-a9a7e83493e0" providerId="ADAL" clId="{F84C7D76-10AD-4E1E-A42A-77ECF01821A3}" dt="2025-06-03T11:05:06.122" v="134" actId="478"/>
          <ac:picMkLst>
            <pc:docMk/>
            <pc:sldMk cId="1076711560" sldId="2147198622"/>
            <ac:picMk id="12" creationId="{E5D4668C-8E94-86F6-6587-217DE545549D}"/>
          </ac:picMkLst>
        </pc:picChg>
        <pc:picChg chg="mod">
          <ac:chgData name="Tilde Hagelin" userId="4ef35cfe-9b84-4e8e-a352-a9a7e83493e0" providerId="ADAL" clId="{F84C7D76-10AD-4E1E-A42A-77ECF01821A3}" dt="2025-06-03T11:05:51.822" v="172" actId="1036"/>
          <ac:picMkLst>
            <pc:docMk/>
            <pc:sldMk cId="1076711560" sldId="2147198622"/>
            <ac:picMk id="55" creationId="{3DAE90E5-D52B-481F-0A48-A08779273643}"/>
          </ac:picMkLst>
        </pc:picChg>
      </pc:sldChg>
      <pc:sldChg chg="delSp modSp mod setBg">
        <pc:chgData name="Tilde Hagelin" userId="4ef35cfe-9b84-4e8e-a352-a9a7e83493e0" providerId="ADAL" clId="{F84C7D76-10AD-4E1E-A42A-77ECF01821A3}" dt="2025-06-03T11:11:59.386" v="357" actId="1036"/>
        <pc:sldMkLst>
          <pc:docMk/>
          <pc:sldMk cId="2717309072" sldId="2147198623"/>
        </pc:sldMkLst>
        <pc:spChg chg="mod">
          <ac:chgData name="Tilde Hagelin" userId="4ef35cfe-9b84-4e8e-a352-a9a7e83493e0" providerId="ADAL" clId="{F84C7D76-10AD-4E1E-A42A-77ECF01821A3}" dt="2025-06-03T11:11:59.386" v="357" actId="1036"/>
          <ac:spMkLst>
            <pc:docMk/>
            <pc:sldMk cId="2717309072" sldId="2147198623"/>
            <ac:spMk id="4" creationId="{CF77FD31-7D19-0EA9-7B1E-C94655632B26}"/>
          </ac:spMkLst>
        </pc:spChg>
        <pc:spChg chg="mod">
          <ac:chgData name="Tilde Hagelin" userId="4ef35cfe-9b84-4e8e-a352-a9a7e83493e0" providerId="ADAL" clId="{F84C7D76-10AD-4E1E-A42A-77ECF01821A3}" dt="2025-06-03T11:11:59.386" v="357" actId="1036"/>
          <ac:spMkLst>
            <pc:docMk/>
            <pc:sldMk cId="2717309072" sldId="2147198623"/>
            <ac:spMk id="7" creationId="{E4EE4982-7EBD-FD56-1866-6EC7749B541B}"/>
          </ac:spMkLst>
        </pc:spChg>
        <pc:picChg chg="del">
          <ac:chgData name="Tilde Hagelin" userId="4ef35cfe-9b84-4e8e-a352-a9a7e83493e0" providerId="ADAL" clId="{F84C7D76-10AD-4E1E-A42A-77ECF01821A3}" dt="2025-06-03T11:05:07.794" v="135" actId="478"/>
          <ac:picMkLst>
            <pc:docMk/>
            <pc:sldMk cId="2717309072" sldId="2147198623"/>
            <ac:picMk id="12" creationId="{B73999DE-8190-F3EA-6185-B7B44D7E6BD8}"/>
          </ac:picMkLst>
        </pc:picChg>
      </pc:sldChg>
      <pc:sldChg chg="delSp modSp mod setBg">
        <pc:chgData name="Tilde Hagelin" userId="4ef35cfe-9b84-4e8e-a352-a9a7e83493e0" providerId="ADAL" clId="{F84C7D76-10AD-4E1E-A42A-77ECF01821A3}" dt="2025-06-03T11:05:43.145" v="163" actId="14100"/>
        <pc:sldMkLst>
          <pc:docMk/>
          <pc:sldMk cId="1676780228" sldId="2147198624"/>
        </pc:sldMkLst>
        <pc:spChg chg="mod">
          <ac:chgData name="Tilde Hagelin" userId="4ef35cfe-9b84-4e8e-a352-a9a7e83493e0" providerId="ADAL" clId="{F84C7D76-10AD-4E1E-A42A-77ECF01821A3}" dt="2025-06-03T11:05:43.145" v="163" actId="14100"/>
          <ac:spMkLst>
            <pc:docMk/>
            <pc:sldMk cId="1676780228" sldId="2147198624"/>
            <ac:spMk id="4" creationId="{0676AF63-EAE7-C6C5-88FC-C19F11FD4B8F}"/>
          </ac:spMkLst>
        </pc:spChg>
        <pc:spChg chg="mod">
          <ac:chgData name="Tilde Hagelin" userId="4ef35cfe-9b84-4e8e-a352-a9a7e83493e0" providerId="ADAL" clId="{F84C7D76-10AD-4E1E-A42A-77ECF01821A3}" dt="2025-06-03T11:05:32.075" v="161" actId="1036"/>
          <ac:spMkLst>
            <pc:docMk/>
            <pc:sldMk cId="1676780228" sldId="2147198624"/>
            <ac:spMk id="56" creationId="{4BEF60AA-E50C-AFC2-241D-9110F1026806}"/>
          </ac:spMkLst>
        </pc:spChg>
        <pc:picChg chg="del">
          <ac:chgData name="Tilde Hagelin" userId="4ef35cfe-9b84-4e8e-a352-a9a7e83493e0" providerId="ADAL" clId="{F84C7D76-10AD-4E1E-A42A-77ECF01821A3}" dt="2025-06-03T11:05:10.280" v="136" actId="478"/>
          <ac:picMkLst>
            <pc:docMk/>
            <pc:sldMk cId="1676780228" sldId="2147198624"/>
            <ac:picMk id="12" creationId="{E5D4668C-8E94-86F6-6587-217DE545549D}"/>
          </ac:picMkLst>
        </pc:picChg>
        <pc:picChg chg="mod">
          <ac:chgData name="Tilde Hagelin" userId="4ef35cfe-9b84-4e8e-a352-a9a7e83493e0" providerId="ADAL" clId="{F84C7D76-10AD-4E1E-A42A-77ECF01821A3}" dt="2025-06-03T11:05:32.075" v="161" actId="1036"/>
          <ac:picMkLst>
            <pc:docMk/>
            <pc:sldMk cId="1676780228" sldId="2147198624"/>
            <ac:picMk id="55" creationId="{3DAE90E5-D52B-481F-0A48-A08779273643}"/>
          </ac:picMkLst>
        </pc:picChg>
      </pc:sldChg>
      <pc:sldChg chg="delSp modSp mod setBg">
        <pc:chgData name="Tilde Hagelin" userId="4ef35cfe-9b84-4e8e-a352-a9a7e83493e0" providerId="ADAL" clId="{F84C7D76-10AD-4E1E-A42A-77ECF01821A3}" dt="2025-06-03T11:12:06.339" v="361"/>
        <pc:sldMkLst>
          <pc:docMk/>
          <pc:sldMk cId="963490185" sldId="2147198625"/>
        </pc:sldMkLst>
        <pc:spChg chg="mod">
          <ac:chgData name="Tilde Hagelin" userId="4ef35cfe-9b84-4e8e-a352-a9a7e83493e0" providerId="ADAL" clId="{F84C7D76-10AD-4E1E-A42A-77ECF01821A3}" dt="2025-06-03T11:12:06.339" v="361"/>
          <ac:spMkLst>
            <pc:docMk/>
            <pc:sldMk cId="963490185" sldId="2147198625"/>
            <ac:spMk id="4" creationId="{CF77FD31-7D19-0EA9-7B1E-C94655632B26}"/>
          </ac:spMkLst>
        </pc:spChg>
        <pc:spChg chg="mod">
          <ac:chgData name="Tilde Hagelin" userId="4ef35cfe-9b84-4e8e-a352-a9a7e83493e0" providerId="ADAL" clId="{F84C7D76-10AD-4E1E-A42A-77ECF01821A3}" dt="2025-06-03T11:12:06.337" v="359"/>
          <ac:spMkLst>
            <pc:docMk/>
            <pc:sldMk cId="963490185" sldId="2147198625"/>
            <ac:spMk id="7" creationId="{E4EE4982-7EBD-FD56-1866-6EC7749B541B}"/>
          </ac:spMkLst>
        </pc:spChg>
        <pc:picChg chg="del">
          <ac:chgData name="Tilde Hagelin" userId="4ef35cfe-9b84-4e8e-a352-a9a7e83493e0" providerId="ADAL" clId="{F84C7D76-10AD-4E1E-A42A-77ECF01821A3}" dt="2025-06-03T11:05:12.261" v="137" actId="478"/>
          <ac:picMkLst>
            <pc:docMk/>
            <pc:sldMk cId="963490185" sldId="2147198625"/>
            <ac:picMk id="12" creationId="{B73999DE-8190-F3EA-6185-B7B44D7E6BD8}"/>
          </ac:picMkLst>
        </pc:picChg>
      </pc:sldChg>
      <pc:sldChg chg="delSp modSp mod setBg">
        <pc:chgData name="Tilde Hagelin" userId="4ef35cfe-9b84-4e8e-a352-a9a7e83493e0" providerId="ADAL" clId="{F84C7D76-10AD-4E1E-A42A-77ECF01821A3}" dt="2025-06-03T11:05:25.517" v="152" actId="14100"/>
        <pc:sldMkLst>
          <pc:docMk/>
          <pc:sldMk cId="4040893925" sldId="2147198626"/>
        </pc:sldMkLst>
        <pc:spChg chg="mod">
          <ac:chgData name="Tilde Hagelin" userId="4ef35cfe-9b84-4e8e-a352-a9a7e83493e0" providerId="ADAL" clId="{F84C7D76-10AD-4E1E-A42A-77ECF01821A3}" dt="2025-06-03T11:05:25.517" v="152" actId="14100"/>
          <ac:spMkLst>
            <pc:docMk/>
            <pc:sldMk cId="4040893925" sldId="2147198626"/>
            <ac:spMk id="4" creationId="{0676AF63-EAE7-C6C5-88FC-C19F11FD4B8F}"/>
          </ac:spMkLst>
        </pc:spChg>
        <pc:spChg chg="mod">
          <ac:chgData name="Tilde Hagelin" userId="4ef35cfe-9b84-4e8e-a352-a9a7e83493e0" providerId="ADAL" clId="{F84C7D76-10AD-4E1E-A42A-77ECF01821A3}" dt="2025-06-03T11:05:19.632" v="150" actId="1036"/>
          <ac:spMkLst>
            <pc:docMk/>
            <pc:sldMk cId="4040893925" sldId="2147198626"/>
            <ac:spMk id="56" creationId="{4BEF60AA-E50C-AFC2-241D-9110F1026806}"/>
          </ac:spMkLst>
        </pc:spChg>
        <pc:picChg chg="del">
          <ac:chgData name="Tilde Hagelin" userId="4ef35cfe-9b84-4e8e-a352-a9a7e83493e0" providerId="ADAL" clId="{F84C7D76-10AD-4E1E-A42A-77ECF01821A3}" dt="2025-06-03T11:05:14.071" v="138" actId="478"/>
          <ac:picMkLst>
            <pc:docMk/>
            <pc:sldMk cId="4040893925" sldId="2147198626"/>
            <ac:picMk id="12" creationId="{E5D4668C-8E94-86F6-6587-217DE545549D}"/>
          </ac:picMkLst>
        </pc:picChg>
        <pc:picChg chg="mod">
          <ac:chgData name="Tilde Hagelin" userId="4ef35cfe-9b84-4e8e-a352-a9a7e83493e0" providerId="ADAL" clId="{F84C7D76-10AD-4E1E-A42A-77ECF01821A3}" dt="2025-06-03T11:05:19.632" v="150" actId="1036"/>
          <ac:picMkLst>
            <pc:docMk/>
            <pc:sldMk cId="4040893925" sldId="2147198626"/>
            <ac:picMk id="55" creationId="{3DAE90E5-D52B-481F-0A48-A08779273643}"/>
          </ac:picMkLst>
        </pc:picChg>
      </pc:sldChg>
      <pc:sldChg chg="delSp modSp mod setBg">
        <pc:chgData name="Tilde Hagelin" userId="4ef35cfe-9b84-4e8e-a352-a9a7e83493e0" providerId="ADAL" clId="{F84C7D76-10AD-4E1E-A42A-77ECF01821A3}" dt="2025-06-03T11:07:52.372" v="230"/>
        <pc:sldMkLst>
          <pc:docMk/>
          <pc:sldMk cId="1744221004" sldId="2147198627"/>
        </pc:sldMkLst>
        <pc:spChg chg="mod">
          <ac:chgData name="Tilde Hagelin" userId="4ef35cfe-9b84-4e8e-a352-a9a7e83493e0" providerId="ADAL" clId="{F84C7D76-10AD-4E1E-A42A-77ECF01821A3}" dt="2025-06-03T11:07:52.372" v="230"/>
          <ac:spMkLst>
            <pc:docMk/>
            <pc:sldMk cId="1744221004" sldId="2147198627"/>
            <ac:spMk id="4" creationId="{CF77FD31-7D19-0EA9-7B1E-C94655632B26}"/>
          </ac:spMkLst>
        </pc:spChg>
        <pc:spChg chg="mod">
          <ac:chgData name="Tilde Hagelin" userId="4ef35cfe-9b84-4e8e-a352-a9a7e83493e0" providerId="ADAL" clId="{F84C7D76-10AD-4E1E-A42A-77ECF01821A3}" dt="2025-06-03T11:07:52.366" v="228"/>
          <ac:spMkLst>
            <pc:docMk/>
            <pc:sldMk cId="1744221004" sldId="2147198627"/>
            <ac:spMk id="7" creationId="{E4EE4982-7EBD-FD56-1866-6EC7749B541B}"/>
          </ac:spMkLst>
        </pc:spChg>
        <pc:picChg chg="del">
          <ac:chgData name="Tilde Hagelin" userId="4ef35cfe-9b84-4e8e-a352-a9a7e83493e0" providerId="ADAL" clId="{F84C7D76-10AD-4E1E-A42A-77ECF01821A3}" dt="2025-06-03T11:07:14.906" v="207" actId="478"/>
          <ac:picMkLst>
            <pc:docMk/>
            <pc:sldMk cId="1744221004" sldId="2147198627"/>
            <ac:picMk id="12" creationId="{B73999DE-8190-F3EA-6185-B7B44D7E6BD8}"/>
          </ac:picMkLst>
        </pc:picChg>
      </pc:sldChg>
      <pc:sldChg chg="delSp modSp mod setBg">
        <pc:chgData name="Tilde Hagelin" userId="4ef35cfe-9b84-4e8e-a352-a9a7e83493e0" providerId="ADAL" clId="{F84C7D76-10AD-4E1E-A42A-77ECF01821A3}" dt="2025-06-03T11:07:30.069" v="221" actId="14100"/>
        <pc:sldMkLst>
          <pc:docMk/>
          <pc:sldMk cId="80152006" sldId="2147198628"/>
        </pc:sldMkLst>
        <pc:spChg chg="mod">
          <ac:chgData name="Tilde Hagelin" userId="4ef35cfe-9b84-4e8e-a352-a9a7e83493e0" providerId="ADAL" clId="{F84C7D76-10AD-4E1E-A42A-77ECF01821A3}" dt="2025-06-03T11:07:30.069" v="221" actId="14100"/>
          <ac:spMkLst>
            <pc:docMk/>
            <pc:sldMk cId="80152006" sldId="2147198628"/>
            <ac:spMk id="4" creationId="{0676AF63-EAE7-C6C5-88FC-C19F11FD4B8F}"/>
          </ac:spMkLst>
        </pc:spChg>
        <pc:spChg chg="mod">
          <ac:chgData name="Tilde Hagelin" userId="4ef35cfe-9b84-4e8e-a352-a9a7e83493e0" providerId="ADAL" clId="{F84C7D76-10AD-4E1E-A42A-77ECF01821A3}" dt="2025-06-03T11:07:25.957" v="220" actId="1035"/>
          <ac:spMkLst>
            <pc:docMk/>
            <pc:sldMk cId="80152006" sldId="2147198628"/>
            <ac:spMk id="56" creationId="{4BEF60AA-E50C-AFC2-241D-9110F1026806}"/>
          </ac:spMkLst>
        </pc:spChg>
        <pc:picChg chg="del">
          <ac:chgData name="Tilde Hagelin" userId="4ef35cfe-9b84-4e8e-a352-a9a7e83493e0" providerId="ADAL" clId="{F84C7D76-10AD-4E1E-A42A-77ECF01821A3}" dt="2025-06-03T11:07:16.852" v="208" actId="478"/>
          <ac:picMkLst>
            <pc:docMk/>
            <pc:sldMk cId="80152006" sldId="2147198628"/>
            <ac:picMk id="12" creationId="{E5D4668C-8E94-86F6-6587-217DE545549D}"/>
          </ac:picMkLst>
        </pc:picChg>
        <pc:picChg chg="mod">
          <ac:chgData name="Tilde Hagelin" userId="4ef35cfe-9b84-4e8e-a352-a9a7e83493e0" providerId="ADAL" clId="{F84C7D76-10AD-4E1E-A42A-77ECF01821A3}" dt="2025-06-03T11:07:25.957" v="220" actId="1035"/>
          <ac:picMkLst>
            <pc:docMk/>
            <pc:sldMk cId="80152006" sldId="2147198628"/>
            <ac:picMk id="55" creationId="{3DAE90E5-D52B-481F-0A48-A08779273643}"/>
          </ac:picMkLst>
        </pc:picChg>
      </pc:sldChg>
      <pc:sldChg chg="delSp modSp mod setBg">
        <pc:chgData name="Tilde Hagelin" userId="4ef35cfe-9b84-4e8e-a352-a9a7e83493e0" providerId="ADAL" clId="{F84C7D76-10AD-4E1E-A42A-77ECF01821A3}" dt="2025-06-03T11:07:40.224" v="226"/>
        <pc:sldMkLst>
          <pc:docMk/>
          <pc:sldMk cId="1176649773" sldId="2147198629"/>
        </pc:sldMkLst>
        <pc:spChg chg="mod">
          <ac:chgData name="Tilde Hagelin" userId="4ef35cfe-9b84-4e8e-a352-a9a7e83493e0" providerId="ADAL" clId="{F84C7D76-10AD-4E1E-A42A-77ECF01821A3}" dt="2025-06-03T11:07:40.224" v="226"/>
          <ac:spMkLst>
            <pc:docMk/>
            <pc:sldMk cId="1176649773" sldId="2147198629"/>
            <ac:spMk id="4" creationId="{CF77FD31-7D19-0EA9-7B1E-C94655632B26}"/>
          </ac:spMkLst>
        </pc:spChg>
        <pc:spChg chg="mod">
          <ac:chgData name="Tilde Hagelin" userId="4ef35cfe-9b84-4e8e-a352-a9a7e83493e0" providerId="ADAL" clId="{F84C7D76-10AD-4E1E-A42A-77ECF01821A3}" dt="2025-06-03T11:07:40.220" v="224"/>
          <ac:spMkLst>
            <pc:docMk/>
            <pc:sldMk cId="1176649773" sldId="2147198629"/>
            <ac:spMk id="7" creationId="{E4EE4982-7EBD-FD56-1866-6EC7749B541B}"/>
          </ac:spMkLst>
        </pc:spChg>
        <pc:picChg chg="del">
          <ac:chgData name="Tilde Hagelin" userId="4ef35cfe-9b84-4e8e-a352-a9a7e83493e0" providerId="ADAL" clId="{F84C7D76-10AD-4E1E-A42A-77ECF01821A3}" dt="2025-06-03T11:07:32.666" v="222" actId="478"/>
          <ac:picMkLst>
            <pc:docMk/>
            <pc:sldMk cId="1176649773" sldId="2147198629"/>
            <ac:picMk id="12" creationId="{B73999DE-8190-F3EA-6185-B7B44D7E6BD8}"/>
          </ac:picMkLst>
        </pc:picChg>
      </pc:sldChg>
      <pc:sldChg chg="addSp delSp modSp mod setBg">
        <pc:chgData name="Tilde Hagelin" userId="4ef35cfe-9b84-4e8e-a352-a9a7e83493e0" providerId="ADAL" clId="{F84C7D76-10AD-4E1E-A42A-77ECF01821A3}" dt="2025-06-03T11:08:54.192" v="275" actId="1036"/>
        <pc:sldMkLst>
          <pc:docMk/>
          <pc:sldMk cId="2947646456" sldId="2147198630"/>
        </pc:sldMkLst>
        <pc:spChg chg="add mod ord">
          <ac:chgData name="Tilde Hagelin" userId="4ef35cfe-9b84-4e8e-a352-a9a7e83493e0" providerId="ADAL" clId="{F84C7D76-10AD-4E1E-A42A-77ECF01821A3}" dt="2025-06-03T11:08:47.512" v="264" actId="171"/>
          <ac:spMkLst>
            <pc:docMk/>
            <pc:sldMk cId="2947646456" sldId="2147198630"/>
            <ac:spMk id="2" creationId="{CDE28EB6-663D-15CF-C661-CCC43ABC1DF2}"/>
          </ac:spMkLst>
        </pc:spChg>
        <pc:spChg chg="del mod">
          <ac:chgData name="Tilde Hagelin" userId="4ef35cfe-9b84-4e8e-a352-a9a7e83493e0" providerId="ADAL" clId="{F84C7D76-10AD-4E1E-A42A-77ECF01821A3}" dt="2025-06-03T11:08:39.523" v="248" actId="478"/>
          <ac:spMkLst>
            <pc:docMk/>
            <pc:sldMk cId="2947646456" sldId="2147198630"/>
            <ac:spMk id="4" creationId="{0676AF63-EAE7-C6C5-88FC-C19F11FD4B8F}"/>
          </ac:spMkLst>
        </pc:spChg>
        <pc:spChg chg="mod">
          <ac:chgData name="Tilde Hagelin" userId="4ef35cfe-9b84-4e8e-a352-a9a7e83493e0" providerId="ADAL" clId="{F84C7D76-10AD-4E1E-A42A-77ECF01821A3}" dt="2025-06-03T11:08:54.192" v="275" actId="1036"/>
          <ac:spMkLst>
            <pc:docMk/>
            <pc:sldMk cId="2947646456" sldId="2147198630"/>
            <ac:spMk id="56" creationId="{4BEF60AA-E50C-AFC2-241D-9110F1026806}"/>
          </ac:spMkLst>
        </pc:spChg>
        <pc:picChg chg="del">
          <ac:chgData name="Tilde Hagelin" userId="4ef35cfe-9b84-4e8e-a352-a9a7e83493e0" providerId="ADAL" clId="{F84C7D76-10AD-4E1E-A42A-77ECF01821A3}" dt="2025-06-03T11:08:01.305" v="231" actId="478"/>
          <ac:picMkLst>
            <pc:docMk/>
            <pc:sldMk cId="2947646456" sldId="2147198630"/>
            <ac:picMk id="12" creationId="{E5D4668C-8E94-86F6-6587-217DE545549D}"/>
          </ac:picMkLst>
        </pc:picChg>
        <pc:picChg chg="mod">
          <ac:chgData name="Tilde Hagelin" userId="4ef35cfe-9b84-4e8e-a352-a9a7e83493e0" providerId="ADAL" clId="{F84C7D76-10AD-4E1E-A42A-77ECF01821A3}" dt="2025-06-03T11:08:54.192" v="275" actId="1036"/>
          <ac:picMkLst>
            <pc:docMk/>
            <pc:sldMk cId="2947646456" sldId="2147198630"/>
            <ac:picMk id="55" creationId="{3DAE90E5-D52B-481F-0A48-A08779273643}"/>
          </ac:picMkLst>
        </pc:picChg>
      </pc:sldChg>
      <pc:sldChg chg="delSp modSp mod setBg">
        <pc:chgData name="Tilde Hagelin" userId="4ef35cfe-9b84-4e8e-a352-a9a7e83493e0" providerId="ADAL" clId="{F84C7D76-10AD-4E1E-A42A-77ECF01821A3}" dt="2025-06-03T11:09:08.228" v="280"/>
        <pc:sldMkLst>
          <pc:docMk/>
          <pc:sldMk cId="674180265" sldId="2147198631"/>
        </pc:sldMkLst>
        <pc:spChg chg="mod">
          <ac:chgData name="Tilde Hagelin" userId="4ef35cfe-9b84-4e8e-a352-a9a7e83493e0" providerId="ADAL" clId="{F84C7D76-10AD-4E1E-A42A-77ECF01821A3}" dt="2025-06-03T11:09:08.228" v="280"/>
          <ac:spMkLst>
            <pc:docMk/>
            <pc:sldMk cId="674180265" sldId="2147198631"/>
            <ac:spMk id="4" creationId="{CF77FD31-7D19-0EA9-7B1E-C94655632B26}"/>
          </ac:spMkLst>
        </pc:spChg>
        <pc:spChg chg="mod">
          <ac:chgData name="Tilde Hagelin" userId="4ef35cfe-9b84-4e8e-a352-a9a7e83493e0" providerId="ADAL" clId="{F84C7D76-10AD-4E1E-A42A-77ECF01821A3}" dt="2025-06-03T11:09:08.226" v="278"/>
          <ac:spMkLst>
            <pc:docMk/>
            <pc:sldMk cId="674180265" sldId="2147198631"/>
            <ac:spMk id="7" creationId="{E4EE4982-7EBD-FD56-1866-6EC7749B541B}"/>
          </ac:spMkLst>
        </pc:spChg>
        <pc:picChg chg="del">
          <ac:chgData name="Tilde Hagelin" userId="4ef35cfe-9b84-4e8e-a352-a9a7e83493e0" providerId="ADAL" clId="{F84C7D76-10AD-4E1E-A42A-77ECF01821A3}" dt="2025-06-03T11:09:02.886" v="276" actId="478"/>
          <ac:picMkLst>
            <pc:docMk/>
            <pc:sldMk cId="674180265" sldId="2147198631"/>
            <ac:picMk id="12" creationId="{B73999DE-8190-F3EA-6185-B7B44D7E6BD8}"/>
          </ac:picMkLst>
        </pc:picChg>
      </pc:sldChg>
      <pc:sldChg chg="addSp delSp modSp mod setBg">
        <pc:chgData name="Tilde Hagelin" userId="4ef35cfe-9b84-4e8e-a352-a9a7e83493e0" providerId="ADAL" clId="{F84C7D76-10AD-4E1E-A42A-77ECF01821A3}" dt="2025-06-03T11:10:32.142" v="334" actId="167"/>
        <pc:sldMkLst>
          <pc:docMk/>
          <pc:sldMk cId="1167857388" sldId="2147198632"/>
        </pc:sldMkLst>
        <pc:spChg chg="add mod ord">
          <ac:chgData name="Tilde Hagelin" userId="4ef35cfe-9b84-4e8e-a352-a9a7e83493e0" providerId="ADAL" clId="{F84C7D76-10AD-4E1E-A42A-77ECF01821A3}" dt="2025-06-03T11:10:32.142" v="334" actId="167"/>
          <ac:spMkLst>
            <pc:docMk/>
            <pc:sldMk cId="1167857388" sldId="2147198632"/>
            <ac:spMk id="2" creationId="{D469EBC8-6210-32F0-1EAC-C055680F0583}"/>
          </ac:spMkLst>
        </pc:spChg>
        <pc:spChg chg="del mod">
          <ac:chgData name="Tilde Hagelin" userId="4ef35cfe-9b84-4e8e-a352-a9a7e83493e0" providerId="ADAL" clId="{F84C7D76-10AD-4E1E-A42A-77ECF01821A3}" dt="2025-06-03T11:10:26.986" v="332" actId="478"/>
          <ac:spMkLst>
            <pc:docMk/>
            <pc:sldMk cId="1167857388" sldId="2147198632"/>
            <ac:spMk id="4" creationId="{0676AF63-EAE7-C6C5-88FC-C19F11FD4B8F}"/>
          </ac:spMkLst>
        </pc:spChg>
        <pc:spChg chg="mod">
          <ac:chgData name="Tilde Hagelin" userId="4ef35cfe-9b84-4e8e-a352-a9a7e83493e0" providerId="ADAL" clId="{F84C7D76-10AD-4E1E-A42A-77ECF01821A3}" dt="2025-06-03T11:09:16.774" v="292" actId="1036"/>
          <ac:spMkLst>
            <pc:docMk/>
            <pc:sldMk cId="1167857388" sldId="2147198632"/>
            <ac:spMk id="56" creationId="{4BEF60AA-E50C-AFC2-241D-9110F1026806}"/>
          </ac:spMkLst>
        </pc:spChg>
        <pc:picChg chg="del">
          <ac:chgData name="Tilde Hagelin" userId="4ef35cfe-9b84-4e8e-a352-a9a7e83493e0" providerId="ADAL" clId="{F84C7D76-10AD-4E1E-A42A-77ECF01821A3}" dt="2025-06-03T11:09:12.140" v="281" actId="478"/>
          <ac:picMkLst>
            <pc:docMk/>
            <pc:sldMk cId="1167857388" sldId="2147198632"/>
            <ac:picMk id="12" creationId="{E5D4668C-8E94-86F6-6587-217DE545549D}"/>
          </ac:picMkLst>
        </pc:picChg>
        <pc:picChg chg="mod">
          <ac:chgData name="Tilde Hagelin" userId="4ef35cfe-9b84-4e8e-a352-a9a7e83493e0" providerId="ADAL" clId="{F84C7D76-10AD-4E1E-A42A-77ECF01821A3}" dt="2025-06-03T11:09:16.774" v="292" actId="1036"/>
          <ac:picMkLst>
            <pc:docMk/>
            <pc:sldMk cId="1167857388" sldId="2147198632"/>
            <ac:picMk id="55" creationId="{3DAE90E5-D52B-481F-0A48-A08779273643}"/>
          </ac:picMkLst>
        </pc:picChg>
      </pc:sldChg>
      <pc:sldChg chg="delSp modSp mod setBg">
        <pc:chgData name="Tilde Hagelin" userId="4ef35cfe-9b84-4e8e-a352-a9a7e83493e0" providerId="ADAL" clId="{F84C7D76-10AD-4E1E-A42A-77ECF01821A3}" dt="2025-06-03T11:09:30.939" v="299"/>
        <pc:sldMkLst>
          <pc:docMk/>
          <pc:sldMk cId="2021018463" sldId="2147198633"/>
        </pc:sldMkLst>
        <pc:spChg chg="mod">
          <ac:chgData name="Tilde Hagelin" userId="4ef35cfe-9b84-4e8e-a352-a9a7e83493e0" providerId="ADAL" clId="{F84C7D76-10AD-4E1E-A42A-77ECF01821A3}" dt="2025-06-03T11:09:30.939" v="299"/>
          <ac:spMkLst>
            <pc:docMk/>
            <pc:sldMk cId="2021018463" sldId="2147198633"/>
            <ac:spMk id="4" creationId="{CF77FD31-7D19-0EA9-7B1E-C94655632B26}"/>
          </ac:spMkLst>
        </pc:spChg>
        <pc:spChg chg="mod">
          <ac:chgData name="Tilde Hagelin" userId="4ef35cfe-9b84-4e8e-a352-a9a7e83493e0" providerId="ADAL" clId="{F84C7D76-10AD-4E1E-A42A-77ECF01821A3}" dt="2025-06-03T11:09:30.939" v="297"/>
          <ac:spMkLst>
            <pc:docMk/>
            <pc:sldMk cId="2021018463" sldId="2147198633"/>
            <ac:spMk id="7" creationId="{E4EE4982-7EBD-FD56-1866-6EC7749B541B}"/>
          </ac:spMkLst>
        </pc:spChg>
        <pc:picChg chg="del">
          <ac:chgData name="Tilde Hagelin" userId="4ef35cfe-9b84-4e8e-a352-a9a7e83493e0" providerId="ADAL" clId="{F84C7D76-10AD-4E1E-A42A-77ECF01821A3}" dt="2025-06-03T11:09:25.839" v="295" actId="478"/>
          <ac:picMkLst>
            <pc:docMk/>
            <pc:sldMk cId="2021018463" sldId="2147198633"/>
            <ac:picMk id="12" creationId="{B73999DE-8190-F3EA-6185-B7B44D7E6BD8}"/>
          </ac:picMkLst>
        </pc:picChg>
      </pc:sldChg>
      <pc:sldChg chg="addSp delSp modSp mod setBg">
        <pc:chgData name="Tilde Hagelin" userId="4ef35cfe-9b84-4e8e-a352-a9a7e83493e0" providerId="ADAL" clId="{F84C7D76-10AD-4E1E-A42A-77ECF01821A3}" dt="2025-06-03T11:10:20.703" v="331" actId="167"/>
        <pc:sldMkLst>
          <pc:docMk/>
          <pc:sldMk cId="822733595" sldId="2147198634"/>
        </pc:sldMkLst>
        <pc:spChg chg="add del mod ord">
          <ac:chgData name="Tilde Hagelin" userId="4ef35cfe-9b84-4e8e-a352-a9a7e83493e0" providerId="ADAL" clId="{F84C7D76-10AD-4E1E-A42A-77ECF01821A3}" dt="2025-06-03T11:10:13.722" v="329" actId="478"/>
          <ac:spMkLst>
            <pc:docMk/>
            <pc:sldMk cId="822733595" sldId="2147198634"/>
            <ac:spMk id="2" creationId="{3E08775B-303C-2C5B-22A7-BFE55CE21846}"/>
          </ac:spMkLst>
        </pc:spChg>
        <pc:spChg chg="del">
          <ac:chgData name="Tilde Hagelin" userId="4ef35cfe-9b84-4e8e-a352-a9a7e83493e0" providerId="ADAL" clId="{F84C7D76-10AD-4E1E-A42A-77ECF01821A3}" dt="2025-06-03T11:09:43.911" v="301" actId="478"/>
          <ac:spMkLst>
            <pc:docMk/>
            <pc:sldMk cId="822733595" sldId="2147198634"/>
            <ac:spMk id="4" creationId="{0676AF63-EAE7-C6C5-88FC-C19F11FD4B8F}"/>
          </ac:spMkLst>
        </pc:spChg>
        <pc:spChg chg="add mod ord">
          <ac:chgData name="Tilde Hagelin" userId="4ef35cfe-9b84-4e8e-a352-a9a7e83493e0" providerId="ADAL" clId="{F84C7D76-10AD-4E1E-A42A-77ECF01821A3}" dt="2025-06-03T11:10:20.703" v="331" actId="167"/>
          <ac:spMkLst>
            <pc:docMk/>
            <pc:sldMk cId="822733595" sldId="2147198634"/>
            <ac:spMk id="5" creationId="{9B4E4DA7-14A5-6617-6367-674B83AD198F}"/>
          </ac:spMkLst>
        </pc:spChg>
        <pc:spChg chg="mod">
          <ac:chgData name="Tilde Hagelin" userId="4ef35cfe-9b84-4e8e-a352-a9a7e83493e0" providerId="ADAL" clId="{F84C7D76-10AD-4E1E-A42A-77ECF01821A3}" dt="2025-06-03T11:09:54.786" v="328" actId="1036"/>
          <ac:spMkLst>
            <pc:docMk/>
            <pc:sldMk cId="822733595" sldId="2147198634"/>
            <ac:spMk id="56" creationId="{4BEF60AA-E50C-AFC2-241D-9110F1026806}"/>
          </ac:spMkLst>
        </pc:spChg>
        <pc:picChg chg="del">
          <ac:chgData name="Tilde Hagelin" userId="4ef35cfe-9b84-4e8e-a352-a9a7e83493e0" providerId="ADAL" clId="{F84C7D76-10AD-4E1E-A42A-77ECF01821A3}" dt="2025-06-03T11:09:35.682" v="300" actId="478"/>
          <ac:picMkLst>
            <pc:docMk/>
            <pc:sldMk cId="822733595" sldId="2147198634"/>
            <ac:picMk id="12" creationId="{E5D4668C-8E94-86F6-6587-217DE545549D}"/>
          </ac:picMkLst>
        </pc:picChg>
        <pc:picChg chg="mod">
          <ac:chgData name="Tilde Hagelin" userId="4ef35cfe-9b84-4e8e-a352-a9a7e83493e0" providerId="ADAL" clId="{F84C7D76-10AD-4E1E-A42A-77ECF01821A3}" dt="2025-06-03T11:09:54.786" v="328" actId="1036"/>
          <ac:picMkLst>
            <pc:docMk/>
            <pc:sldMk cId="822733595" sldId="2147198634"/>
            <ac:picMk id="55" creationId="{3DAE90E5-D52B-481F-0A48-A08779273643}"/>
          </ac:picMkLst>
        </pc:picChg>
      </pc:sldChg>
    </pc:docChg>
  </pc:docChgLst>
  <pc:docChgLst>
    <pc:chgData name="Jack Watson" userId="93e9fca6-2974-4d06-9343-103f08ed414f" providerId="ADAL" clId="{0236FE3B-6020-4686-8D04-13CE8E0B1DBA}"/>
    <pc:docChg chg="undo custSel addSld delSld modSld modMainMaster">
      <pc:chgData name="Jack Watson" userId="93e9fca6-2974-4d06-9343-103f08ed414f" providerId="ADAL" clId="{0236FE3B-6020-4686-8D04-13CE8E0B1DBA}" dt="2025-06-03T10:58:45.184" v="500" actId="207"/>
      <pc:docMkLst>
        <pc:docMk/>
      </pc:docMkLst>
      <pc:sldChg chg="modSp mod">
        <pc:chgData name="Jack Watson" userId="93e9fca6-2974-4d06-9343-103f08ed414f" providerId="ADAL" clId="{0236FE3B-6020-4686-8D04-13CE8E0B1DBA}" dt="2025-06-03T10:45:25.987" v="411" actId="20577"/>
        <pc:sldMkLst>
          <pc:docMk/>
          <pc:sldMk cId="3883067533" sldId="263"/>
        </pc:sldMkLst>
        <pc:spChg chg="mod">
          <ac:chgData name="Jack Watson" userId="93e9fca6-2974-4d06-9343-103f08ed414f" providerId="ADAL" clId="{0236FE3B-6020-4686-8D04-13CE8E0B1DBA}" dt="2025-06-03T10:45:25.987" v="411" actId="20577"/>
          <ac:spMkLst>
            <pc:docMk/>
            <pc:sldMk cId="3883067533" sldId="263"/>
            <ac:spMk id="2" creationId="{27197EEF-4AD5-5AD5-DBC2-695ACCA81CBC}"/>
          </ac:spMkLst>
        </pc:spChg>
        <pc:spChg chg="mod">
          <ac:chgData name="Jack Watson" userId="93e9fca6-2974-4d06-9343-103f08ed414f" providerId="ADAL" clId="{0236FE3B-6020-4686-8D04-13CE8E0B1DBA}" dt="2025-06-02T14:50:54.413" v="403" actId="6549"/>
          <ac:spMkLst>
            <pc:docMk/>
            <pc:sldMk cId="3883067533" sldId="263"/>
            <ac:spMk id="6" creationId="{66CD0A87-373A-13B8-FFC7-0BB676B182C2}"/>
          </ac:spMkLst>
        </pc:spChg>
        <pc:spChg chg="mod">
          <ac:chgData name="Jack Watson" userId="93e9fca6-2974-4d06-9343-103f08ed414f" providerId="ADAL" clId="{0236FE3B-6020-4686-8D04-13CE8E0B1DBA}" dt="2025-06-02T14:51:03.643" v="410" actId="20577"/>
          <ac:spMkLst>
            <pc:docMk/>
            <pc:sldMk cId="3883067533" sldId="263"/>
            <ac:spMk id="7" creationId="{AE020C3C-2817-47BF-D351-84375AF68C5E}"/>
          </ac:spMkLst>
        </pc:spChg>
      </pc:sldChg>
      <pc:sldChg chg="del">
        <pc:chgData name="Jack Watson" userId="93e9fca6-2974-4d06-9343-103f08ed414f" providerId="ADAL" clId="{0236FE3B-6020-4686-8D04-13CE8E0B1DBA}" dt="2025-06-02T14:50:41.976" v="399" actId="47"/>
        <pc:sldMkLst>
          <pc:docMk/>
          <pc:sldMk cId="3615794822" sldId="2147198566"/>
        </pc:sldMkLst>
      </pc:sldChg>
      <pc:sldChg chg="addSp delSp mod">
        <pc:chgData name="Jack Watson" userId="93e9fca6-2974-4d06-9343-103f08ed414f" providerId="ADAL" clId="{0236FE3B-6020-4686-8D04-13CE8E0B1DBA}" dt="2025-06-03T10:53:03.586" v="413" actId="478"/>
        <pc:sldMkLst>
          <pc:docMk/>
          <pc:sldMk cId="3557803334" sldId="2147198572"/>
        </pc:sldMkLst>
        <pc:picChg chg="add del">
          <ac:chgData name="Jack Watson" userId="93e9fca6-2974-4d06-9343-103f08ed414f" providerId="ADAL" clId="{0236FE3B-6020-4686-8D04-13CE8E0B1DBA}" dt="2025-06-03T10:53:03.586" v="413" actId="478"/>
          <ac:picMkLst>
            <pc:docMk/>
            <pc:sldMk cId="3557803334" sldId="2147198572"/>
            <ac:picMk id="5" creationId="{A692323F-80E0-7CB5-934A-325FE330CB50}"/>
          </ac:picMkLst>
        </pc:picChg>
      </pc:sldChg>
      <pc:sldChg chg="addSp delSp modSp mod">
        <pc:chgData name="Jack Watson" userId="93e9fca6-2974-4d06-9343-103f08ed414f" providerId="ADAL" clId="{0236FE3B-6020-4686-8D04-13CE8E0B1DBA}" dt="2025-06-03T10:58:45.184" v="500" actId="207"/>
        <pc:sldMkLst>
          <pc:docMk/>
          <pc:sldMk cId="3803909961" sldId="2147198577"/>
        </pc:sldMkLst>
        <pc:spChg chg="add del mod">
          <ac:chgData name="Jack Watson" userId="93e9fca6-2974-4d06-9343-103f08ed414f" providerId="ADAL" clId="{0236FE3B-6020-4686-8D04-13CE8E0B1DBA}" dt="2025-06-03T10:58:18.922" v="495" actId="478"/>
          <ac:spMkLst>
            <pc:docMk/>
            <pc:sldMk cId="3803909961" sldId="2147198577"/>
            <ac:spMk id="4" creationId="{CF77FD31-7D19-0EA9-7B1E-C94655632B26}"/>
          </ac:spMkLst>
        </pc:spChg>
        <pc:spChg chg="add del mod">
          <ac:chgData name="Jack Watson" userId="93e9fca6-2974-4d06-9343-103f08ed414f" providerId="ADAL" clId="{0236FE3B-6020-4686-8D04-13CE8E0B1DBA}" dt="2025-06-03T10:58:45.184" v="500" actId="207"/>
          <ac:spMkLst>
            <pc:docMk/>
            <pc:sldMk cId="3803909961" sldId="2147198577"/>
            <ac:spMk id="10" creationId="{4B8846B6-8B6E-247E-1709-B728964052EC}"/>
          </ac:spMkLst>
        </pc:spChg>
        <pc:spChg chg="add mod ord">
          <ac:chgData name="Jack Watson" userId="93e9fca6-2974-4d06-9343-103f08ed414f" providerId="ADAL" clId="{0236FE3B-6020-4686-8D04-13CE8E0B1DBA}" dt="2025-06-03T10:58:07.474" v="489" actId="167"/>
          <ac:spMkLst>
            <pc:docMk/>
            <pc:sldMk cId="3803909961" sldId="2147198577"/>
            <ac:spMk id="13" creationId="{75FB216E-1695-437A-724B-8DE491C1848C}"/>
          </ac:spMkLst>
        </pc:spChg>
        <pc:spChg chg="add del mod">
          <ac:chgData name="Jack Watson" userId="93e9fca6-2974-4d06-9343-103f08ed414f" providerId="ADAL" clId="{0236FE3B-6020-4686-8D04-13CE8E0B1DBA}" dt="2025-06-03T10:58:34.831" v="497" actId="207"/>
          <ac:spMkLst>
            <pc:docMk/>
            <pc:sldMk cId="3803909961" sldId="2147198577"/>
            <ac:spMk id="18" creationId="{67ED5667-D465-B9AC-BD5F-0EF3F97D81F1}"/>
          </ac:spMkLst>
        </pc:spChg>
        <pc:spChg chg="mod">
          <ac:chgData name="Jack Watson" userId="93e9fca6-2974-4d06-9343-103f08ed414f" providerId="ADAL" clId="{0236FE3B-6020-4686-8D04-13CE8E0B1DBA}" dt="2025-06-03T10:55:14.355" v="432" actId="1076"/>
          <ac:spMkLst>
            <pc:docMk/>
            <pc:sldMk cId="3803909961" sldId="2147198577"/>
            <ac:spMk id="19" creationId="{D262D0FC-B436-E505-1902-F44003398B48}"/>
          </ac:spMkLst>
        </pc:spChg>
        <pc:spChg chg="mod">
          <ac:chgData name="Jack Watson" userId="93e9fca6-2974-4d06-9343-103f08ed414f" providerId="ADAL" clId="{0236FE3B-6020-4686-8D04-13CE8E0B1DBA}" dt="2025-06-03T10:58:36.751" v="498" actId="207"/>
          <ac:spMkLst>
            <pc:docMk/>
            <pc:sldMk cId="3803909961" sldId="2147198577"/>
            <ac:spMk id="20" creationId="{84FA821C-16D2-2551-30EE-D39EBA785A2A}"/>
          </ac:spMkLst>
        </pc:spChg>
        <pc:spChg chg="add del mod">
          <ac:chgData name="Jack Watson" userId="93e9fca6-2974-4d06-9343-103f08ed414f" providerId="ADAL" clId="{0236FE3B-6020-4686-8D04-13CE8E0B1DBA}" dt="2025-06-03T10:58:34.831" v="497" actId="207"/>
          <ac:spMkLst>
            <pc:docMk/>
            <pc:sldMk cId="3803909961" sldId="2147198577"/>
            <ac:spMk id="23" creationId="{2D214513-6353-482C-5894-56DEFED5F1C9}"/>
          </ac:spMkLst>
        </pc:spChg>
        <pc:spChg chg="add del mod">
          <ac:chgData name="Jack Watson" userId="93e9fca6-2974-4d06-9343-103f08ed414f" providerId="ADAL" clId="{0236FE3B-6020-4686-8D04-13CE8E0B1DBA}" dt="2025-06-03T10:58:45.184" v="500" actId="207"/>
          <ac:spMkLst>
            <pc:docMk/>
            <pc:sldMk cId="3803909961" sldId="2147198577"/>
            <ac:spMk id="24" creationId="{A37CDB5E-5EFE-9ABE-A63C-31ACECEB4B81}"/>
          </ac:spMkLst>
        </pc:spChg>
        <pc:spChg chg="mod">
          <ac:chgData name="Jack Watson" userId="93e9fca6-2974-4d06-9343-103f08ed414f" providerId="ADAL" clId="{0236FE3B-6020-4686-8D04-13CE8E0B1DBA}" dt="2025-06-03T10:55:14.355" v="432" actId="1076"/>
          <ac:spMkLst>
            <pc:docMk/>
            <pc:sldMk cId="3803909961" sldId="2147198577"/>
            <ac:spMk id="25" creationId="{BBA3E54F-1B57-B60E-51A9-77ADA3A51AF4}"/>
          </ac:spMkLst>
        </pc:spChg>
        <pc:spChg chg="mod">
          <ac:chgData name="Jack Watson" userId="93e9fca6-2974-4d06-9343-103f08ed414f" providerId="ADAL" clId="{0236FE3B-6020-4686-8D04-13CE8E0B1DBA}" dt="2025-06-03T10:58:39.029" v="499" actId="207"/>
          <ac:spMkLst>
            <pc:docMk/>
            <pc:sldMk cId="3803909961" sldId="2147198577"/>
            <ac:spMk id="34" creationId="{F4F7A48F-63C5-D94B-7892-ABB61094BB8D}"/>
          </ac:spMkLst>
        </pc:spChg>
        <pc:picChg chg="add del">
          <ac:chgData name="Jack Watson" userId="93e9fca6-2974-4d06-9343-103f08ed414f" providerId="ADAL" clId="{0236FE3B-6020-4686-8D04-13CE8E0B1DBA}" dt="2025-06-03T10:53:58.574" v="416" actId="478"/>
          <ac:picMkLst>
            <pc:docMk/>
            <pc:sldMk cId="3803909961" sldId="2147198577"/>
            <ac:picMk id="12" creationId="{B73999DE-8190-F3EA-6185-B7B44D7E6BD8}"/>
          </ac:picMkLst>
        </pc:picChg>
        <pc:cxnChg chg="add del mod">
          <ac:chgData name="Jack Watson" userId="93e9fca6-2974-4d06-9343-103f08ed414f" providerId="ADAL" clId="{0236FE3B-6020-4686-8D04-13CE8E0B1DBA}" dt="2025-06-03T10:56:40.630" v="473" actId="478"/>
          <ac:cxnSpMkLst>
            <pc:docMk/>
            <pc:sldMk cId="3803909961" sldId="2147198577"/>
            <ac:cxnSpMk id="6" creationId="{454BDC12-84D3-9CC9-E7A9-0390E3E24A7F}"/>
          </ac:cxnSpMkLst>
        </pc:cxnChg>
        <pc:cxnChg chg="add del mod">
          <ac:chgData name="Jack Watson" userId="93e9fca6-2974-4d06-9343-103f08ed414f" providerId="ADAL" clId="{0236FE3B-6020-4686-8D04-13CE8E0B1DBA}" dt="2025-06-03T10:56:40.630" v="473" actId="478"/>
          <ac:cxnSpMkLst>
            <pc:docMk/>
            <pc:sldMk cId="3803909961" sldId="2147198577"/>
            <ac:cxnSpMk id="7" creationId="{01ED7288-08E4-EF58-387D-8B472F32E8A7}"/>
          </ac:cxnSpMkLst>
        </pc:cxnChg>
      </pc:sldChg>
      <pc:sldChg chg="addSp delSp modSp mod">
        <pc:chgData name="Jack Watson" userId="93e9fca6-2974-4d06-9343-103f08ed414f" providerId="ADAL" clId="{0236FE3B-6020-4686-8D04-13CE8E0B1DBA}" dt="2025-06-03T10:57:46.771" v="487" actId="478"/>
        <pc:sldMkLst>
          <pc:docMk/>
          <pc:sldMk cId="1270355301" sldId="2147198579"/>
        </pc:sldMkLst>
        <pc:spChg chg="add del">
          <ac:chgData name="Jack Watson" userId="93e9fca6-2974-4d06-9343-103f08ed414f" providerId="ADAL" clId="{0236FE3B-6020-4686-8D04-13CE8E0B1DBA}" dt="2025-06-03T10:57:46.771" v="487" actId="478"/>
          <ac:spMkLst>
            <pc:docMk/>
            <pc:sldMk cId="1270355301" sldId="2147198579"/>
            <ac:spMk id="4" creationId="{CF77FD31-7D19-0EA9-7B1E-C94655632B26}"/>
          </ac:spMkLst>
        </pc:spChg>
        <pc:spChg chg="add mod ord">
          <ac:chgData name="Jack Watson" userId="93e9fca6-2974-4d06-9343-103f08ed414f" providerId="ADAL" clId="{0236FE3B-6020-4686-8D04-13CE8E0B1DBA}" dt="2025-06-03T10:57:41.181" v="485" actId="167"/>
          <ac:spMkLst>
            <pc:docMk/>
            <pc:sldMk cId="1270355301" sldId="2147198579"/>
            <ac:spMk id="5" creationId="{3D62C465-EC43-5217-D7E5-4DBF394F12B4}"/>
          </ac:spMkLst>
        </pc:spChg>
        <pc:spChg chg="add mod">
          <ac:chgData name="Jack Watson" userId="93e9fca6-2974-4d06-9343-103f08ed414f" providerId="ADAL" clId="{0236FE3B-6020-4686-8D04-13CE8E0B1DBA}" dt="2025-06-03T10:57:24.252" v="477" actId="207"/>
          <ac:spMkLst>
            <pc:docMk/>
            <pc:sldMk cId="1270355301" sldId="2147198579"/>
            <ac:spMk id="7" creationId="{E4EE4982-7EBD-FD56-1866-6EC7749B541B}"/>
          </ac:spMkLst>
        </pc:spChg>
        <pc:spChg chg="add mod">
          <ac:chgData name="Jack Watson" userId="93e9fca6-2974-4d06-9343-103f08ed414f" providerId="ADAL" clId="{0236FE3B-6020-4686-8D04-13CE8E0B1DBA}" dt="2025-06-02T13:34:17.675" v="153"/>
          <ac:spMkLst>
            <pc:docMk/>
            <pc:sldMk cId="1270355301" sldId="2147198579"/>
            <ac:spMk id="9" creationId="{6B9A69FD-D0CE-E54D-05B7-D832A5D12BA8}"/>
          </ac:spMkLst>
        </pc:spChg>
        <pc:spChg chg="mod">
          <ac:chgData name="Jack Watson" userId="93e9fca6-2974-4d06-9343-103f08ed414f" providerId="ADAL" clId="{0236FE3B-6020-4686-8D04-13CE8E0B1DBA}" dt="2025-06-03T10:57:24.670" v="478" actId="207"/>
          <ac:spMkLst>
            <pc:docMk/>
            <pc:sldMk cId="1270355301" sldId="2147198579"/>
            <ac:spMk id="10" creationId="{4B8846B6-8B6E-247E-1709-B728964052EC}"/>
          </ac:spMkLst>
        </pc:spChg>
        <pc:spChg chg="del">
          <ac:chgData name="Jack Watson" userId="93e9fca6-2974-4d06-9343-103f08ed414f" providerId="ADAL" clId="{0236FE3B-6020-4686-8D04-13CE8E0B1DBA}" dt="2025-06-02T13:27:20.118" v="26" actId="478"/>
          <ac:spMkLst>
            <pc:docMk/>
            <pc:sldMk cId="1270355301" sldId="2147198579"/>
            <ac:spMk id="11" creationId="{913D4330-5680-8E57-55B7-20861B28DA49}"/>
          </ac:spMkLst>
        </pc:spChg>
        <pc:spChg chg="mod">
          <ac:chgData name="Jack Watson" userId="93e9fca6-2974-4d06-9343-103f08ed414f" providerId="ADAL" clId="{0236FE3B-6020-4686-8D04-13CE8E0B1DBA}" dt="2025-06-02T13:27:10.433" v="24" actId="20577"/>
          <ac:spMkLst>
            <pc:docMk/>
            <pc:sldMk cId="1270355301" sldId="2147198579"/>
            <ac:spMk id="15" creationId="{D2A78C7B-234B-962D-5CA7-2E51D156652C}"/>
          </ac:spMkLst>
        </pc:spChg>
        <pc:spChg chg="mod">
          <ac:chgData name="Jack Watson" userId="93e9fca6-2974-4d06-9343-103f08ed414f" providerId="ADAL" clId="{0236FE3B-6020-4686-8D04-13CE8E0B1DBA}" dt="2025-06-02T13:34:17.675" v="153"/>
          <ac:spMkLst>
            <pc:docMk/>
            <pc:sldMk cId="1270355301" sldId="2147198579"/>
            <ac:spMk id="17" creationId="{FD23AD58-F45F-56D9-8DE4-4928F30F86CB}"/>
          </ac:spMkLst>
        </pc:spChg>
        <pc:spChg chg="del mod">
          <ac:chgData name="Jack Watson" userId="93e9fca6-2974-4d06-9343-103f08ed414f" providerId="ADAL" clId="{0236FE3B-6020-4686-8D04-13CE8E0B1DBA}" dt="2025-06-02T13:34:17.391" v="152" actId="478"/>
          <ac:spMkLst>
            <pc:docMk/>
            <pc:sldMk cId="1270355301" sldId="2147198579"/>
            <ac:spMk id="18" creationId="{67ED5667-D465-B9AC-BD5F-0EF3F97D81F1}"/>
          </ac:spMkLst>
        </pc:spChg>
        <pc:spChg chg="mod">
          <ac:chgData name="Jack Watson" userId="93e9fca6-2974-4d06-9343-103f08ed414f" providerId="ADAL" clId="{0236FE3B-6020-4686-8D04-13CE8E0B1DBA}" dt="2025-06-02T13:27:36.694" v="30" actId="255"/>
          <ac:spMkLst>
            <pc:docMk/>
            <pc:sldMk cId="1270355301" sldId="2147198579"/>
            <ac:spMk id="19" creationId="{D262D0FC-B436-E505-1902-F44003398B48}"/>
          </ac:spMkLst>
        </pc:spChg>
        <pc:spChg chg="del">
          <ac:chgData name="Jack Watson" userId="93e9fca6-2974-4d06-9343-103f08ed414f" providerId="ADAL" clId="{0236FE3B-6020-4686-8D04-13CE8E0B1DBA}" dt="2025-06-02T13:34:17.391" v="152" actId="478"/>
          <ac:spMkLst>
            <pc:docMk/>
            <pc:sldMk cId="1270355301" sldId="2147198579"/>
            <ac:spMk id="20" creationId="{84FA821C-16D2-2551-30EE-D39EBA785A2A}"/>
          </ac:spMkLst>
        </pc:spChg>
        <pc:spChg chg="del">
          <ac:chgData name="Jack Watson" userId="93e9fca6-2974-4d06-9343-103f08ed414f" providerId="ADAL" clId="{0236FE3B-6020-4686-8D04-13CE8E0B1DBA}" dt="2025-06-02T13:27:17.327" v="25" actId="478"/>
          <ac:spMkLst>
            <pc:docMk/>
            <pc:sldMk cId="1270355301" sldId="2147198579"/>
            <ac:spMk id="23" creationId="{2D214513-6353-482C-5894-56DEFED5F1C9}"/>
          </ac:spMkLst>
        </pc:spChg>
        <pc:spChg chg="del">
          <ac:chgData name="Jack Watson" userId="93e9fca6-2974-4d06-9343-103f08ed414f" providerId="ADAL" clId="{0236FE3B-6020-4686-8D04-13CE8E0B1DBA}" dt="2025-06-02T13:27:17.327" v="25" actId="478"/>
          <ac:spMkLst>
            <pc:docMk/>
            <pc:sldMk cId="1270355301" sldId="2147198579"/>
            <ac:spMk id="24" creationId="{A37CDB5E-5EFE-9ABE-A63C-31ACECEB4B81}"/>
          </ac:spMkLst>
        </pc:spChg>
        <pc:spChg chg="del">
          <ac:chgData name="Jack Watson" userId="93e9fca6-2974-4d06-9343-103f08ed414f" providerId="ADAL" clId="{0236FE3B-6020-4686-8D04-13CE8E0B1DBA}" dt="2025-06-02T13:27:17.327" v="25" actId="478"/>
          <ac:spMkLst>
            <pc:docMk/>
            <pc:sldMk cId="1270355301" sldId="2147198579"/>
            <ac:spMk id="25" creationId="{BBA3E54F-1B57-B60E-51A9-77ADA3A51AF4}"/>
          </ac:spMkLst>
        </pc:spChg>
        <pc:spChg chg="del">
          <ac:chgData name="Jack Watson" userId="93e9fca6-2974-4d06-9343-103f08ed414f" providerId="ADAL" clId="{0236FE3B-6020-4686-8D04-13CE8E0B1DBA}" dt="2025-06-02T13:27:17.327" v="25" actId="478"/>
          <ac:spMkLst>
            <pc:docMk/>
            <pc:sldMk cId="1270355301" sldId="2147198579"/>
            <ac:spMk id="27" creationId="{56F9D8BD-D8E5-8160-DD78-1994E9ECEF6F}"/>
          </ac:spMkLst>
        </pc:spChg>
        <pc:spChg chg="del">
          <ac:chgData name="Jack Watson" userId="93e9fca6-2974-4d06-9343-103f08ed414f" providerId="ADAL" clId="{0236FE3B-6020-4686-8D04-13CE8E0B1DBA}" dt="2025-06-02T13:27:20.118" v="26" actId="478"/>
          <ac:spMkLst>
            <pc:docMk/>
            <pc:sldMk cId="1270355301" sldId="2147198579"/>
            <ac:spMk id="29" creationId="{0A76295D-0437-2C68-4B0D-45F609332856}"/>
          </ac:spMkLst>
        </pc:spChg>
        <pc:spChg chg="del">
          <ac:chgData name="Jack Watson" userId="93e9fca6-2974-4d06-9343-103f08ed414f" providerId="ADAL" clId="{0236FE3B-6020-4686-8D04-13CE8E0B1DBA}" dt="2025-06-02T13:27:17.327" v="25" actId="478"/>
          <ac:spMkLst>
            <pc:docMk/>
            <pc:sldMk cId="1270355301" sldId="2147198579"/>
            <ac:spMk id="30" creationId="{706F4556-4F52-F555-E6D2-EAA7A9D784D6}"/>
          </ac:spMkLst>
        </pc:spChg>
        <pc:spChg chg="del">
          <ac:chgData name="Jack Watson" userId="93e9fca6-2974-4d06-9343-103f08ed414f" providerId="ADAL" clId="{0236FE3B-6020-4686-8D04-13CE8E0B1DBA}" dt="2025-06-02T13:27:17.327" v="25" actId="478"/>
          <ac:spMkLst>
            <pc:docMk/>
            <pc:sldMk cId="1270355301" sldId="2147198579"/>
            <ac:spMk id="31" creationId="{B4592B71-5101-6460-949C-6D976B91EC32}"/>
          </ac:spMkLst>
        </pc:spChg>
        <pc:grpChg chg="del">
          <ac:chgData name="Jack Watson" userId="93e9fca6-2974-4d06-9343-103f08ed414f" providerId="ADAL" clId="{0236FE3B-6020-4686-8D04-13CE8E0B1DBA}" dt="2025-06-02T13:27:17.327" v="25" actId="478"/>
          <ac:grpSpMkLst>
            <pc:docMk/>
            <pc:sldMk cId="1270355301" sldId="2147198579"/>
            <ac:grpSpMk id="5" creationId="{6D0640F1-A8BC-34C7-644F-949423806C07}"/>
          </ac:grpSpMkLst>
        </pc:grpChg>
        <pc:grpChg chg="del">
          <ac:chgData name="Jack Watson" userId="93e9fca6-2974-4d06-9343-103f08ed414f" providerId="ADAL" clId="{0236FE3B-6020-4686-8D04-13CE8E0B1DBA}" dt="2025-06-02T13:27:17.327" v="25" actId="478"/>
          <ac:grpSpMkLst>
            <pc:docMk/>
            <pc:sldMk cId="1270355301" sldId="2147198579"/>
            <ac:grpSpMk id="6" creationId="{41B72660-90D1-6854-10F1-D755EA430553}"/>
          </ac:grpSpMkLst>
        </pc:grpChg>
        <pc:grpChg chg="del">
          <ac:chgData name="Jack Watson" userId="93e9fca6-2974-4d06-9343-103f08ed414f" providerId="ADAL" clId="{0236FE3B-6020-4686-8D04-13CE8E0B1DBA}" dt="2025-06-02T13:34:17.391" v="152" actId="478"/>
          <ac:grpSpMkLst>
            <pc:docMk/>
            <pc:sldMk cId="1270355301" sldId="2147198579"/>
            <ac:grpSpMk id="8" creationId="{D8D257D9-BC2E-8FF5-2E4D-40DDB5C1DE30}"/>
          </ac:grpSpMkLst>
        </pc:grpChg>
        <pc:grpChg chg="add mod">
          <ac:chgData name="Jack Watson" userId="93e9fca6-2974-4d06-9343-103f08ed414f" providerId="ADAL" clId="{0236FE3B-6020-4686-8D04-13CE8E0B1DBA}" dt="2025-06-02T13:34:17.675" v="153"/>
          <ac:grpSpMkLst>
            <pc:docMk/>
            <pc:sldMk cId="1270355301" sldId="2147198579"/>
            <ac:grpSpMk id="16" creationId="{FD44A62A-3612-1217-689E-2E837A4AF3B3}"/>
          </ac:grpSpMkLst>
        </pc:grpChg>
        <pc:picChg chg="del">
          <ac:chgData name="Jack Watson" userId="93e9fca6-2974-4d06-9343-103f08ed414f" providerId="ADAL" clId="{0236FE3B-6020-4686-8D04-13CE8E0B1DBA}" dt="2025-06-03T10:56:45.777" v="474" actId="478"/>
          <ac:picMkLst>
            <pc:docMk/>
            <pc:sldMk cId="1270355301" sldId="2147198579"/>
            <ac:picMk id="12" creationId="{B73999DE-8190-F3EA-6185-B7B44D7E6BD8}"/>
          </ac:picMkLst>
        </pc:picChg>
        <pc:picChg chg="mod">
          <ac:chgData name="Jack Watson" userId="93e9fca6-2974-4d06-9343-103f08ed414f" providerId="ADAL" clId="{0236FE3B-6020-4686-8D04-13CE8E0B1DBA}" dt="2025-06-02T13:34:17.675" v="153"/>
          <ac:picMkLst>
            <pc:docMk/>
            <pc:sldMk cId="1270355301" sldId="2147198579"/>
            <ac:picMk id="26" creationId="{5C507216-44C7-7740-C79D-605BD2AA3267}"/>
          </ac:picMkLst>
        </pc:picChg>
        <pc:picChg chg="del">
          <ac:chgData name="Jack Watson" userId="93e9fca6-2974-4d06-9343-103f08ed414f" providerId="ADAL" clId="{0236FE3B-6020-4686-8D04-13CE8E0B1DBA}" dt="2025-06-02T13:27:20.118" v="26" actId="478"/>
          <ac:picMkLst>
            <pc:docMk/>
            <pc:sldMk cId="1270355301" sldId="2147198579"/>
            <ac:picMk id="28" creationId="{3C4B60DB-01C9-F801-BC6E-534D5A635F46}"/>
          </ac:picMkLst>
        </pc:picChg>
      </pc:sldChg>
      <pc:sldChg chg="del">
        <pc:chgData name="Jack Watson" userId="93e9fca6-2974-4d06-9343-103f08ed414f" providerId="ADAL" clId="{0236FE3B-6020-4686-8D04-13CE8E0B1DBA}" dt="2025-06-02T13:33:48.530" v="151" actId="47"/>
        <pc:sldMkLst>
          <pc:docMk/>
          <pc:sldMk cId="926566949" sldId="2147198580"/>
        </pc:sldMkLst>
      </pc:sldChg>
      <pc:sldChg chg="del">
        <pc:chgData name="Jack Watson" userId="93e9fca6-2974-4d06-9343-103f08ed414f" providerId="ADAL" clId="{0236FE3B-6020-4686-8D04-13CE8E0B1DBA}" dt="2025-06-02T14:37:58.879" v="232" actId="47"/>
        <pc:sldMkLst>
          <pc:docMk/>
          <pc:sldMk cId="578940375" sldId="2147198581"/>
        </pc:sldMkLst>
      </pc:sldChg>
      <pc:sldChg chg="del">
        <pc:chgData name="Jack Watson" userId="93e9fca6-2974-4d06-9343-103f08ed414f" providerId="ADAL" clId="{0236FE3B-6020-4686-8D04-13CE8E0B1DBA}" dt="2025-06-02T14:46:07.225" v="360" actId="47"/>
        <pc:sldMkLst>
          <pc:docMk/>
          <pc:sldMk cId="2302629613" sldId="2147198582"/>
        </pc:sldMkLst>
      </pc:sldChg>
      <pc:sldChg chg="del">
        <pc:chgData name="Jack Watson" userId="93e9fca6-2974-4d06-9343-103f08ed414f" providerId="ADAL" clId="{0236FE3B-6020-4686-8D04-13CE8E0B1DBA}" dt="2025-06-02T14:41:27.508" v="273" actId="47"/>
        <pc:sldMkLst>
          <pc:docMk/>
          <pc:sldMk cId="2229211125" sldId="2147198584"/>
        </pc:sldMkLst>
      </pc:sldChg>
      <pc:sldChg chg="modSp del mod">
        <pc:chgData name="Jack Watson" userId="93e9fca6-2974-4d06-9343-103f08ed414f" providerId="ADAL" clId="{0236FE3B-6020-4686-8D04-13CE8E0B1DBA}" dt="2025-06-02T14:42:40.904" v="295" actId="47"/>
        <pc:sldMkLst>
          <pc:docMk/>
          <pc:sldMk cId="4220156150" sldId="2147198586"/>
        </pc:sldMkLst>
        <pc:spChg chg="mod">
          <ac:chgData name="Jack Watson" userId="93e9fca6-2974-4d06-9343-103f08ed414f" providerId="ADAL" clId="{0236FE3B-6020-4686-8D04-13CE8E0B1DBA}" dt="2025-06-02T14:41:58.313" v="275" actId="1076"/>
          <ac:spMkLst>
            <pc:docMk/>
            <pc:sldMk cId="4220156150" sldId="2147198586"/>
            <ac:spMk id="4" creationId="{CF77FD31-7D19-0EA9-7B1E-C94655632B26}"/>
          </ac:spMkLst>
        </pc:spChg>
      </pc:sldChg>
      <pc:sldChg chg="del">
        <pc:chgData name="Jack Watson" userId="93e9fca6-2974-4d06-9343-103f08ed414f" providerId="ADAL" clId="{0236FE3B-6020-4686-8D04-13CE8E0B1DBA}" dt="2025-06-02T14:43:47.334" v="313" actId="47"/>
        <pc:sldMkLst>
          <pc:docMk/>
          <pc:sldMk cId="2332678437" sldId="2147198587"/>
        </pc:sldMkLst>
      </pc:sldChg>
      <pc:sldChg chg="del">
        <pc:chgData name="Jack Watson" userId="93e9fca6-2974-4d06-9343-103f08ed414f" providerId="ADAL" clId="{0236FE3B-6020-4686-8D04-13CE8E0B1DBA}" dt="2025-06-02T13:40:13.474" v="192" actId="47"/>
        <pc:sldMkLst>
          <pc:docMk/>
          <pc:sldMk cId="501720133" sldId="2147198588"/>
        </pc:sldMkLst>
      </pc:sldChg>
      <pc:sldChg chg="del">
        <pc:chgData name="Jack Watson" userId="93e9fca6-2974-4d06-9343-103f08ed414f" providerId="ADAL" clId="{0236FE3B-6020-4686-8D04-13CE8E0B1DBA}" dt="2025-06-02T13:42:07.633" v="212" actId="47"/>
        <pc:sldMkLst>
          <pc:docMk/>
          <pc:sldMk cId="1791963977" sldId="2147198589"/>
        </pc:sldMkLst>
      </pc:sldChg>
      <pc:sldChg chg="del">
        <pc:chgData name="Jack Watson" userId="93e9fca6-2974-4d06-9343-103f08ed414f" providerId="ADAL" clId="{0236FE3B-6020-4686-8D04-13CE8E0B1DBA}" dt="2025-06-02T14:46:59.557" v="378" actId="47"/>
        <pc:sldMkLst>
          <pc:docMk/>
          <pc:sldMk cId="3611537843" sldId="2147198590"/>
        </pc:sldMkLst>
      </pc:sldChg>
      <pc:sldChg chg="del">
        <pc:chgData name="Jack Watson" userId="93e9fca6-2974-4d06-9343-103f08ed414f" providerId="ADAL" clId="{0236FE3B-6020-4686-8D04-13CE8E0B1DBA}" dt="2025-06-02T14:48:00.031" v="396" actId="47"/>
        <pc:sldMkLst>
          <pc:docMk/>
          <pc:sldMk cId="531475304" sldId="2147198592"/>
        </pc:sldMkLst>
      </pc:sldChg>
      <pc:sldChg chg="add del">
        <pc:chgData name="Jack Watson" userId="93e9fca6-2974-4d06-9343-103f08ed414f" providerId="ADAL" clId="{0236FE3B-6020-4686-8D04-13CE8E0B1DBA}" dt="2025-06-02T14:49:29.374" v="398" actId="47"/>
        <pc:sldMkLst>
          <pc:docMk/>
          <pc:sldMk cId="2556437600" sldId="2147198593"/>
        </pc:sldMkLst>
      </pc:sldChg>
      <pc:sldChg chg="delSp mod">
        <pc:chgData name="Jack Watson" userId="93e9fca6-2974-4d06-9343-103f08ed414f" providerId="ADAL" clId="{0236FE3B-6020-4686-8D04-13CE8E0B1DBA}" dt="2025-06-02T14:50:47.824" v="400" actId="478"/>
        <pc:sldMkLst>
          <pc:docMk/>
          <pc:sldMk cId="2106460738" sldId="2147198599"/>
        </pc:sldMkLst>
        <pc:spChg chg="del">
          <ac:chgData name="Jack Watson" userId="93e9fca6-2974-4d06-9343-103f08ed414f" providerId="ADAL" clId="{0236FE3B-6020-4686-8D04-13CE8E0B1DBA}" dt="2025-06-02T14:50:47.824" v="400" actId="478"/>
          <ac:spMkLst>
            <pc:docMk/>
            <pc:sldMk cId="2106460738" sldId="2147198599"/>
            <ac:spMk id="25" creationId="{8B6CB485-ACA5-069C-AB9E-3690608AB40A}"/>
          </ac:spMkLst>
        </pc:spChg>
        <pc:spChg chg="del">
          <ac:chgData name="Jack Watson" userId="93e9fca6-2974-4d06-9343-103f08ed414f" providerId="ADAL" clId="{0236FE3B-6020-4686-8D04-13CE8E0B1DBA}" dt="2025-06-02T14:50:47.824" v="400" actId="478"/>
          <ac:spMkLst>
            <pc:docMk/>
            <pc:sldMk cId="2106460738" sldId="2147198599"/>
            <ac:spMk id="27" creationId="{299301CF-5F3D-6FF9-EEC3-6ADF3B79D02A}"/>
          </ac:spMkLst>
        </pc:spChg>
        <pc:cxnChg chg="del">
          <ac:chgData name="Jack Watson" userId="93e9fca6-2974-4d06-9343-103f08ed414f" providerId="ADAL" clId="{0236FE3B-6020-4686-8D04-13CE8E0B1DBA}" dt="2025-06-02T14:50:47.824" v="400" actId="478"/>
          <ac:cxnSpMkLst>
            <pc:docMk/>
            <pc:sldMk cId="2106460738" sldId="2147198599"/>
            <ac:cxnSpMk id="26" creationId="{BE1DB390-8415-33EB-45F4-A8AE601A06FC}"/>
          </ac:cxnSpMkLst>
        </pc:cxnChg>
      </pc:sldChg>
      <pc:sldChg chg="del">
        <pc:chgData name="Jack Watson" userId="93e9fca6-2974-4d06-9343-103f08ed414f" providerId="ADAL" clId="{0236FE3B-6020-4686-8D04-13CE8E0B1DBA}" dt="2025-06-02T14:50:41.976" v="399" actId="47"/>
        <pc:sldMkLst>
          <pc:docMk/>
          <pc:sldMk cId="2314391273" sldId="2147198606"/>
        </pc:sldMkLst>
      </pc:sldChg>
      <pc:sldChg chg="del">
        <pc:chgData name="Jack Watson" userId="93e9fca6-2974-4d06-9343-103f08ed414f" providerId="ADAL" clId="{0236FE3B-6020-4686-8D04-13CE8E0B1DBA}" dt="2025-06-02T14:40:12.278" v="250" actId="47"/>
        <pc:sldMkLst>
          <pc:docMk/>
          <pc:sldMk cId="2003069057" sldId="2147198609"/>
        </pc:sldMkLst>
      </pc:sldChg>
      <pc:sldChg chg="addSp delSp modSp add mod">
        <pc:chgData name="Jack Watson" userId="93e9fca6-2974-4d06-9343-103f08ed414f" providerId="ADAL" clId="{0236FE3B-6020-4686-8D04-13CE8E0B1DBA}" dt="2025-06-02T13:41:37.919" v="194" actId="14100"/>
        <pc:sldMkLst>
          <pc:docMk/>
          <pc:sldMk cId="4014154907" sldId="2147198610"/>
        </pc:sldMkLst>
        <pc:spChg chg="add mod">
          <ac:chgData name="Jack Watson" userId="93e9fca6-2974-4d06-9343-103f08ed414f" providerId="ADAL" clId="{0236FE3B-6020-4686-8D04-13CE8E0B1DBA}" dt="2025-06-02T13:34:27.356" v="155"/>
          <ac:spMkLst>
            <pc:docMk/>
            <pc:sldMk cId="4014154907" sldId="2147198610"/>
            <ac:spMk id="9" creationId="{8735256D-ABD5-C3DD-E3A3-E71D37CDE91E}"/>
          </ac:spMkLst>
        </pc:spChg>
        <pc:spChg chg="del">
          <ac:chgData name="Jack Watson" userId="93e9fca6-2974-4d06-9343-103f08ed414f" providerId="ADAL" clId="{0236FE3B-6020-4686-8D04-13CE8E0B1DBA}" dt="2025-06-02T13:27:51.236" v="31" actId="478"/>
          <ac:spMkLst>
            <pc:docMk/>
            <pc:sldMk cId="4014154907" sldId="2147198610"/>
            <ac:spMk id="10" creationId="{9A8BD2C6-2F96-909F-F767-D3A141BA5866}"/>
          </ac:spMkLst>
        </pc:spChg>
        <pc:spChg chg="mod">
          <ac:chgData name="Jack Watson" userId="93e9fca6-2974-4d06-9343-103f08ed414f" providerId="ADAL" clId="{0236FE3B-6020-4686-8D04-13CE8E0B1DBA}" dt="2025-06-02T13:27:06.035" v="20" actId="20577"/>
          <ac:spMkLst>
            <pc:docMk/>
            <pc:sldMk cId="4014154907" sldId="2147198610"/>
            <ac:spMk id="15" creationId="{668B6560-37B1-B7BC-4E34-FD76AF401152}"/>
          </ac:spMkLst>
        </pc:spChg>
        <pc:spChg chg="mod">
          <ac:chgData name="Jack Watson" userId="93e9fca6-2974-4d06-9343-103f08ed414f" providerId="ADAL" clId="{0236FE3B-6020-4686-8D04-13CE8E0B1DBA}" dt="2025-06-02T13:34:27.356" v="155"/>
          <ac:spMkLst>
            <pc:docMk/>
            <pc:sldMk cId="4014154907" sldId="2147198610"/>
            <ac:spMk id="17" creationId="{F4EEC7AF-E29D-D95B-2149-514675E23F88}"/>
          </ac:spMkLst>
        </pc:spChg>
        <pc:spChg chg="del">
          <ac:chgData name="Jack Watson" userId="93e9fca6-2974-4d06-9343-103f08ed414f" providerId="ADAL" clId="{0236FE3B-6020-4686-8D04-13CE8E0B1DBA}" dt="2025-06-02T13:27:51.236" v="31" actId="478"/>
          <ac:spMkLst>
            <pc:docMk/>
            <pc:sldMk cId="4014154907" sldId="2147198610"/>
            <ac:spMk id="18" creationId="{65C1F3FA-10E4-8B2A-4FD3-B825A11D8052}"/>
          </ac:spMkLst>
        </pc:spChg>
        <pc:spChg chg="del">
          <ac:chgData name="Jack Watson" userId="93e9fca6-2974-4d06-9343-103f08ed414f" providerId="ADAL" clId="{0236FE3B-6020-4686-8D04-13CE8E0B1DBA}" dt="2025-06-02T13:27:51.236" v="31" actId="478"/>
          <ac:spMkLst>
            <pc:docMk/>
            <pc:sldMk cId="4014154907" sldId="2147198610"/>
            <ac:spMk id="19" creationId="{56A3F97A-6515-7617-D751-3A0629F7FB19}"/>
          </ac:spMkLst>
        </pc:spChg>
        <pc:spChg chg="del">
          <ac:chgData name="Jack Watson" userId="93e9fca6-2974-4d06-9343-103f08ed414f" providerId="ADAL" clId="{0236FE3B-6020-4686-8D04-13CE8E0B1DBA}" dt="2025-06-02T13:27:51.236" v="31" actId="478"/>
          <ac:spMkLst>
            <pc:docMk/>
            <pc:sldMk cId="4014154907" sldId="2147198610"/>
            <ac:spMk id="20" creationId="{97E614C1-96CA-4842-BEA9-D97F13549DE2}"/>
          </ac:spMkLst>
        </pc:spChg>
        <pc:spChg chg="del mod">
          <ac:chgData name="Jack Watson" userId="93e9fca6-2974-4d06-9343-103f08ed414f" providerId="ADAL" clId="{0236FE3B-6020-4686-8D04-13CE8E0B1DBA}" dt="2025-06-02T13:34:27.139" v="154" actId="478"/>
          <ac:spMkLst>
            <pc:docMk/>
            <pc:sldMk cId="4014154907" sldId="2147198610"/>
            <ac:spMk id="23" creationId="{06A85679-E54F-F2DD-52E3-07FA4B88EF39}"/>
          </ac:spMkLst>
        </pc:spChg>
        <pc:spChg chg="mod">
          <ac:chgData name="Jack Watson" userId="93e9fca6-2974-4d06-9343-103f08ed414f" providerId="ADAL" clId="{0236FE3B-6020-4686-8D04-13CE8E0B1DBA}" dt="2025-06-02T13:41:37.919" v="194" actId="14100"/>
          <ac:spMkLst>
            <pc:docMk/>
            <pc:sldMk cId="4014154907" sldId="2147198610"/>
            <ac:spMk id="24" creationId="{4430BB97-4C5B-3227-1A74-FFE6DCE1F197}"/>
          </ac:spMkLst>
        </pc:spChg>
        <pc:spChg chg="mod topLvl">
          <ac:chgData name="Jack Watson" userId="93e9fca6-2974-4d06-9343-103f08ed414f" providerId="ADAL" clId="{0236FE3B-6020-4686-8D04-13CE8E0B1DBA}" dt="2025-06-02T13:28:18.122" v="41" actId="14100"/>
          <ac:spMkLst>
            <pc:docMk/>
            <pc:sldMk cId="4014154907" sldId="2147198610"/>
            <ac:spMk id="25" creationId="{BEB40681-377D-4D1C-D78E-DE904AA2A6E7}"/>
          </ac:spMkLst>
        </pc:spChg>
        <pc:spChg chg="del mod topLvl">
          <ac:chgData name="Jack Watson" userId="93e9fca6-2974-4d06-9343-103f08ed414f" providerId="ADAL" clId="{0236FE3B-6020-4686-8D04-13CE8E0B1DBA}" dt="2025-06-02T13:34:27.139" v="154" actId="478"/>
          <ac:spMkLst>
            <pc:docMk/>
            <pc:sldMk cId="4014154907" sldId="2147198610"/>
            <ac:spMk id="27" creationId="{BF72AFA3-B296-5492-BCDB-A41830523E0E}"/>
          </ac:spMkLst>
        </pc:spChg>
        <pc:spChg chg="mod">
          <ac:chgData name="Jack Watson" userId="93e9fca6-2974-4d06-9343-103f08ed414f" providerId="ADAL" clId="{0236FE3B-6020-4686-8D04-13CE8E0B1DBA}" dt="2025-06-02T13:29:12.535" v="54" actId="14100"/>
          <ac:spMkLst>
            <pc:docMk/>
            <pc:sldMk cId="4014154907" sldId="2147198610"/>
            <ac:spMk id="29" creationId="{971909F2-AD77-3C40-17A0-BEB10E1C7B7D}"/>
          </ac:spMkLst>
        </pc:spChg>
        <pc:spChg chg="mod topLvl">
          <ac:chgData name="Jack Watson" userId="93e9fca6-2974-4d06-9343-103f08ed414f" providerId="ADAL" clId="{0236FE3B-6020-4686-8D04-13CE8E0B1DBA}" dt="2025-06-02T13:35:47.492" v="188" actId="1076"/>
          <ac:spMkLst>
            <pc:docMk/>
            <pc:sldMk cId="4014154907" sldId="2147198610"/>
            <ac:spMk id="30" creationId="{7B02242D-53B1-5E6D-BCFB-6575AF4E7B03}"/>
          </ac:spMkLst>
        </pc:spChg>
        <pc:spChg chg="mod">
          <ac:chgData name="Jack Watson" userId="93e9fca6-2974-4d06-9343-103f08ed414f" providerId="ADAL" clId="{0236FE3B-6020-4686-8D04-13CE8E0B1DBA}" dt="2025-06-02T13:28:53.039" v="51" actId="14100"/>
          <ac:spMkLst>
            <pc:docMk/>
            <pc:sldMk cId="4014154907" sldId="2147198610"/>
            <ac:spMk id="31" creationId="{879AE723-38E3-F8FA-FE49-E16B6094E04D}"/>
          </ac:spMkLst>
        </pc:spChg>
        <pc:spChg chg="mod">
          <ac:chgData name="Jack Watson" userId="93e9fca6-2974-4d06-9343-103f08ed414f" providerId="ADAL" clId="{0236FE3B-6020-4686-8D04-13CE8E0B1DBA}" dt="2025-06-02T13:34:27.356" v="155"/>
          <ac:spMkLst>
            <pc:docMk/>
            <pc:sldMk cId="4014154907" sldId="2147198610"/>
            <ac:spMk id="33" creationId="{FEA70BAD-3374-4E63-8656-B3C1D807DC8F}"/>
          </ac:spMkLst>
        </pc:spChg>
        <pc:spChg chg="mod">
          <ac:chgData name="Jack Watson" userId="93e9fca6-2974-4d06-9343-103f08ed414f" providerId="ADAL" clId="{0236FE3B-6020-4686-8D04-13CE8E0B1DBA}" dt="2025-06-02T13:28:09.953" v="38" actId="165"/>
          <ac:spMkLst>
            <pc:docMk/>
            <pc:sldMk cId="4014154907" sldId="2147198610"/>
            <ac:spMk id="34" creationId="{F0488C7B-B567-F2D8-476F-6B63BFAA3024}"/>
          </ac:spMkLst>
        </pc:spChg>
        <pc:spChg chg="mod">
          <ac:chgData name="Jack Watson" userId="93e9fca6-2974-4d06-9343-103f08ed414f" providerId="ADAL" clId="{0236FE3B-6020-4686-8D04-13CE8E0B1DBA}" dt="2025-06-02T13:28:09.953" v="38" actId="165"/>
          <ac:spMkLst>
            <pc:docMk/>
            <pc:sldMk cId="4014154907" sldId="2147198610"/>
            <ac:spMk id="38" creationId="{03BD9971-F2F1-5556-7B8C-31EDC42497FD}"/>
          </ac:spMkLst>
        </pc:spChg>
        <pc:spChg chg="add mod">
          <ac:chgData name="Jack Watson" userId="93e9fca6-2974-4d06-9343-103f08ed414f" providerId="ADAL" clId="{0236FE3B-6020-4686-8D04-13CE8E0B1DBA}" dt="2025-06-02T13:34:27.356" v="155"/>
          <ac:spMkLst>
            <pc:docMk/>
            <pc:sldMk cId="4014154907" sldId="2147198610"/>
            <ac:spMk id="39" creationId="{C0E69923-68AD-2B0C-6C06-F7F8AB5CFBB6}"/>
          </ac:spMkLst>
        </pc:spChg>
        <pc:spChg chg="add mod">
          <ac:chgData name="Jack Watson" userId="93e9fca6-2974-4d06-9343-103f08ed414f" providerId="ADAL" clId="{0236FE3B-6020-4686-8D04-13CE8E0B1DBA}" dt="2025-06-02T13:34:27.356" v="155"/>
          <ac:spMkLst>
            <pc:docMk/>
            <pc:sldMk cId="4014154907" sldId="2147198610"/>
            <ac:spMk id="41" creationId="{A517A574-057B-2482-98A1-D63DB1CA0BCB}"/>
          </ac:spMkLst>
        </pc:spChg>
        <pc:spChg chg="add mod">
          <ac:chgData name="Jack Watson" userId="93e9fca6-2974-4d06-9343-103f08ed414f" providerId="ADAL" clId="{0236FE3B-6020-4686-8D04-13CE8E0B1DBA}" dt="2025-06-02T13:34:27.356" v="155"/>
          <ac:spMkLst>
            <pc:docMk/>
            <pc:sldMk cId="4014154907" sldId="2147198610"/>
            <ac:spMk id="42" creationId="{68502A5A-7ADC-E69C-8F8C-B1A238367302}"/>
          </ac:spMkLst>
        </pc:spChg>
        <pc:spChg chg="mod">
          <ac:chgData name="Jack Watson" userId="93e9fca6-2974-4d06-9343-103f08ed414f" providerId="ADAL" clId="{0236FE3B-6020-4686-8D04-13CE8E0B1DBA}" dt="2025-06-02T13:34:27.356" v="155"/>
          <ac:spMkLst>
            <pc:docMk/>
            <pc:sldMk cId="4014154907" sldId="2147198610"/>
            <ac:spMk id="44" creationId="{408887CA-56F8-8736-3A7D-6E77895CB982}"/>
          </ac:spMkLst>
        </pc:spChg>
        <pc:grpChg chg="del mod">
          <ac:chgData name="Jack Watson" userId="93e9fca6-2974-4d06-9343-103f08ed414f" providerId="ADAL" clId="{0236FE3B-6020-4686-8D04-13CE8E0B1DBA}" dt="2025-06-02T13:34:27.139" v="154" actId="478"/>
          <ac:grpSpMkLst>
            <pc:docMk/>
            <pc:sldMk cId="4014154907" sldId="2147198610"/>
            <ac:grpSpMk id="5" creationId="{EF5404A8-59DC-19C4-F24D-2C98E435846C}"/>
          </ac:grpSpMkLst>
        </pc:grpChg>
        <pc:grpChg chg="del mod topLvl">
          <ac:chgData name="Jack Watson" userId="93e9fca6-2974-4d06-9343-103f08ed414f" providerId="ADAL" clId="{0236FE3B-6020-4686-8D04-13CE8E0B1DBA}" dt="2025-06-02T13:34:27.139" v="154" actId="478"/>
          <ac:grpSpMkLst>
            <pc:docMk/>
            <pc:sldMk cId="4014154907" sldId="2147198610"/>
            <ac:grpSpMk id="6" creationId="{5881499F-E9D9-9106-7834-C7DDDF470655}"/>
          </ac:grpSpMkLst>
        </pc:grpChg>
        <pc:grpChg chg="add del mod">
          <ac:chgData name="Jack Watson" userId="93e9fca6-2974-4d06-9343-103f08ed414f" providerId="ADAL" clId="{0236FE3B-6020-4686-8D04-13CE8E0B1DBA}" dt="2025-06-02T13:28:09.953" v="38" actId="165"/>
          <ac:grpSpMkLst>
            <pc:docMk/>
            <pc:sldMk cId="4014154907" sldId="2147198610"/>
            <ac:grpSpMk id="7" creationId="{01A80F6C-A827-44A1-BC37-3A69B3266E94}"/>
          </ac:grpSpMkLst>
        </pc:grpChg>
        <pc:grpChg chg="del">
          <ac:chgData name="Jack Watson" userId="93e9fca6-2974-4d06-9343-103f08ed414f" providerId="ADAL" clId="{0236FE3B-6020-4686-8D04-13CE8E0B1DBA}" dt="2025-06-02T13:27:51.236" v="31" actId="478"/>
          <ac:grpSpMkLst>
            <pc:docMk/>
            <pc:sldMk cId="4014154907" sldId="2147198610"/>
            <ac:grpSpMk id="8" creationId="{FF23801A-6405-54A3-3DF9-C1855FDACE8D}"/>
          </ac:grpSpMkLst>
        </pc:grpChg>
        <pc:grpChg chg="mod">
          <ac:chgData name="Jack Watson" userId="93e9fca6-2974-4d06-9343-103f08ed414f" providerId="ADAL" clId="{0236FE3B-6020-4686-8D04-13CE8E0B1DBA}" dt="2025-06-02T13:28:09.953" v="38" actId="165"/>
          <ac:grpSpMkLst>
            <pc:docMk/>
            <pc:sldMk cId="4014154907" sldId="2147198610"/>
            <ac:grpSpMk id="13" creationId="{F4A9A97F-4556-DB96-62FF-DB248374795E}"/>
          </ac:grpSpMkLst>
        </pc:grpChg>
        <pc:grpChg chg="add mod">
          <ac:chgData name="Jack Watson" userId="93e9fca6-2974-4d06-9343-103f08ed414f" providerId="ADAL" clId="{0236FE3B-6020-4686-8D04-13CE8E0B1DBA}" dt="2025-06-02T13:34:27.356" v="155"/>
          <ac:grpSpMkLst>
            <pc:docMk/>
            <pc:sldMk cId="4014154907" sldId="2147198610"/>
            <ac:grpSpMk id="43" creationId="{AEA886D6-BE56-9335-16E7-1D3D3D839E12}"/>
          </ac:grpSpMkLst>
        </pc:grpChg>
        <pc:picChg chg="mod">
          <ac:chgData name="Jack Watson" userId="93e9fca6-2974-4d06-9343-103f08ed414f" providerId="ADAL" clId="{0236FE3B-6020-4686-8D04-13CE8E0B1DBA}" dt="2025-06-02T13:29:05.961" v="53" actId="1076"/>
          <ac:picMkLst>
            <pc:docMk/>
            <pc:sldMk cId="4014154907" sldId="2147198610"/>
            <ac:picMk id="28" creationId="{EFE7A9E2-1914-CCE3-E1A9-F2E98CBC4198}"/>
          </ac:picMkLst>
        </pc:picChg>
        <pc:picChg chg="mod">
          <ac:chgData name="Jack Watson" userId="93e9fca6-2974-4d06-9343-103f08ed414f" providerId="ADAL" clId="{0236FE3B-6020-4686-8D04-13CE8E0B1DBA}" dt="2025-06-02T13:34:27.356" v="155"/>
          <ac:picMkLst>
            <pc:docMk/>
            <pc:sldMk cId="4014154907" sldId="2147198610"/>
            <ac:picMk id="35" creationId="{55634BFE-BCF5-81C2-F645-44B4CBAD2337}"/>
          </ac:picMkLst>
        </pc:picChg>
        <pc:picChg chg="mod">
          <ac:chgData name="Jack Watson" userId="93e9fca6-2974-4d06-9343-103f08ed414f" providerId="ADAL" clId="{0236FE3B-6020-4686-8D04-13CE8E0B1DBA}" dt="2025-06-02T13:28:09.953" v="38" actId="165"/>
          <ac:picMkLst>
            <pc:docMk/>
            <pc:sldMk cId="4014154907" sldId="2147198610"/>
            <ac:picMk id="40" creationId="{4709B70B-60AC-1071-646F-969BB596749A}"/>
          </ac:picMkLst>
        </pc:picChg>
        <pc:picChg chg="mod">
          <ac:chgData name="Jack Watson" userId="93e9fca6-2974-4d06-9343-103f08ed414f" providerId="ADAL" clId="{0236FE3B-6020-4686-8D04-13CE8E0B1DBA}" dt="2025-06-02T13:34:27.356" v="155"/>
          <ac:picMkLst>
            <pc:docMk/>
            <pc:sldMk cId="4014154907" sldId="2147198610"/>
            <ac:picMk id="45" creationId="{C0EEA2A4-C91D-C812-C28B-33E4BC8CC41F}"/>
          </ac:picMkLst>
        </pc:picChg>
      </pc:sldChg>
      <pc:sldChg chg="add del">
        <pc:chgData name="Jack Watson" userId="93e9fca6-2974-4d06-9343-103f08ed414f" providerId="ADAL" clId="{0236FE3B-6020-4686-8D04-13CE8E0B1DBA}" dt="2025-06-02T13:30:09.995" v="66" actId="47"/>
        <pc:sldMkLst>
          <pc:docMk/>
          <pc:sldMk cId="783410017" sldId="2147198611"/>
        </pc:sldMkLst>
      </pc:sldChg>
      <pc:sldChg chg="addSp delSp modSp add mod">
        <pc:chgData name="Jack Watson" userId="93e9fca6-2974-4d06-9343-103f08ed414f" providerId="ADAL" clId="{0236FE3B-6020-4686-8D04-13CE8E0B1DBA}" dt="2025-06-02T13:36:04.309" v="189"/>
        <pc:sldMkLst>
          <pc:docMk/>
          <pc:sldMk cId="1472506204" sldId="2147198611"/>
        </pc:sldMkLst>
        <pc:spChg chg="mod">
          <ac:chgData name="Jack Watson" userId="93e9fca6-2974-4d06-9343-103f08ed414f" providerId="ADAL" clId="{0236FE3B-6020-4686-8D04-13CE8E0B1DBA}" dt="2025-06-02T13:36:04.309" v="189"/>
          <ac:spMkLst>
            <pc:docMk/>
            <pc:sldMk cId="1472506204" sldId="2147198611"/>
            <ac:spMk id="2" creationId="{9AB924A3-367C-54F0-1E62-E2E707871DC1}"/>
          </ac:spMkLst>
        </pc:spChg>
        <pc:spChg chg="add mod">
          <ac:chgData name="Jack Watson" userId="93e9fca6-2974-4d06-9343-103f08ed414f" providerId="ADAL" clId="{0236FE3B-6020-4686-8D04-13CE8E0B1DBA}" dt="2025-06-02T13:30:44.528" v="97"/>
          <ac:spMkLst>
            <pc:docMk/>
            <pc:sldMk cId="1472506204" sldId="2147198611"/>
            <ac:spMk id="5" creationId="{609C94E7-29FE-CD23-1323-E0C8B1CCC79A}"/>
          </ac:spMkLst>
        </pc:spChg>
        <pc:spChg chg="add mod">
          <ac:chgData name="Jack Watson" userId="93e9fca6-2974-4d06-9343-103f08ed414f" providerId="ADAL" clId="{0236FE3B-6020-4686-8D04-13CE8E0B1DBA}" dt="2025-06-02T13:30:48.250" v="98"/>
          <ac:spMkLst>
            <pc:docMk/>
            <pc:sldMk cId="1472506204" sldId="2147198611"/>
            <ac:spMk id="6" creationId="{266AF77A-FB67-F198-071E-367D7868C1A6}"/>
          </ac:spMkLst>
        </pc:spChg>
        <pc:spChg chg="add mod">
          <ac:chgData name="Jack Watson" userId="93e9fca6-2974-4d06-9343-103f08ed414f" providerId="ADAL" clId="{0236FE3B-6020-4686-8D04-13CE8E0B1DBA}" dt="2025-06-02T13:30:49.910" v="99"/>
          <ac:spMkLst>
            <pc:docMk/>
            <pc:sldMk cId="1472506204" sldId="2147198611"/>
            <ac:spMk id="7" creationId="{9E24B52B-B4C5-1354-437C-65815075C7DD}"/>
          </ac:spMkLst>
        </pc:spChg>
        <pc:spChg chg="add mod">
          <ac:chgData name="Jack Watson" userId="93e9fca6-2974-4d06-9343-103f08ed414f" providerId="ADAL" clId="{0236FE3B-6020-4686-8D04-13CE8E0B1DBA}" dt="2025-06-02T13:30:52.745" v="100"/>
          <ac:spMkLst>
            <pc:docMk/>
            <pc:sldMk cId="1472506204" sldId="2147198611"/>
            <ac:spMk id="9" creationId="{509C8BFE-3143-85BB-50A7-743981A664C4}"/>
          </ac:spMkLst>
        </pc:spChg>
        <pc:spChg chg="add mod">
          <ac:chgData name="Jack Watson" userId="93e9fca6-2974-4d06-9343-103f08ed414f" providerId="ADAL" clId="{0236FE3B-6020-4686-8D04-13CE8E0B1DBA}" dt="2025-06-02T13:31:00.488" v="105" actId="403"/>
          <ac:spMkLst>
            <pc:docMk/>
            <pc:sldMk cId="1472506204" sldId="2147198611"/>
            <ac:spMk id="11" creationId="{87CC7FE9-2155-1BCC-DEBB-C91F564A323D}"/>
          </ac:spMkLst>
        </pc:spChg>
        <pc:spChg chg="add del mod">
          <ac:chgData name="Jack Watson" userId="93e9fca6-2974-4d06-9343-103f08ed414f" providerId="ADAL" clId="{0236FE3B-6020-4686-8D04-13CE8E0B1DBA}" dt="2025-06-02T13:32:23.236" v="121" actId="478"/>
          <ac:spMkLst>
            <pc:docMk/>
            <pc:sldMk cId="1472506204" sldId="2147198611"/>
            <ac:spMk id="13" creationId="{BDC03A4A-A878-A701-A973-1B248ED3A8B0}"/>
          </ac:spMkLst>
        </pc:spChg>
        <pc:spChg chg="add del mod">
          <ac:chgData name="Jack Watson" userId="93e9fca6-2974-4d06-9343-103f08ed414f" providerId="ADAL" clId="{0236FE3B-6020-4686-8D04-13CE8E0B1DBA}" dt="2025-06-02T13:32:23.236" v="121" actId="478"/>
          <ac:spMkLst>
            <pc:docMk/>
            <pc:sldMk cId="1472506204" sldId="2147198611"/>
            <ac:spMk id="14" creationId="{771EDBF8-E2A9-E44C-13D3-4B246CC9385E}"/>
          </ac:spMkLst>
        </pc:spChg>
        <pc:spChg chg="mod">
          <ac:chgData name="Jack Watson" userId="93e9fca6-2974-4d06-9343-103f08ed414f" providerId="ADAL" clId="{0236FE3B-6020-4686-8D04-13CE8E0B1DBA}" dt="2025-06-02T13:30:35.482" v="96" actId="14100"/>
          <ac:spMkLst>
            <pc:docMk/>
            <pc:sldMk cId="1472506204" sldId="2147198611"/>
            <ac:spMk id="15" creationId="{3AABC126-88CB-8D9E-4EE7-FB2985F7E8AB}"/>
          </ac:spMkLst>
        </pc:spChg>
        <pc:spChg chg="del">
          <ac:chgData name="Jack Watson" userId="93e9fca6-2974-4d06-9343-103f08ed414f" providerId="ADAL" clId="{0236FE3B-6020-4686-8D04-13CE8E0B1DBA}" dt="2025-06-02T13:30:56.149" v="102" actId="478"/>
          <ac:spMkLst>
            <pc:docMk/>
            <pc:sldMk cId="1472506204" sldId="2147198611"/>
            <ac:spMk id="19" creationId="{3A743987-96B2-54FA-14F5-FB41898C6E39}"/>
          </ac:spMkLst>
        </pc:spChg>
      </pc:sldChg>
      <pc:sldChg chg="addSp delSp modSp add mod">
        <pc:chgData name="Jack Watson" userId="93e9fca6-2974-4d06-9343-103f08ed414f" providerId="ADAL" clId="{0236FE3B-6020-4686-8D04-13CE8E0B1DBA}" dt="2025-06-02T13:36:07.303" v="190"/>
        <pc:sldMkLst>
          <pc:docMk/>
          <pc:sldMk cId="2846839865" sldId="2147198612"/>
        </pc:sldMkLst>
        <pc:spChg chg="mod">
          <ac:chgData name="Jack Watson" userId="93e9fca6-2974-4d06-9343-103f08ed414f" providerId="ADAL" clId="{0236FE3B-6020-4686-8D04-13CE8E0B1DBA}" dt="2025-06-02T13:36:07.303" v="190"/>
          <ac:spMkLst>
            <pc:docMk/>
            <pc:sldMk cId="2846839865" sldId="2147198612"/>
            <ac:spMk id="2" creationId="{CA55B7DD-AB2D-0999-FF15-6E2117FD79CD}"/>
          </ac:spMkLst>
        </pc:spChg>
        <pc:spChg chg="add del mod">
          <ac:chgData name="Jack Watson" userId="93e9fca6-2974-4d06-9343-103f08ed414f" providerId="ADAL" clId="{0236FE3B-6020-4686-8D04-13CE8E0B1DBA}" dt="2025-06-02T13:32:37.713" v="127" actId="478"/>
          <ac:spMkLst>
            <pc:docMk/>
            <pc:sldMk cId="2846839865" sldId="2147198612"/>
            <ac:spMk id="7" creationId="{3472692D-AEEA-B3D7-3153-B5D2A0C39630}"/>
          </ac:spMkLst>
        </pc:spChg>
        <pc:spChg chg="add mod ord">
          <ac:chgData name="Jack Watson" userId="93e9fca6-2974-4d06-9343-103f08ed414f" providerId="ADAL" clId="{0236FE3B-6020-4686-8D04-13CE8E0B1DBA}" dt="2025-06-02T13:33:22.677" v="142" actId="14100"/>
          <ac:spMkLst>
            <pc:docMk/>
            <pc:sldMk cId="2846839865" sldId="2147198612"/>
            <ac:spMk id="8" creationId="{E85FA211-69C9-56A4-D57A-176312EBCA2C}"/>
          </ac:spMkLst>
        </pc:spChg>
        <pc:spChg chg="mod">
          <ac:chgData name="Jack Watson" userId="93e9fca6-2974-4d06-9343-103f08ed414f" providerId="ADAL" clId="{0236FE3B-6020-4686-8D04-13CE8E0B1DBA}" dt="2025-06-02T13:33:29.754" v="143"/>
          <ac:spMkLst>
            <pc:docMk/>
            <pc:sldMk cId="2846839865" sldId="2147198612"/>
            <ac:spMk id="10" creationId="{C1B6F142-498B-EA16-6D71-E58E03D9917F}"/>
          </ac:spMkLst>
        </pc:spChg>
        <pc:spChg chg="mod">
          <ac:chgData name="Jack Watson" userId="93e9fca6-2974-4d06-9343-103f08ed414f" providerId="ADAL" clId="{0236FE3B-6020-4686-8D04-13CE8E0B1DBA}" dt="2025-06-02T13:31:12.431" v="111" actId="20577"/>
          <ac:spMkLst>
            <pc:docMk/>
            <pc:sldMk cId="2846839865" sldId="2147198612"/>
            <ac:spMk id="15" creationId="{4C3AEA46-E694-7CF4-2751-366FC9BDCB5C}"/>
          </ac:spMkLst>
        </pc:spChg>
        <pc:spChg chg="mod">
          <ac:chgData name="Jack Watson" userId="93e9fca6-2974-4d06-9343-103f08ed414f" providerId="ADAL" clId="{0236FE3B-6020-4686-8D04-13CE8E0B1DBA}" dt="2025-06-02T13:32:32.888" v="125" actId="14100"/>
          <ac:spMkLst>
            <pc:docMk/>
            <pc:sldMk cId="2846839865" sldId="2147198612"/>
            <ac:spMk id="23" creationId="{B8E31F9F-52F3-F8BF-A8FF-D35B9EFC9862}"/>
          </ac:spMkLst>
        </pc:spChg>
        <pc:spChg chg="mod">
          <ac:chgData name="Jack Watson" userId="93e9fca6-2974-4d06-9343-103f08ed414f" providerId="ADAL" clId="{0236FE3B-6020-4686-8D04-13CE8E0B1DBA}" dt="2025-06-02T13:32:32.888" v="125" actId="14100"/>
          <ac:spMkLst>
            <pc:docMk/>
            <pc:sldMk cId="2846839865" sldId="2147198612"/>
            <ac:spMk id="24" creationId="{903523B2-0C1F-4A13-8CF7-7FC2F22B0A8B}"/>
          </ac:spMkLst>
        </pc:spChg>
        <pc:spChg chg="mod">
          <ac:chgData name="Jack Watson" userId="93e9fca6-2974-4d06-9343-103f08ed414f" providerId="ADAL" clId="{0236FE3B-6020-4686-8D04-13CE8E0B1DBA}" dt="2025-06-02T13:31:20.946" v="112"/>
          <ac:spMkLst>
            <pc:docMk/>
            <pc:sldMk cId="2846839865" sldId="2147198612"/>
            <ac:spMk id="25" creationId="{2D7CD46F-0540-77D7-D01E-95DA916D7671}"/>
          </ac:spMkLst>
        </pc:spChg>
        <pc:spChg chg="mod">
          <ac:chgData name="Jack Watson" userId="93e9fca6-2974-4d06-9343-103f08ed414f" providerId="ADAL" clId="{0236FE3B-6020-4686-8D04-13CE8E0B1DBA}" dt="2025-06-02T13:31:55.192" v="119"/>
          <ac:spMkLst>
            <pc:docMk/>
            <pc:sldMk cId="2846839865" sldId="2147198612"/>
            <ac:spMk id="29" creationId="{8EE80671-0AC5-E7C2-10F4-F78D1683F20E}"/>
          </ac:spMkLst>
        </pc:spChg>
        <pc:spChg chg="mod">
          <ac:chgData name="Jack Watson" userId="93e9fca6-2974-4d06-9343-103f08ed414f" providerId="ADAL" clId="{0236FE3B-6020-4686-8D04-13CE8E0B1DBA}" dt="2025-06-02T13:33:19.264" v="141" actId="14100"/>
          <ac:spMkLst>
            <pc:docMk/>
            <pc:sldMk cId="2846839865" sldId="2147198612"/>
            <ac:spMk id="30" creationId="{CE83D958-4C5E-1B83-70CD-16DC672A89A2}"/>
          </ac:spMkLst>
        </pc:spChg>
        <pc:spChg chg="mod">
          <ac:chgData name="Jack Watson" userId="93e9fca6-2974-4d06-9343-103f08ed414f" providerId="ADAL" clId="{0236FE3B-6020-4686-8D04-13CE8E0B1DBA}" dt="2025-06-02T13:32:35.596" v="126" actId="14100"/>
          <ac:spMkLst>
            <pc:docMk/>
            <pc:sldMk cId="2846839865" sldId="2147198612"/>
            <ac:spMk id="31" creationId="{032F157B-8AEB-B65B-399E-A059D441CDAC}"/>
          </ac:spMkLst>
        </pc:spChg>
        <pc:spChg chg="mod topLvl">
          <ac:chgData name="Jack Watson" userId="93e9fca6-2974-4d06-9343-103f08ed414f" providerId="ADAL" clId="{0236FE3B-6020-4686-8D04-13CE8E0B1DBA}" dt="2025-06-02T13:33:05.937" v="136" actId="165"/>
          <ac:spMkLst>
            <pc:docMk/>
            <pc:sldMk cId="2846839865" sldId="2147198612"/>
            <ac:spMk id="34" creationId="{D760D94D-2D82-0C2D-A111-7DDBF6582843}"/>
          </ac:spMkLst>
        </pc:spChg>
        <pc:spChg chg="mod">
          <ac:chgData name="Jack Watson" userId="93e9fca6-2974-4d06-9343-103f08ed414f" providerId="ADAL" clId="{0236FE3B-6020-4686-8D04-13CE8E0B1DBA}" dt="2025-06-02T13:33:05.937" v="136" actId="165"/>
          <ac:spMkLst>
            <pc:docMk/>
            <pc:sldMk cId="2846839865" sldId="2147198612"/>
            <ac:spMk id="38" creationId="{3380FCEE-893E-2790-E94D-037C375B6218}"/>
          </ac:spMkLst>
        </pc:spChg>
        <pc:grpChg chg="del">
          <ac:chgData name="Jack Watson" userId="93e9fca6-2974-4d06-9343-103f08ed414f" providerId="ADAL" clId="{0236FE3B-6020-4686-8D04-13CE8E0B1DBA}" dt="2025-06-02T13:33:05.937" v="136" actId="165"/>
          <ac:grpSpMkLst>
            <pc:docMk/>
            <pc:sldMk cId="2846839865" sldId="2147198612"/>
            <ac:grpSpMk id="6" creationId="{0C678AA9-498D-4088-FE1C-27C18F04E94B}"/>
          </ac:grpSpMkLst>
        </pc:grpChg>
        <pc:grpChg chg="add del mod">
          <ac:chgData name="Jack Watson" userId="93e9fca6-2974-4d06-9343-103f08ed414f" providerId="ADAL" clId="{0236FE3B-6020-4686-8D04-13CE8E0B1DBA}" dt="2025-06-02T13:33:31.584" v="144" actId="21"/>
          <ac:grpSpMkLst>
            <pc:docMk/>
            <pc:sldMk cId="2846839865" sldId="2147198612"/>
            <ac:grpSpMk id="9" creationId="{7F7E510D-3633-BCAC-1584-4F51C9D757F4}"/>
          </ac:grpSpMkLst>
        </pc:grpChg>
        <pc:grpChg chg="mod topLvl">
          <ac:chgData name="Jack Watson" userId="93e9fca6-2974-4d06-9343-103f08ed414f" providerId="ADAL" clId="{0236FE3B-6020-4686-8D04-13CE8E0B1DBA}" dt="2025-06-02T13:33:33.227" v="150" actId="1037"/>
          <ac:grpSpMkLst>
            <pc:docMk/>
            <pc:sldMk cId="2846839865" sldId="2147198612"/>
            <ac:grpSpMk id="13" creationId="{8D3DC18A-838D-0352-7BB0-E43440EF572A}"/>
          </ac:grpSpMkLst>
        </pc:grpChg>
        <pc:picChg chg="mod">
          <ac:chgData name="Jack Watson" userId="93e9fca6-2974-4d06-9343-103f08ed414f" providerId="ADAL" clId="{0236FE3B-6020-4686-8D04-13CE8E0B1DBA}" dt="2025-06-02T13:33:29.754" v="143"/>
          <ac:picMkLst>
            <pc:docMk/>
            <pc:sldMk cId="2846839865" sldId="2147198612"/>
            <ac:picMk id="16" creationId="{C87948E5-4EE8-A1BD-80BC-1ED3A8610231}"/>
          </ac:picMkLst>
        </pc:picChg>
        <pc:picChg chg="mod">
          <ac:chgData name="Jack Watson" userId="93e9fca6-2974-4d06-9343-103f08ed414f" providerId="ADAL" clId="{0236FE3B-6020-4686-8D04-13CE8E0B1DBA}" dt="2025-06-02T13:31:42.820" v="116" actId="1076"/>
          <ac:picMkLst>
            <pc:docMk/>
            <pc:sldMk cId="2846839865" sldId="2147198612"/>
            <ac:picMk id="28" creationId="{BE8862BD-9393-5C7F-DA82-A271713E239B}"/>
          </ac:picMkLst>
        </pc:picChg>
        <pc:picChg chg="mod">
          <ac:chgData name="Jack Watson" userId="93e9fca6-2974-4d06-9343-103f08ed414f" providerId="ADAL" clId="{0236FE3B-6020-4686-8D04-13CE8E0B1DBA}" dt="2025-06-02T13:33:05.937" v="136" actId="165"/>
          <ac:picMkLst>
            <pc:docMk/>
            <pc:sldMk cId="2846839865" sldId="2147198612"/>
            <ac:picMk id="40" creationId="{714D7605-CC93-EC15-7738-01AA21D84056}"/>
          </ac:picMkLst>
        </pc:picChg>
      </pc:sldChg>
      <pc:sldChg chg="add">
        <pc:chgData name="Jack Watson" userId="93e9fca6-2974-4d06-9343-103f08ed414f" providerId="ADAL" clId="{0236FE3B-6020-4686-8D04-13CE8E0B1DBA}" dt="2025-06-02T13:40:06.792" v="191"/>
        <pc:sldMkLst>
          <pc:docMk/>
          <pc:sldMk cId="373956943" sldId="2147198613"/>
        </pc:sldMkLst>
      </pc:sldChg>
      <pc:sldChg chg="addSp delSp modSp add del mod">
        <pc:chgData name="Jack Watson" userId="93e9fca6-2974-4d06-9343-103f08ed414f" providerId="ADAL" clId="{0236FE3B-6020-4686-8D04-13CE8E0B1DBA}" dt="2025-06-02T13:35:37.641" v="185"/>
        <pc:sldMkLst>
          <pc:docMk/>
          <pc:sldMk cId="2795328365" sldId="2147198613"/>
        </pc:sldMkLst>
        <pc:spChg chg="add del mod">
          <ac:chgData name="Jack Watson" userId="93e9fca6-2974-4d06-9343-103f08ed414f" providerId="ADAL" clId="{0236FE3B-6020-4686-8D04-13CE8E0B1DBA}" dt="2025-06-02T13:35:36.836" v="182" actId="478"/>
          <ac:spMkLst>
            <pc:docMk/>
            <pc:sldMk cId="2795328365" sldId="2147198613"/>
            <ac:spMk id="11" creationId="{9078A3F6-4539-E31E-927E-BD292219AFF4}"/>
          </ac:spMkLst>
        </pc:spChg>
      </pc:sldChg>
      <pc:sldChg chg="add del">
        <pc:chgData name="Jack Watson" userId="93e9fca6-2974-4d06-9343-103f08ed414f" providerId="ADAL" clId="{0236FE3B-6020-4686-8D04-13CE8E0B1DBA}" dt="2025-06-02T13:35:36.279" v="181"/>
        <pc:sldMkLst>
          <pc:docMk/>
          <pc:sldMk cId="1907775847" sldId="2147198614"/>
        </pc:sldMkLst>
      </pc:sldChg>
      <pc:sldChg chg="modSp add mod">
        <pc:chgData name="Jack Watson" userId="93e9fca6-2974-4d06-9343-103f08ed414f" providerId="ADAL" clId="{0236FE3B-6020-4686-8D04-13CE8E0B1DBA}" dt="2025-06-02T13:41:35.036" v="193" actId="14100"/>
        <pc:sldMkLst>
          <pc:docMk/>
          <pc:sldMk cId="2816867534" sldId="2147198614"/>
        </pc:sldMkLst>
        <pc:spChg chg="mod">
          <ac:chgData name="Jack Watson" userId="93e9fca6-2974-4d06-9343-103f08ed414f" providerId="ADAL" clId="{0236FE3B-6020-4686-8D04-13CE8E0B1DBA}" dt="2025-06-02T13:41:35.036" v="193" actId="14100"/>
          <ac:spMkLst>
            <pc:docMk/>
            <pc:sldMk cId="2816867534" sldId="2147198614"/>
            <ac:spMk id="24" creationId="{4430BB97-4C5B-3227-1A74-FFE6DCE1F197}"/>
          </ac:spMkLst>
        </pc:spChg>
      </pc:sldChg>
      <pc:sldChg chg="add">
        <pc:chgData name="Jack Watson" userId="93e9fca6-2974-4d06-9343-103f08ed414f" providerId="ADAL" clId="{0236FE3B-6020-4686-8D04-13CE8E0B1DBA}" dt="2025-06-02T13:42:05.741" v="195"/>
        <pc:sldMkLst>
          <pc:docMk/>
          <pc:sldMk cId="3945667283" sldId="2147198615"/>
        </pc:sldMkLst>
      </pc:sldChg>
      <pc:sldChg chg="modSp add mod">
        <pc:chgData name="Jack Watson" userId="93e9fca6-2974-4d06-9343-103f08ed414f" providerId="ADAL" clId="{0236FE3B-6020-4686-8D04-13CE8E0B1DBA}" dt="2025-06-02T14:35:26.096" v="213" actId="14100"/>
        <pc:sldMkLst>
          <pc:docMk/>
          <pc:sldMk cId="3797708636" sldId="2147198616"/>
        </pc:sldMkLst>
        <pc:spChg chg="mod">
          <ac:chgData name="Jack Watson" userId="93e9fca6-2974-4d06-9343-103f08ed414f" providerId="ADAL" clId="{0236FE3B-6020-4686-8D04-13CE8E0B1DBA}" dt="2025-06-02T14:35:26.096" v="213" actId="14100"/>
          <ac:spMkLst>
            <pc:docMk/>
            <pc:sldMk cId="3797708636" sldId="2147198616"/>
            <ac:spMk id="24" creationId="{4430BB97-4C5B-3227-1A74-FFE6DCE1F197}"/>
          </ac:spMkLst>
        </pc:spChg>
      </pc:sldChg>
      <pc:sldChg chg="add">
        <pc:chgData name="Jack Watson" userId="93e9fca6-2974-4d06-9343-103f08ed414f" providerId="ADAL" clId="{0236FE3B-6020-4686-8D04-13CE8E0B1DBA}" dt="2025-06-02T14:37:44.069" v="214"/>
        <pc:sldMkLst>
          <pc:docMk/>
          <pc:sldMk cId="1422934545" sldId="2147198617"/>
        </pc:sldMkLst>
      </pc:sldChg>
      <pc:sldChg chg="add">
        <pc:chgData name="Jack Watson" userId="93e9fca6-2974-4d06-9343-103f08ed414f" providerId="ADAL" clId="{0236FE3B-6020-4686-8D04-13CE8E0B1DBA}" dt="2025-06-02T14:37:47.306" v="223"/>
        <pc:sldMkLst>
          <pc:docMk/>
          <pc:sldMk cId="1412616936" sldId="2147198618"/>
        </pc:sldMkLst>
      </pc:sldChg>
      <pc:sldChg chg="add">
        <pc:chgData name="Jack Watson" userId="93e9fca6-2974-4d06-9343-103f08ed414f" providerId="ADAL" clId="{0236FE3B-6020-4686-8D04-13CE8E0B1DBA}" dt="2025-06-02T14:40:06.380" v="233"/>
        <pc:sldMkLst>
          <pc:docMk/>
          <pc:sldMk cId="952896221" sldId="2147198619"/>
        </pc:sldMkLst>
      </pc:sldChg>
      <pc:sldChg chg="addSp modSp add mod">
        <pc:chgData name="Jack Watson" userId="93e9fca6-2974-4d06-9343-103f08ed414f" providerId="ADAL" clId="{0236FE3B-6020-4686-8D04-13CE8E0B1DBA}" dt="2025-06-02T14:41:14.766" v="253"/>
        <pc:sldMkLst>
          <pc:docMk/>
          <pc:sldMk cId="690361591" sldId="2147198620"/>
        </pc:sldMkLst>
        <pc:spChg chg="add mod">
          <ac:chgData name="Jack Watson" userId="93e9fca6-2974-4d06-9343-103f08ed414f" providerId="ADAL" clId="{0236FE3B-6020-4686-8D04-13CE8E0B1DBA}" dt="2025-06-02T14:41:14.766" v="253"/>
          <ac:spMkLst>
            <pc:docMk/>
            <pc:sldMk cId="690361591" sldId="2147198620"/>
            <ac:spMk id="2" creationId="{FA3476B8-7DDC-979E-CEE6-137DB0FBFD60}"/>
          </ac:spMkLst>
        </pc:spChg>
        <pc:spChg chg="mod">
          <ac:chgData name="Jack Watson" userId="93e9fca6-2974-4d06-9343-103f08ed414f" providerId="ADAL" clId="{0236FE3B-6020-4686-8D04-13CE8E0B1DBA}" dt="2025-06-02T14:40:45.215" v="252" actId="20577"/>
          <ac:spMkLst>
            <pc:docMk/>
            <pc:sldMk cId="690361591" sldId="2147198620"/>
            <ac:spMk id="50" creationId="{6A663F7B-0341-44DD-FB20-9453EB00C273}"/>
          </ac:spMkLst>
        </pc:spChg>
      </pc:sldChg>
      <pc:sldChg chg="add">
        <pc:chgData name="Jack Watson" userId="93e9fca6-2974-4d06-9343-103f08ed414f" providerId="ADAL" clId="{0236FE3B-6020-4686-8D04-13CE8E0B1DBA}" dt="2025-06-02T14:41:25.859" v="272"/>
        <pc:sldMkLst>
          <pc:docMk/>
          <pc:sldMk cId="2035240587" sldId="2147198621"/>
        </pc:sldMkLst>
      </pc:sldChg>
      <pc:sldChg chg="add del">
        <pc:chgData name="Jack Watson" userId="93e9fca6-2974-4d06-9343-103f08ed414f" providerId="ADAL" clId="{0236FE3B-6020-4686-8D04-13CE8E0B1DBA}" dt="2025-06-02T14:41:24.182" v="271" actId="2696"/>
        <pc:sldMkLst>
          <pc:docMk/>
          <pc:sldMk cId="3473837763" sldId="2147198621"/>
        </pc:sldMkLst>
      </pc:sldChg>
      <pc:sldChg chg="addSp delSp modSp add mod">
        <pc:chgData name="Jack Watson" userId="93e9fca6-2974-4d06-9343-103f08ed414f" providerId="ADAL" clId="{0236FE3B-6020-4686-8D04-13CE8E0B1DBA}" dt="2025-06-02T14:49:01.934" v="397"/>
        <pc:sldMkLst>
          <pc:docMk/>
          <pc:sldMk cId="1076711560" sldId="2147198622"/>
        </pc:sldMkLst>
        <pc:spChg chg="add mod">
          <ac:chgData name="Jack Watson" userId="93e9fca6-2974-4d06-9343-103f08ed414f" providerId="ADAL" clId="{0236FE3B-6020-4686-8D04-13CE8E0B1DBA}" dt="2025-06-02T14:49:01.934" v="397"/>
          <ac:spMkLst>
            <pc:docMk/>
            <pc:sldMk cId="1076711560" sldId="2147198622"/>
            <ac:spMk id="2" creationId="{5FBD5091-3EF5-5EBC-20C6-AFB75897FEFD}"/>
          </ac:spMkLst>
        </pc:spChg>
        <pc:spChg chg="del">
          <ac:chgData name="Jack Watson" userId="93e9fca6-2974-4d06-9343-103f08ed414f" providerId="ADAL" clId="{0236FE3B-6020-4686-8D04-13CE8E0B1DBA}" dt="2025-06-02T14:42:13.252" v="276" actId="478"/>
          <ac:spMkLst>
            <pc:docMk/>
            <pc:sldMk cId="1076711560" sldId="2147198622"/>
            <ac:spMk id="57" creationId="{205671A2-1F85-968D-E8A3-841C9F28BDC3}"/>
          </ac:spMkLst>
        </pc:spChg>
      </pc:sldChg>
      <pc:sldChg chg="add del">
        <pc:chgData name="Jack Watson" userId="93e9fca6-2974-4d06-9343-103f08ed414f" providerId="ADAL" clId="{0236FE3B-6020-4686-8D04-13CE8E0B1DBA}" dt="2025-06-02T14:41:24.182" v="271" actId="2696"/>
        <pc:sldMkLst>
          <pc:docMk/>
          <pc:sldMk cId="2832960475" sldId="2147198622"/>
        </pc:sldMkLst>
      </pc:sldChg>
      <pc:sldChg chg="add">
        <pc:chgData name="Jack Watson" userId="93e9fca6-2974-4d06-9343-103f08ed414f" providerId="ADAL" clId="{0236FE3B-6020-4686-8D04-13CE8E0B1DBA}" dt="2025-06-02T14:42:38.104" v="278"/>
        <pc:sldMkLst>
          <pc:docMk/>
          <pc:sldMk cId="2717309072" sldId="2147198623"/>
        </pc:sldMkLst>
      </pc:sldChg>
      <pc:sldChg chg="add">
        <pc:chgData name="Jack Watson" userId="93e9fca6-2974-4d06-9343-103f08ed414f" providerId="ADAL" clId="{0236FE3B-6020-4686-8D04-13CE8E0B1DBA}" dt="2025-06-02T14:42:38.104" v="278"/>
        <pc:sldMkLst>
          <pc:docMk/>
          <pc:sldMk cId="1676780228" sldId="2147198624"/>
        </pc:sldMkLst>
      </pc:sldChg>
      <pc:sldChg chg="add">
        <pc:chgData name="Jack Watson" userId="93e9fca6-2974-4d06-9343-103f08ed414f" providerId="ADAL" clId="{0236FE3B-6020-4686-8D04-13CE8E0B1DBA}" dt="2025-06-02T14:43:41.068" v="296"/>
        <pc:sldMkLst>
          <pc:docMk/>
          <pc:sldMk cId="963490185" sldId="2147198625"/>
        </pc:sldMkLst>
      </pc:sldChg>
      <pc:sldChg chg="add">
        <pc:chgData name="Jack Watson" userId="93e9fca6-2974-4d06-9343-103f08ed414f" providerId="ADAL" clId="{0236FE3B-6020-4686-8D04-13CE8E0B1DBA}" dt="2025-06-02T14:43:41.068" v="296"/>
        <pc:sldMkLst>
          <pc:docMk/>
          <pc:sldMk cId="4040893925" sldId="2147198626"/>
        </pc:sldMkLst>
      </pc:sldChg>
      <pc:sldChg chg="modSp add">
        <pc:chgData name="Jack Watson" userId="93e9fca6-2974-4d06-9343-103f08ed414f" providerId="ADAL" clId="{0236FE3B-6020-4686-8D04-13CE8E0B1DBA}" dt="2025-06-02T14:45:11.912" v="341"/>
        <pc:sldMkLst>
          <pc:docMk/>
          <pc:sldMk cId="1744221004" sldId="2147198627"/>
        </pc:sldMkLst>
        <pc:spChg chg="mod">
          <ac:chgData name="Jack Watson" userId="93e9fca6-2974-4d06-9343-103f08ed414f" providerId="ADAL" clId="{0236FE3B-6020-4686-8D04-13CE8E0B1DBA}" dt="2025-06-02T14:45:11.912" v="341"/>
          <ac:spMkLst>
            <pc:docMk/>
            <pc:sldMk cId="1744221004" sldId="2147198627"/>
            <ac:spMk id="48" creationId="{C820E429-D52F-2670-CC83-12DAC9ADC5CA}"/>
          </ac:spMkLst>
        </pc:spChg>
      </pc:sldChg>
      <pc:sldChg chg="modSp add">
        <pc:chgData name="Jack Watson" userId="93e9fca6-2974-4d06-9343-103f08ed414f" providerId="ADAL" clId="{0236FE3B-6020-4686-8D04-13CE8E0B1DBA}" dt="2025-06-02T14:45:14.679" v="342"/>
        <pc:sldMkLst>
          <pc:docMk/>
          <pc:sldMk cId="80152006" sldId="2147198628"/>
        </pc:sldMkLst>
        <pc:spChg chg="mod">
          <ac:chgData name="Jack Watson" userId="93e9fca6-2974-4d06-9343-103f08ed414f" providerId="ADAL" clId="{0236FE3B-6020-4686-8D04-13CE8E0B1DBA}" dt="2025-06-02T14:45:14.679" v="342"/>
          <ac:spMkLst>
            <pc:docMk/>
            <pc:sldMk cId="80152006" sldId="2147198628"/>
            <ac:spMk id="59" creationId="{71055A54-ADE7-7AB9-72B2-86CAD8B12081}"/>
          </ac:spMkLst>
        </pc:spChg>
      </pc:sldChg>
      <pc:sldChg chg="add">
        <pc:chgData name="Jack Watson" userId="93e9fca6-2974-4d06-9343-103f08ed414f" providerId="ADAL" clId="{0236FE3B-6020-4686-8D04-13CE8E0B1DBA}" dt="2025-06-02T14:46:00.509" v="343"/>
        <pc:sldMkLst>
          <pc:docMk/>
          <pc:sldMk cId="1176649773" sldId="2147198629"/>
        </pc:sldMkLst>
      </pc:sldChg>
      <pc:sldChg chg="add">
        <pc:chgData name="Jack Watson" userId="93e9fca6-2974-4d06-9343-103f08ed414f" providerId="ADAL" clId="{0236FE3B-6020-4686-8D04-13CE8E0B1DBA}" dt="2025-06-02T14:46:00.509" v="343"/>
        <pc:sldMkLst>
          <pc:docMk/>
          <pc:sldMk cId="2947646456" sldId="2147198630"/>
        </pc:sldMkLst>
      </pc:sldChg>
      <pc:sldChg chg="add">
        <pc:chgData name="Jack Watson" userId="93e9fca6-2974-4d06-9343-103f08ed414f" providerId="ADAL" clId="{0236FE3B-6020-4686-8D04-13CE8E0B1DBA}" dt="2025-06-02T14:46:58.248" v="361"/>
        <pc:sldMkLst>
          <pc:docMk/>
          <pc:sldMk cId="674180265" sldId="2147198631"/>
        </pc:sldMkLst>
      </pc:sldChg>
      <pc:sldChg chg="add">
        <pc:chgData name="Jack Watson" userId="93e9fca6-2974-4d06-9343-103f08ed414f" providerId="ADAL" clId="{0236FE3B-6020-4686-8D04-13CE8E0B1DBA}" dt="2025-06-02T14:46:58.248" v="361"/>
        <pc:sldMkLst>
          <pc:docMk/>
          <pc:sldMk cId="1167857388" sldId="2147198632"/>
        </pc:sldMkLst>
      </pc:sldChg>
      <pc:sldChg chg="add">
        <pc:chgData name="Jack Watson" userId="93e9fca6-2974-4d06-9343-103f08ed414f" providerId="ADAL" clId="{0236FE3B-6020-4686-8D04-13CE8E0B1DBA}" dt="2025-06-02T14:47:54.684" v="379"/>
        <pc:sldMkLst>
          <pc:docMk/>
          <pc:sldMk cId="2021018463" sldId="2147198633"/>
        </pc:sldMkLst>
      </pc:sldChg>
      <pc:sldChg chg="add">
        <pc:chgData name="Jack Watson" userId="93e9fca6-2974-4d06-9343-103f08ed414f" providerId="ADAL" clId="{0236FE3B-6020-4686-8D04-13CE8E0B1DBA}" dt="2025-06-02T14:47:54.684" v="379"/>
        <pc:sldMkLst>
          <pc:docMk/>
          <pc:sldMk cId="822733595" sldId="2147198634"/>
        </pc:sldMkLst>
      </pc:sldChg>
      <pc:sldMasterChg chg="modSldLayout">
        <pc:chgData name="Jack Watson" userId="93e9fca6-2974-4d06-9343-103f08ed414f" providerId="ADAL" clId="{0236FE3B-6020-4686-8D04-13CE8E0B1DBA}" dt="2025-06-02T14:47:54.727" v="395"/>
        <pc:sldMasterMkLst>
          <pc:docMk/>
          <pc:sldMasterMk cId="2035559284" sldId="2147483660"/>
        </pc:sldMasterMkLst>
        <pc:sldLayoutChg chg="addSp delSp modSp mod">
          <pc:chgData name="Jack Watson" userId="93e9fca6-2974-4d06-9343-103f08ed414f" providerId="ADAL" clId="{0236FE3B-6020-4686-8D04-13CE8E0B1DBA}" dt="2025-06-02T14:47:54.727" v="395"/>
          <pc:sldLayoutMkLst>
            <pc:docMk/>
            <pc:sldMasterMk cId="2035559284" sldId="2147483660"/>
            <pc:sldLayoutMk cId="2035615424" sldId="2147483669"/>
          </pc:sldLayoutMkLst>
          <pc:spChg chg="add del mod modVis">
            <ac:chgData name="Jack Watson" userId="93e9fca6-2974-4d06-9343-103f08ed414f" providerId="ADAL" clId="{0236FE3B-6020-4686-8D04-13CE8E0B1DBA}" dt="2025-06-02T13:42:05.752" v="204"/>
            <ac:spMkLst>
              <pc:docMk/>
              <pc:sldMasterMk cId="2035559284" sldId="2147483660"/>
              <pc:sldLayoutMk cId="2035615424" sldId="2147483669"/>
              <ac:spMk id="3" creationId="{0A604323-4128-142F-096D-E5EC5E4D6F69}"/>
            </ac:spMkLst>
          </pc:spChg>
          <pc:spChg chg="add del mod modVis">
            <ac:chgData name="Jack Watson" userId="93e9fca6-2974-4d06-9343-103f08ed414f" providerId="ADAL" clId="{0236FE3B-6020-4686-8D04-13CE8E0B1DBA}" dt="2025-06-02T13:30:13.683" v="68"/>
            <ac:spMkLst>
              <pc:docMk/>
              <pc:sldMasterMk cId="2035559284" sldId="2147483660"/>
              <pc:sldLayoutMk cId="2035615424" sldId="2147483669"/>
              <ac:spMk id="3" creationId="{1C993D52-B69C-8352-E5AA-0A509319AACA}"/>
            </ac:spMkLst>
          </pc:spChg>
          <pc:spChg chg="add del mod modVis">
            <ac:chgData name="Jack Watson" userId="93e9fca6-2974-4d06-9343-103f08ed414f" providerId="ADAL" clId="{0236FE3B-6020-4686-8D04-13CE8E0B1DBA}" dt="2025-06-02T14:37:47.312" v="224"/>
            <ac:spMkLst>
              <pc:docMk/>
              <pc:sldMasterMk cId="2035559284" sldId="2147483660"/>
              <pc:sldLayoutMk cId="2035615424" sldId="2147483669"/>
              <ac:spMk id="3" creationId="{7BA1E316-5689-574C-8457-B516EFDBBEAF}"/>
            </ac:spMkLst>
          </pc:spChg>
          <pc:spChg chg="del">
            <ac:chgData name="Jack Watson" userId="93e9fca6-2974-4d06-9343-103f08ed414f" providerId="ADAL" clId="{0236FE3B-6020-4686-8D04-13CE8E0B1DBA}" dt="2025-06-02T13:26:55.649" v="1"/>
            <ac:spMkLst>
              <pc:docMk/>
              <pc:sldMasterMk cId="2035559284" sldId="2147483660"/>
              <pc:sldLayoutMk cId="2035615424" sldId="2147483669"/>
              <ac:spMk id="4" creationId="{D4515F49-C4E1-8729-F0C3-8F69289B72F2}"/>
            </ac:spMkLst>
          </pc:spChg>
          <pc:spChg chg="add del mod modVis">
            <ac:chgData name="Jack Watson" userId="93e9fca6-2974-4d06-9343-103f08ed414f" providerId="ADAL" clId="{0236FE3B-6020-4686-8D04-13CE8E0B1DBA}" dt="2025-06-02T14:37:44.074" v="215"/>
            <ac:spMkLst>
              <pc:docMk/>
              <pc:sldMasterMk cId="2035559284" sldId="2147483660"/>
              <pc:sldLayoutMk cId="2035615424" sldId="2147483669"/>
              <ac:spMk id="4" creationId="{EC64211E-A94A-3239-6145-92A8231E9391}"/>
            </ac:spMkLst>
          </pc:spChg>
          <pc:spChg chg="add mod modVis">
            <ac:chgData name="Jack Watson" userId="93e9fca6-2974-4d06-9343-103f08ed414f" providerId="ADAL" clId="{0236FE3B-6020-4686-8D04-13CE8E0B1DBA}" dt="2025-06-02T13:30:08.658" v="65"/>
            <ac:spMkLst>
              <pc:docMk/>
              <pc:sldMasterMk cId="2035559284" sldId="2147483660"/>
              <pc:sldLayoutMk cId="2035615424" sldId="2147483669"/>
              <ac:spMk id="7" creationId="{51C96C0F-27DB-68DE-D2E9-A414617B047C}"/>
            </ac:spMkLst>
          </pc:spChg>
          <pc:spChg chg="add del mod modVis">
            <ac:chgData name="Jack Watson" userId="93e9fca6-2974-4d06-9343-103f08ed414f" providerId="ADAL" clId="{0236FE3B-6020-4686-8D04-13CE8E0B1DBA}" dt="2025-06-02T14:40:06.386" v="234"/>
            <ac:spMkLst>
              <pc:docMk/>
              <pc:sldMasterMk cId="2035559284" sldId="2147483660"/>
              <pc:sldLayoutMk cId="2035615424" sldId="2147483669"/>
              <ac:spMk id="7" creationId="{74CA56AC-F6A7-7D69-A783-15CC196BEC71}"/>
            </ac:spMkLst>
          </pc:spChg>
          <pc:spChg chg="add del mod modVis">
            <ac:chgData name="Jack Watson" userId="93e9fca6-2974-4d06-9343-103f08ed414f" providerId="ADAL" clId="{0236FE3B-6020-4686-8D04-13CE8E0B1DBA}" dt="2025-06-02T13:42:05.747" v="196"/>
            <ac:spMkLst>
              <pc:docMk/>
              <pc:sldMasterMk cId="2035559284" sldId="2147483660"/>
              <pc:sldLayoutMk cId="2035615424" sldId="2147483669"/>
              <ac:spMk id="8" creationId="{BABB6473-58D5-76F5-BBF1-A058F899B761}"/>
            </ac:spMkLst>
          </pc:spChg>
          <pc:spChg chg="add del mod modVis">
            <ac:chgData name="Jack Watson" userId="93e9fca6-2974-4d06-9343-103f08ed414f" providerId="ADAL" clId="{0236FE3B-6020-4686-8D04-13CE8E0B1DBA}" dt="2025-06-02T14:40:06.396" v="242"/>
            <ac:spMkLst>
              <pc:docMk/>
              <pc:sldMasterMk cId="2035559284" sldId="2147483660"/>
              <pc:sldLayoutMk cId="2035615424" sldId="2147483669"/>
              <ac:spMk id="8" creationId="{C25BB07F-D71E-935C-DCD0-78F3AF2F6B17}"/>
            </ac:spMkLst>
          </pc:spChg>
          <pc:spChg chg="add del mod modVis">
            <ac:chgData name="Jack Watson" userId="93e9fca6-2974-4d06-9343-103f08ed414f" providerId="ADAL" clId="{0236FE3B-6020-4686-8D04-13CE8E0B1DBA}" dt="2025-06-02T13:35:37.199" v="184"/>
            <ac:spMkLst>
              <pc:docMk/>
              <pc:sldMasterMk cId="2035559284" sldId="2147483660"/>
              <pc:sldLayoutMk cId="2035615424" sldId="2147483669"/>
              <ac:spMk id="9" creationId="{1154FE45-795F-7134-AAFA-2C5DC5B0B547}"/>
            </ac:spMkLst>
          </pc:spChg>
          <pc:spChg chg="add del mod modVis">
            <ac:chgData name="Jack Watson" userId="93e9fca6-2974-4d06-9343-103f08ed414f" providerId="ADAL" clId="{0236FE3B-6020-4686-8D04-13CE8E0B1DBA}" dt="2025-06-02T14:41:18.825" v="255"/>
            <ac:spMkLst>
              <pc:docMk/>
              <pc:sldMasterMk cId="2035559284" sldId="2147483660"/>
              <pc:sldLayoutMk cId="2035615424" sldId="2147483669"/>
              <ac:spMk id="9" creationId="{DD12A89A-9321-938F-C9C0-7369E750327F}"/>
            </ac:spMkLst>
          </pc:spChg>
          <pc:spChg chg="add mod modVis">
            <ac:chgData name="Jack Watson" userId="93e9fca6-2974-4d06-9343-103f08ed414f" providerId="ADAL" clId="{0236FE3B-6020-4686-8D04-13CE8E0B1DBA}" dt="2025-06-02T13:35:36.029" v="180"/>
            <ac:spMkLst>
              <pc:docMk/>
              <pc:sldMasterMk cId="2035559284" sldId="2147483660"/>
              <pc:sldLayoutMk cId="2035615424" sldId="2147483669"/>
              <ac:spMk id="10" creationId="{AFE251A5-D673-1507-73E6-DB1F95A73482}"/>
            </ac:spMkLst>
          </pc:spChg>
          <pc:spChg chg="add del mod modVis">
            <ac:chgData name="Jack Watson" userId="93e9fca6-2974-4d06-9343-103f08ed414f" providerId="ADAL" clId="{0236FE3B-6020-4686-8D04-13CE8E0B1DBA}" dt="2025-06-02T14:41:18.837" v="263"/>
            <ac:spMkLst>
              <pc:docMk/>
              <pc:sldMasterMk cId="2035559284" sldId="2147483660"/>
              <pc:sldLayoutMk cId="2035615424" sldId="2147483669"/>
              <ac:spMk id="10" creationId="{D93BBB7B-9387-9AB1-30F2-32AD763718E0}"/>
            </ac:spMkLst>
          </pc:spChg>
          <pc:spChg chg="add del mod modVis">
            <ac:chgData name="Jack Watson" userId="93e9fca6-2974-4d06-9343-103f08ed414f" providerId="ADAL" clId="{0236FE3B-6020-4686-8D04-13CE8E0B1DBA}" dt="2025-06-02T14:42:38.109" v="279"/>
            <ac:spMkLst>
              <pc:docMk/>
              <pc:sldMasterMk cId="2035559284" sldId="2147483660"/>
              <pc:sldLayoutMk cId="2035615424" sldId="2147483669"/>
              <ac:spMk id="11" creationId="{0C61472A-26E5-AE97-B4E1-220480E0470E}"/>
            </ac:spMkLst>
          </pc:spChg>
          <pc:spChg chg="add del mod modVis">
            <ac:chgData name="Jack Watson" userId="93e9fca6-2974-4d06-9343-103f08ed414f" providerId="ADAL" clId="{0236FE3B-6020-4686-8D04-13CE8E0B1DBA}" dt="2025-06-02T14:42:38.123" v="287"/>
            <ac:spMkLst>
              <pc:docMk/>
              <pc:sldMasterMk cId="2035559284" sldId="2147483660"/>
              <pc:sldLayoutMk cId="2035615424" sldId="2147483669"/>
              <ac:spMk id="12" creationId="{8A6005F1-99C8-3D68-EBC5-C06F8AB7AECF}"/>
            </ac:spMkLst>
          </pc:spChg>
          <pc:spChg chg="add del mod modVis">
            <ac:chgData name="Jack Watson" userId="93e9fca6-2974-4d06-9343-103f08ed414f" providerId="ADAL" clId="{0236FE3B-6020-4686-8D04-13CE8E0B1DBA}" dt="2025-06-02T14:43:41.076" v="297"/>
            <ac:spMkLst>
              <pc:docMk/>
              <pc:sldMasterMk cId="2035559284" sldId="2147483660"/>
              <pc:sldLayoutMk cId="2035615424" sldId="2147483669"/>
              <ac:spMk id="13" creationId="{77561B9D-3517-2CED-2F7D-48B7AA5E927E}"/>
            </ac:spMkLst>
          </pc:spChg>
          <pc:spChg chg="add del mod modVis">
            <ac:chgData name="Jack Watson" userId="93e9fca6-2974-4d06-9343-103f08ed414f" providerId="ADAL" clId="{0236FE3B-6020-4686-8D04-13CE8E0B1DBA}" dt="2025-06-02T14:43:41.089" v="305"/>
            <ac:spMkLst>
              <pc:docMk/>
              <pc:sldMasterMk cId="2035559284" sldId="2147483660"/>
              <pc:sldLayoutMk cId="2035615424" sldId="2147483669"/>
              <ac:spMk id="14" creationId="{A76A02D8-6480-335C-FF41-3B73521A3CBE}"/>
            </ac:spMkLst>
          </pc:spChg>
          <pc:spChg chg="add del mod modVis">
            <ac:chgData name="Jack Watson" userId="93e9fca6-2974-4d06-9343-103f08ed414f" providerId="ADAL" clId="{0236FE3B-6020-4686-8D04-13CE8E0B1DBA}" dt="2025-06-02T14:44:42.796" v="315"/>
            <ac:spMkLst>
              <pc:docMk/>
              <pc:sldMasterMk cId="2035559284" sldId="2147483660"/>
              <pc:sldLayoutMk cId="2035615424" sldId="2147483669"/>
              <ac:spMk id="15" creationId="{AB5D57D6-0155-0BED-0494-69AB41C0B2F0}"/>
            </ac:spMkLst>
          </pc:spChg>
          <pc:spChg chg="add del mod modVis">
            <ac:chgData name="Jack Watson" userId="93e9fca6-2974-4d06-9343-103f08ed414f" providerId="ADAL" clId="{0236FE3B-6020-4686-8D04-13CE8E0B1DBA}" dt="2025-06-02T14:44:42.811" v="323"/>
            <ac:spMkLst>
              <pc:docMk/>
              <pc:sldMasterMk cId="2035559284" sldId="2147483660"/>
              <pc:sldLayoutMk cId="2035615424" sldId="2147483669"/>
              <ac:spMk id="16" creationId="{E2B88107-6015-9C82-DC49-FBBC3D80DAD6}"/>
            </ac:spMkLst>
          </pc:spChg>
          <pc:spChg chg="add del mod modVis">
            <ac:chgData name="Jack Watson" userId="93e9fca6-2974-4d06-9343-103f08ed414f" providerId="ADAL" clId="{0236FE3B-6020-4686-8D04-13CE8E0B1DBA}" dt="2025-06-02T14:45:07.316" v="333"/>
            <ac:spMkLst>
              <pc:docMk/>
              <pc:sldMasterMk cId="2035559284" sldId="2147483660"/>
              <pc:sldLayoutMk cId="2035615424" sldId="2147483669"/>
              <ac:spMk id="17" creationId="{5F349F80-356F-B2D9-FA62-7A1BE273E491}"/>
            </ac:spMkLst>
          </pc:spChg>
          <pc:spChg chg="add del mod modVis">
            <ac:chgData name="Jack Watson" userId="93e9fca6-2974-4d06-9343-103f08ed414f" providerId="ADAL" clId="{0236FE3B-6020-4686-8D04-13CE8E0B1DBA}" dt="2025-06-02T14:46:00.516" v="344"/>
            <ac:spMkLst>
              <pc:docMk/>
              <pc:sldMasterMk cId="2035559284" sldId="2147483660"/>
              <pc:sldLayoutMk cId="2035615424" sldId="2147483669"/>
              <ac:spMk id="18" creationId="{18F5C30F-A780-4FC5-A07B-FA899E54DE8C}"/>
            </ac:spMkLst>
          </pc:spChg>
          <pc:spChg chg="add del mod modVis">
            <ac:chgData name="Jack Watson" userId="93e9fca6-2974-4d06-9343-103f08ed414f" providerId="ADAL" clId="{0236FE3B-6020-4686-8D04-13CE8E0B1DBA}" dt="2025-06-02T14:46:00.533" v="352"/>
            <ac:spMkLst>
              <pc:docMk/>
              <pc:sldMasterMk cId="2035559284" sldId="2147483660"/>
              <pc:sldLayoutMk cId="2035615424" sldId="2147483669"/>
              <ac:spMk id="19" creationId="{6002DAE5-8958-7F71-69D3-47FE9341B3F8}"/>
            </ac:spMkLst>
          </pc:spChg>
          <pc:spChg chg="add del mod modVis">
            <ac:chgData name="Jack Watson" userId="93e9fca6-2974-4d06-9343-103f08ed414f" providerId="ADAL" clId="{0236FE3B-6020-4686-8D04-13CE8E0B1DBA}" dt="2025-06-02T14:46:58.254" v="362"/>
            <ac:spMkLst>
              <pc:docMk/>
              <pc:sldMasterMk cId="2035559284" sldId="2147483660"/>
              <pc:sldLayoutMk cId="2035615424" sldId="2147483669"/>
              <ac:spMk id="20" creationId="{C395B65E-ECFF-8F39-D307-3969B68412F6}"/>
            </ac:spMkLst>
          </pc:spChg>
          <pc:spChg chg="add del mod modVis">
            <ac:chgData name="Jack Watson" userId="93e9fca6-2974-4d06-9343-103f08ed414f" providerId="ADAL" clId="{0236FE3B-6020-4686-8D04-13CE8E0B1DBA}" dt="2025-06-02T14:46:58.273" v="370"/>
            <ac:spMkLst>
              <pc:docMk/>
              <pc:sldMasterMk cId="2035559284" sldId="2147483660"/>
              <pc:sldLayoutMk cId="2035615424" sldId="2147483669"/>
              <ac:spMk id="21" creationId="{F68BE08A-A0A4-B6CD-48E5-228F5D8826A9}"/>
            </ac:spMkLst>
          </pc:spChg>
          <pc:spChg chg="add del mod modVis">
            <ac:chgData name="Jack Watson" userId="93e9fca6-2974-4d06-9343-103f08ed414f" providerId="ADAL" clId="{0236FE3B-6020-4686-8D04-13CE8E0B1DBA}" dt="2025-06-02T14:47:54.691" v="380"/>
            <ac:spMkLst>
              <pc:docMk/>
              <pc:sldMasterMk cId="2035559284" sldId="2147483660"/>
              <pc:sldLayoutMk cId="2035615424" sldId="2147483669"/>
              <ac:spMk id="22" creationId="{895AC53F-2A9F-96E5-5591-23E0A973EAB8}"/>
            </ac:spMkLst>
          </pc:spChg>
          <pc:spChg chg="add del mod modVis">
            <ac:chgData name="Jack Watson" userId="93e9fca6-2974-4d06-9343-103f08ed414f" providerId="ADAL" clId="{0236FE3B-6020-4686-8D04-13CE8E0B1DBA}" dt="2025-06-02T14:47:54.710" v="388"/>
            <ac:spMkLst>
              <pc:docMk/>
              <pc:sldMasterMk cId="2035559284" sldId="2147483660"/>
              <pc:sldLayoutMk cId="2035615424" sldId="2147483669"/>
              <ac:spMk id="23" creationId="{33D81810-3E77-634C-1EED-D7789789D84A}"/>
            </ac:spMkLst>
          </pc:spChg>
          <pc:spChg chg="add mod modVis">
            <ac:chgData name="Jack Watson" userId="93e9fca6-2974-4d06-9343-103f08ed414f" providerId="ADAL" clId="{0236FE3B-6020-4686-8D04-13CE8E0B1DBA}" dt="2025-06-02T14:47:54.727" v="395"/>
            <ac:spMkLst>
              <pc:docMk/>
              <pc:sldMasterMk cId="2035559284" sldId="2147483660"/>
              <pc:sldLayoutMk cId="2035615424" sldId="2147483669"/>
              <ac:spMk id="24" creationId="{E1608512-4F3C-5D18-3C75-A9A2ACD7E72F}"/>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65F5BC-A92D-43D9-83AF-BC882EE54CFA}" type="datetimeFigureOut">
              <a:rPr lang="sv-SE" smtClean="0"/>
              <a:t>2025-06-03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4FA44B-0DBB-43BB-90AF-0538C7CA64E3}" type="slidenum">
              <a:rPr lang="sv-SE" smtClean="0"/>
              <a:t>‹#›</a:t>
            </a:fld>
            <a:endParaRPr lang="sv-SE"/>
          </a:p>
        </p:txBody>
      </p:sp>
    </p:spTree>
    <p:extLst>
      <p:ext uri="{BB962C8B-B14F-4D97-AF65-F5344CB8AC3E}">
        <p14:creationId xmlns:p14="http://schemas.microsoft.com/office/powerpoint/2010/main" val="1992252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1</a:t>
            </a:fld>
            <a:endParaRPr lang="sv-SE"/>
          </a:p>
        </p:txBody>
      </p:sp>
    </p:spTree>
    <p:extLst>
      <p:ext uri="{BB962C8B-B14F-4D97-AF65-F5344CB8AC3E}">
        <p14:creationId xmlns:p14="http://schemas.microsoft.com/office/powerpoint/2010/main" val="4294745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6DD3A-9C4D-A4B7-AF9F-24D12D6BD3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735B92-A773-D3CD-76F1-0E09027FE4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D0BEA-7BC7-481D-E44D-CBD8F57A357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44196EC7-276A-FE29-7D66-7D8483A6913E}"/>
              </a:ext>
            </a:extLst>
          </p:cNvPr>
          <p:cNvSpPr>
            <a:spLocks noGrp="1"/>
          </p:cNvSpPr>
          <p:nvPr>
            <p:ph type="sldNum" sz="quarter" idx="5"/>
          </p:nvPr>
        </p:nvSpPr>
        <p:spPr/>
        <p:txBody>
          <a:bodyPr/>
          <a:lstStyle/>
          <a:p>
            <a:fld id="{684FA44B-0DBB-43BB-90AF-0538C7CA64E3}" type="slidenum">
              <a:rPr lang="sv-SE" smtClean="0"/>
              <a:t>16</a:t>
            </a:fld>
            <a:endParaRPr lang="sv-SE"/>
          </a:p>
        </p:txBody>
      </p:sp>
    </p:spTree>
    <p:extLst>
      <p:ext uri="{BB962C8B-B14F-4D97-AF65-F5344CB8AC3E}">
        <p14:creationId xmlns:p14="http://schemas.microsoft.com/office/powerpoint/2010/main" val="320786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19</a:t>
            </a:fld>
            <a:endParaRPr lang="sv-SE"/>
          </a:p>
        </p:txBody>
      </p:sp>
    </p:spTree>
    <p:extLst>
      <p:ext uri="{BB962C8B-B14F-4D97-AF65-F5344CB8AC3E}">
        <p14:creationId xmlns:p14="http://schemas.microsoft.com/office/powerpoint/2010/main" val="1144406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20</a:t>
            </a:fld>
            <a:endParaRPr lang="sv-SE"/>
          </a:p>
        </p:txBody>
      </p:sp>
    </p:spTree>
    <p:extLst>
      <p:ext uri="{BB962C8B-B14F-4D97-AF65-F5344CB8AC3E}">
        <p14:creationId xmlns:p14="http://schemas.microsoft.com/office/powerpoint/2010/main" val="3519124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6DD3A-9C4D-A4B7-AF9F-24D12D6BD3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735B92-A773-D3CD-76F1-0E09027FE4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D0BEA-7BC7-481D-E44D-CBD8F57A357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44196EC7-276A-FE29-7D66-7D8483A6913E}"/>
              </a:ext>
            </a:extLst>
          </p:cNvPr>
          <p:cNvSpPr>
            <a:spLocks noGrp="1"/>
          </p:cNvSpPr>
          <p:nvPr>
            <p:ph type="sldNum" sz="quarter" idx="5"/>
          </p:nvPr>
        </p:nvSpPr>
        <p:spPr/>
        <p:txBody>
          <a:bodyPr/>
          <a:lstStyle/>
          <a:p>
            <a:fld id="{684FA44B-0DBB-43BB-90AF-0538C7CA64E3}" type="slidenum">
              <a:rPr lang="sv-SE" smtClean="0"/>
              <a:t>21</a:t>
            </a:fld>
            <a:endParaRPr lang="sv-SE"/>
          </a:p>
        </p:txBody>
      </p:sp>
    </p:spTree>
    <p:extLst>
      <p:ext uri="{BB962C8B-B14F-4D97-AF65-F5344CB8AC3E}">
        <p14:creationId xmlns:p14="http://schemas.microsoft.com/office/powerpoint/2010/main" val="320786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22</a:t>
            </a:fld>
            <a:endParaRPr lang="sv-SE"/>
          </a:p>
        </p:txBody>
      </p:sp>
    </p:spTree>
    <p:extLst>
      <p:ext uri="{BB962C8B-B14F-4D97-AF65-F5344CB8AC3E}">
        <p14:creationId xmlns:p14="http://schemas.microsoft.com/office/powerpoint/2010/main" val="3519124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6DD3A-9C4D-A4B7-AF9F-24D12D6BD3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735B92-A773-D3CD-76F1-0E09027FE4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D0BEA-7BC7-481D-E44D-CBD8F57A357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44196EC7-276A-FE29-7D66-7D8483A6913E}"/>
              </a:ext>
            </a:extLst>
          </p:cNvPr>
          <p:cNvSpPr>
            <a:spLocks noGrp="1"/>
          </p:cNvSpPr>
          <p:nvPr>
            <p:ph type="sldNum" sz="quarter" idx="5"/>
          </p:nvPr>
        </p:nvSpPr>
        <p:spPr/>
        <p:txBody>
          <a:bodyPr/>
          <a:lstStyle/>
          <a:p>
            <a:fld id="{684FA44B-0DBB-43BB-90AF-0538C7CA64E3}" type="slidenum">
              <a:rPr lang="sv-SE" smtClean="0"/>
              <a:t>23</a:t>
            </a:fld>
            <a:endParaRPr lang="sv-SE"/>
          </a:p>
        </p:txBody>
      </p:sp>
    </p:spTree>
    <p:extLst>
      <p:ext uri="{BB962C8B-B14F-4D97-AF65-F5344CB8AC3E}">
        <p14:creationId xmlns:p14="http://schemas.microsoft.com/office/powerpoint/2010/main" val="320786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24</a:t>
            </a:fld>
            <a:endParaRPr lang="sv-SE"/>
          </a:p>
        </p:txBody>
      </p:sp>
    </p:spTree>
    <p:extLst>
      <p:ext uri="{BB962C8B-B14F-4D97-AF65-F5344CB8AC3E}">
        <p14:creationId xmlns:p14="http://schemas.microsoft.com/office/powerpoint/2010/main" val="4668815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6DD3A-9C4D-A4B7-AF9F-24D12D6BD3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735B92-A773-D3CD-76F1-0E09027FE4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D0BEA-7BC7-481D-E44D-CBD8F57A357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44196EC7-276A-FE29-7D66-7D8483A6913E}"/>
              </a:ext>
            </a:extLst>
          </p:cNvPr>
          <p:cNvSpPr>
            <a:spLocks noGrp="1"/>
          </p:cNvSpPr>
          <p:nvPr>
            <p:ph type="sldNum" sz="quarter" idx="5"/>
          </p:nvPr>
        </p:nvSpPr>
        <p:spPr/>
        <p:txBody>
          <a:bodyPr/>
          <a:lstStyle/>
          <a:p>
            <a:fld id="{684FA44B-0DBB-43BB-90AF-0538C7CA64E3}" type="slidenum">
              <a:rPr lang="sv-SE" smtClean="0"/>
              <a:t>25</a:t>
            </a:fld>
            <a:endParaRPr lang="sv-SE"/>
          </a:p>
        </p:txBody>
      </p:sp>
    </p:spTree>
    <p:extLst>
      <p:ext uri="{BB962C8B-B14F-4D97-AF65-F5344CB8AC3E}">
        <p14:creationId xmlns:p14="http://schemas.microsoft.com/office/powerpoint/2010/main" val="4796624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26</a:t>
            </a:fld>
            <a:endParaRPr lang="sv-SE"/>
          </a:p>
        </p:txBody>
      </p:sp>
    </p:spTree>
    <p:extLst>
      <p:ext uri="{BB962C8B-B14F-4D97-AF65-F5344CB8AC3E}">
        <p14:creationId xmlns:p14="http://schemas.microsoft.com/office/powerpoint/2010/main" val="35191246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6DD3A-9C4D-A4B7-AF9F-24D12D6BD3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735B92-A773-D3CD-76F1-0E09027FE4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D0BEA-7BC7-481D-E44D-CBD8F57A357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44196EC7-276A-FE29-7D66-7D8483A6913E}"/>
              </a:ext>
            </a:extLst>
          </p:cNvPr>
          <p:cNvSpPr>
            <a:spLocks noGrp="1"/>
          </p:cNvSpPr>
          <p:nvPr>
            <p:ph type="sldNum" sz="quarter" idx="5"/>
          </p:nvPr>
        </p:nvSpPr>
        <p:spPr/>
        <p:txBody>
          <a:bodyPr/>
          <a:lstStyle/>
          <a:p>
            <a:fld id="{684FA44B-0DBB-43BB-90AF-0538C7CA64E3}" type="slidenum">
              <a:rPr lang="sv-SE" smtClean="0"/>
              <a:t>27</a:t>
            </a:fld>
            <a:endParaRPr lang="sv-SE"/>
          </a:p>
        </p:txBody>
      </p:sp>
    </p:spTree>
    <p:extLst>
      <p:ext uri="{BB962C8B-B14F-4D97-AF65-F5344CB8AC3E}">
        <p14:creationId xmlns:p14="http://schemas.microsoft.com/office/powerpoint/2010/main" val="320786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8</a:t>
            </a:fld>
            <a:endParaRPr lang="sv-SE"/>
          </a:p>
        </p:txBody>
      </p:sp>
    </p:spTree>
    <p:extLst>
      <p:ext uri="{BB962C8B-B14F-4D97-AF65-F5344CB8AC3E}">
        <p14:creationId xmlns:p14="http://schemas.microsoft.com/office/powerpoint/2010/main" val="112079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28</a:t>
            </a:fld>
            <a:endParaRPr lang="sv-SE"/>
          </a:p>
        </p:txBody>
      </p:sp>
    </p:spTree>
    <p:extLst>
      <p:ext uri="{BB962C8B-B14F-4D97-AF65-F5344CB8AC3E}">
        <p14:creationId xmlns:p14="http://schemas.microsoft.com/office/powerpoint/2010/main" val="35191246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6DD3A-9C4D-A4B7-AF9F-24D12D6BD3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735B92-A773-D3CD-76F1-0E09027FE4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D0BEA-7BC7-481D-E44D-CBD8F57A357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44196EC7-276A-FE29-7D66-7D8483A6913E}"/>
              </a:ext>
            </a:extLst>
          </p:cNvPr>
          <p:cNvSpPr>
            <a:spLocks noGrp="1"/>
          </p:cNvSpPr>
          <p:nvPr>
            <p:ph type="sldNum" sz="quarter" idx="5"/>
          </p:nvPr>
        </p:nvSpPr>
        <p:spPr/>
        <p:txBody>
          <a:bodyPr/>
          <a:lstStyle/>
          <a:p>
            <a:fld id="{684FA44B-0DBB-43BB-90AF-0538C7CA64E3}" type="slidenum">
              <a:rPr lang="sv-SE" smtClean="0"/>
              <a:t>29</a:t>
            </a:fld>
            <a:endParaRPr lang="sv-SE"/>
          </a:p>
        </p:txBody>
      </p:sp>
    </p:spTree>
    <p:extLst>
      <p:ext uri="{BB962C8B-B14F-4D97-AF65-F5344CB8AC3E}">
        <p14:creationId xmlns:p14="http://schemas.microsoft.com/office/powerpoint/2010/main" val="3207862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32</a:t>
            </a:fld>
            <a:endParaRPr lang="sv-SE"/>
          </a:p>
        </p:txBody>
      </p:sp>
    </p:spTree>
    <p:extLst>
      <p:ext uri="{BB962C8B-B14F-4D97-AF65-F5344CB8AC3E}">
        <p14:creationId xmlns:p14="http://schemas.microsoft.com/office/powerpoint/2010/main" val="32359280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33</a:t>
            </a:fld>
            <a:endParaRPr lang="sv-SE"/>
          </a:p>
        </p:txBody>
      </p:sp>
    </p:spTree>
    <p:extLst>
      <p:ext uri="{BB962C8B-B14F-4D97-AF65-F5344CB8AC3E}">
        <p14:creationId xmlns:p14="http://schemas.microsoft.com/office/powerpoint/2010/main" val="35191246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6DD3A-9C4D-A4B7-AF9F-24D12D6BD3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735B92-A773-D3CD-76F1-0E09027FE4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D0BEA-7BC7-481D-E44D-CBD8F57A357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44196EC7-276A-FE29-7D66-7D8483A6913E}"/>
              </a:ext>
            </a:extLst>
          </p:cNvPr>
          <p:cNvSpPr>
            <a:spLocks noGrp="1"/>
          </p:cNvSpPr>
          <p:nvPr>
            <p:ph type="sldNum" sz="quarter" idx="5"/>
          </p:nvPr>
        </p:nvSpPr>
        <p:spPr/>
        <p:txBody>
          <a:bodyPr/>
          <a:lstStyle/>
          <a:p>
            <a:fld id="{684FA44B-0DBB-43BB-90AF-0538C7CA64E3}" type="slidenum">
              <a:rPr lang="sv-SE" smtClean="0"/>
              <a:t>34</a:t>
            </a:fld>
            <a:endParaRPr lang="sv-SE"/>
          </a:p>
        </p:txBody>
      </p:sp>
    </p:spTree>
    <p:extLst>
      <p:ext uri="{BB962C8B-B14F-4D97-AF65-F5344CB8AC3E}">
        <p14:creationId xmlns:p14="http://schemas.microsoft.com/office/powerpoint/2010/main" val="3207862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35</a:t>
            </a:fld>
            <a:endParaRPr lang="sv-SE"/>
          </a:p>
        </p:txBody>
      </p:sp>
    </p:spTree>
    <p:extLst>
      <p:ext uri="{BB962C8B-B14F-4D97-AF65-F5344CB8AC3E}">
        <p14:creationId xmlns:p14="http://schemas.microsoft.com/office/powerpoint/2010/main" val="35191246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6DD3A-9C4D-A4B7-AF9F-24D12D6BD3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735B92-A773-D3CD-76F1-0E09027FE4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D0BEA-7BC7-481D-E44D-CBD8F57A357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44196EC7-276A-FE29-7D66-7D8483A6913E}"/>
              </a:ext>
            </a:extLst>
          </p:cNvPr>
          <p:cNvSpPr>
            <a:spLocks noGrp="1"/>
          </p:cNvSpPr>
          <p:nvPr>
            <p:ph type="sldNum" sz="quarter" idx="5"/>
          </p:nvPr>
        </p:nvSpPr>
        <p:spPr/>
        <p:txBody>
          <a:bodyPr/>
          <a:lstStyle/>
          <a:p>
            <a:fld id="{684FA44B-0DBB-43BB-90AF-0538C7CA64E3}" type="slidenum">
              <a:rPr lang="sv-SE" smtClean="0"/>
              <a:t>36</a:t>
            </a:fld>
            <a:endParaRPr lang="sv-SE"/>
          </a:p>
        </p:txBody>
      </p:sp>
    </p:spTree>
    <p:extLst>
      <p:ext uri="{BB962C8B-B14F-4D97-AF65-F5344CB8AC3E}">
        <p14:creationId xmlns:p14="http://schemas.microsoft.com/office/powerpoint/2010/main" val="3207862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37</a:t>
            </a:fld>
            <a:endParaRPr lang="sv-SE"/>
          </a:p>
        </p:txBody>
      </p:sp>
    </p:spTree>
    <p:extLst>
      <p:ext uri="{BB962C8B-B14F-4D97-AF65-F5344CB8AC3E}">
        <p14:creationId xmlns:p14="http://schemas.microsoft.com/office/powerpoint/2010/main" val="35191246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6DD3A-9C4D-A4B7-AF9F-24D12D6BD3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735B92-A773-D3CD-76F1-0E09027FE4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D0BEA-7BC7-481D-E44D-CBD8F57A357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44196EC7-276A-FE29-7D66-7D8483A6913E}"/>
              </a:ext>
            </a:extLst>
          </p:cNvPr>
          <p:cNvSpPr>
            <a:spLocks noGrp="1"/>
          </p:cNvSpPr>
          <p:nvPr>
            <p:ph type="sldNum" sz="quarter" idx="5"/>
          </p:nvPr>
        </p:nvSpPr>
        <p:spPr/>
        <p:txBody>
          <a:bodyPr/>
          <a:lstStyle/>
          <a:p>
            <a:fld id="{684FA44B-0DBB-43BB-90AF-0538C7CA64E3}" type="slidenum">
              <a:rPr lang="sv-SE" smtClean="0"/>
              <a:t>38</a:t>
            </a:fld>
            <a:endParaRPr lang="sv-SE"/>
          </a:p>
        </p:txBody>
      </p:sp>
    </p:spTree>
    <p:extLst>
      <p:ext uri="{BB962C8B-B14F-4D97-AF65-F5344CB8AC3E}">
        <p14:creationId xmlns:p14="http://schemas.microsoft.com/office/powerpoint/2010/main" val="3207862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39</a:t>
            </a:fld>
            <a:endParaRPr lang="sv-SE"/>
          </a:p>
        </p:txBody>
      </p:sp>
    </p:spTree>
    <p:extLst>
      <p:ext uri="{BB962C8B-B14F-4D97-AF65-F5344CB8AC3E}">
        <p14:creationId xmlns:p14="http://schemas.microsoft.com/office/powerpoint/2010/main" val="3519124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9</a:t>
            </a:fld>
            <a:endParaRPr lang="sv-SE"/>
          </a:p>
        </p:txBody>
      </p:sp>
    </p:spTree>
    <p:extLst>
      <p:ext uri="{BB962C8B-B14F-4D97-AF65-F5344CB8AC3E}">
        <p14:creationId xmlns:p14="http://schemas.microsoft.com/office/powerpoint/2010/main" val="35191246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6DD3A-9C4D-A4B7-AF9F-24D12D6BD3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735B92-A773-D3CD-76F1-0E09027FE4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D0BEA-7BC7-481D-E44D-CBD8F57A357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44196EC7-276A-FE29-7D66-7D8483A6913E}"/>
              </a:ext>
            </a:extLst>
          </p:cNvPr>
          <p:cNvSpPr>
            <a:spLocks noGrp="1"/>
          </p:cNvSpPr>
          <p:nvPr>
            <p:ph type="sldNum" sz="quarter" idx="5"/>
          </p:nvPr>
        </p:nvSpPr>
        <p:spPr/>
        <p:txBody>
          <a:bodyPr/>
          <a:lstStyle/>
          <a:p>
            <a:fld id="{684FA44B-0DBB-43BB-90AF-0538C7CA64E3}" type="slidenum">
              <a:rPr lang="sv-SE" smtClean="0"/>
              <a:t>40</a:t>
            </a:fld>
            <a:endParaRPr lang="sv-SE"/>
          </a:p>
        </p:txBody>
      </p:sp>
    </p:spTree>
    <p:extLst>
      <p:ext uri="{BB962C8B-B14F-4D97-AF65-F5344CB8AC3E}">
        <p14:creationId xmlns:p14="http://schemas.microsoft.com/office/powerpoint/2010/main" val="320786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6DD3A-9C4D-A4B7-AF9F-24D12D6BD3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735B92-A773-D3CD-76F1-0E09027FE4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D0BEA-7BC7-481D-E44D-CBD8F57A357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44196EC7-276A-FE29-7D66-7D8483A6913E}"/>
              </a:ext>
            </a:extLst>
          </p:cNvPr>
          <p:cNvSpPr>
            <a:spLocks noGrp="1"/>
          </p:cNvSpPr>
          <p:nvPr>
            <p:ph type="sldNum" sz="quarter" idx="5"/>
          </p:nvPr>
        </p:nvSpPr>
        <p:spPr/>
        <p:txBody>
          <a:bodyPr/>
          <a:lstStyle/>
          <a:p>
            <a:fld id="{684FA44B-0DBB-43BB-90AF-0538C7CA64E3}" type="slidenum">
              <a:rPr lang="sv-SE" smtClean="0"/>
              <a:t>10</a:t>
            </a:fld>
            <a:endParaRPr lang="sv-SE"/>
          </a:p>
        </p:txBody>
      </p:sp>
    </p:spTree>
    <p:extLst>
      <p:ext uri="{BB962C8B-B14F-4D97-AF65-F5344CB8AC3E}">
        <p14:creationId xmlns:p14="http://schemas.microsoft.com/office/powerpoint/2010/main" val="320786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29258-6806-026E-7F23-E2409682DD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6347D0-0F2D-AE66-779A-E0BB14B2B9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F31C4C-EB1F-A621-E7EE-A6B22D0F1877}"/>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9D96E5C1-9DB3-D8A0-5905-2E1D77B1E608}"/>
              </a:ext>
            </a:extLst>
          </p:cNvPr>
          <p:cNvSpPr>
            <a:spLocks noGrp="1"/>
          </p:cNvSpPr>
          <p:nvPr>
            <p:ph type="sldNum" sz="quarter" idx="5"/>
          </p:nvPr>
        </p:nvSpPr>
        <p:spPr/>
        <p:txBody>
          <a:bodyPr/>
          <a:lstStyle/>
          <a:p>
            <a:fld id="{684FA44B-0DBB-43BB-90AF-0538C7CA64E3}" type="slidenum">
              <a:rPr lang="sv-SE" smtClean="0"/>
              <a:t>11</a:t>
            </a:fld>
            <a:endParaRPr lang="sv-SE"/>
          </a:p>
        </p:txBody>
      </p:sp>
    </p:spTree>
    <p:extLst>
      <p:ext uri="{BB962C8B-B14F-4D97-AF65-F5344CB8AC3E}">
        <p14:creationId xmlns:p14="http://schemas.microsoft.com/office/powerpoint/2010/main" val="4016477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51235-0942-B746-4C65-BC2573677BA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0898A4-3A1B-F782-776A-5335589CE1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EF6DF1-A5B3-E0CB-76BB-E958841706BE}"/>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A70C7608-A455-351A-A4FE-9A78552F6591}"/>
              </a:ext>
            </a:extLst>
          </p:cNvPr>
          <p:cNvSpPr>
            <a:spLocks noGrp="1"/>
          </p:cNvSpPr>
          <p:nvPr>
            <p:ph type="sldNum" sz="quarter" idx="5"/>
          </p:nvPr>
        </p:nvSpPr>
        <p:spPr/>
        <p:txBody>
          <a:bodyPr/>
          <a:lstStyle/>
          <a:p>
            <a:fld id="{684FA44B-0DBB-43BB-90AF-0538C7CA64E3}" type="slidenum">
              <a:rPr lang="sv-SE" smtClean="0"/>
              <a:t>12</a:t>
            </a:fld>
            <a:endParaRPr lang="sv-SE"/>
          </a:p>
        </p:txBody>
      </p:sp>
    </p:spTree>
    <p:extLst>
      <p:ext uri="{BB962C8B-B14F-4D97-AF65-F5344CB8AC3E}">
        <p14:creationId xmlns:p14="http://schemas.microsoft.com/office/powerpoint/2010/main" val="859601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13</a:t>
            </a:fld>
            <a:endParaRPr lang="sv-SE"/>
          </a:p>
        </p:txBody>
      </p:sp>
    </p:spTree>
    <p:extLst>
      <p:ext uri="{BB962C8B-B14F-4D97-AF65-F5344CB8AC3E}">
        <p14:creationId xmlns:p14="http://schemas.microsoft.com/office/powerpoint/2010/main" val="3519124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6DD3A-9C4D-A4B7-AF9F-24D12D6BD3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735B92-A773-D3CD-76F1-0E09027FE4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D0BEA-7BC7-481D-E44D-CBD8F57A357B}"/>
              </a:ext>
            </a:extLst>
          </p:cNvPr>
          <p:cNvSpPr>
            <a:spLocks noGrp="1"/>
          </p:cNvSpPr>
          <p:nvPr>
            <p:ph type="body" idx="1"/>
          </p:nvPr>
        </p:nvSpPr>
        <p:spPr/>
        <p:txBody>
          <a:bodyPr/>
          <a:lstStyle/>
          <a:p>
            <a:endParaRPr lang="sv-SE"/>
          </a:p>
        </p:txBody>
      </p:sp>
      <p:sp>
        <p:nvSpPr>
          <p:cNvPr id="4" name="Slide Number Placeholder 3">
            <a:extLst>
              <a:ext uri="{FF2B5EF4-FFF2-40B4-BE49-F238E27FC236}">
                <a16:creationId xmlns:a16="http://schemas.microsoft.com/office/drawing/2014/main" id="{44196EC7-276A-FE29-7D66-7D8483A6913E}"/>
              </a:ext>
            </a:extLst>
          </p:cNvPr>
          <p:cNvSpPr>
            <a:spLocks noGrp="1"/>
          </p:cNvSpPr>
          <p:nvPr>
            <p:ph type="sldNum" sz="quarter" idx="5"/>
          </p:nvPr>
        </p:nvSpPr>
        <p:spPr/>
        <p:txBody>
          <a:bodyPr/>
          <a:lstStyle/>
          <a:p>
            <a:fld id="{684FA44B-0DBB-43BB-90AF-0538C7CA64E3}" type="slidenum">
              <a:rPr lang="sv-SE" smtClean="0"/>
              <a:t>14</a:t>
            </a:fld>
            <a:endParaRPr lang="sv-SE"/>
          </a:p>
        </p:txBody>
      </p:sp>
    </p:spTree>
    <p:extLst>
      <p:ext uri="{BB962C8B-B14F-4D97-AF65-F5344CB8AC3E}">
        <p14:creationId xmlns:p14="http://schemas.microsoft.com/office/powerpoint/2010/main" val="320786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684FA44B-0DBB-43BB-90AF-0538C7CA64E3}" type="slidenum">
              <a:rPr lang="sv-SE" smtClean="0"/>
              <a:t>15</a:t>
            </a:fld>
            <a:endParaRPr lang="sv-SE"/>
          </a:p>
        </p:txBody>
      </p:sp>
    </p:spTree>
    <p:extLst>
      <p:ext uri="{BB962C8B-B14F-4D97-AF65-F5344CB8AC3E}">
        <p14:creationId xmlns:p14="http://schemas.microsoft.com/office/powerpoint/2010/main" val="35191246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4.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4.sv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4.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4.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5.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4.svg"/></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4" name="Do not remove" hidden="1">
            <a:extLst>
              <a:ext uri="{FF2B5EF4-FFF2-40B4-BE49-F238E27FC236}">
                <a16:creationId xmlns:a16="http://schemas.microsoft.com/office/drawing/2014/main" id="{CDC38C4A-5E77-FD16-FB17-84552F637891}"/>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 name="Bildobjekt 1">
            <a:extLst>
              <a:ext uri="{FF2B5EF4-FFF2-40B4-BE49-F238E27FC236}">
                <a16:creationId xmlns:a16="http://schemas.microsoft.com/office/drawing/2014/main" id="{3A35B3A4-FF25-8AE6-6D09-48E335AA94D9}"/>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0" y="-1"/>
            <a:ext cx="12192000" cy="6858001"/>
          </a:xfrm>
          <a:prstGeom prst="rect">
            <a:avLst/>
          </a:prstGeom>
          <a:solidFill>
            <a:schemeClr val="accent1"/>
          </a:solidFill>
        </p:spPr>
      </p:pic>
      <p:sp>
        <p:nvSpPr>
          <p:cNvPr id="2" name="Rubrik 2">
            <a:extLst>
              <a:ext uri="{FF2B5EF4-FFF2-40B4-BE49-F238E27FC236}">
                <a16:creationId xmlns:a16="http://schemas.microsoft.com/office/drawing/2014/main" id="{809222C9-C51D-7B86-D151-53067089D537}"/>
              </a:ext>
            </a:extLst>
          </p:cNvPr>
          <p:cNvSpPr>
            <a:spLocks noGrp="1"/>
          </p:cNvSpPr>
          <p:nvPr>
            <p:ph type="ctrTitle"/>
          </p:nvPr>
        </p:nvSpPr>
        <p:spPr>
          <a:xfrm>
            <a:off x="637200" y="1692000"/>
            <a:ext cx="9180000" cy="2520000"/>
          </a:xfrm>
        </p:spPr>
        <p:txBody>
          <a:bodyPr rIns="0" anchor="b">
            <a:normAutofit/>
          </a:bodyPr>
          <a:lstStyle>
            <a:lvl1pPr algn="l">
              <a:lnSpc>
                <a:spcPct val="100000"/>
              </a:lnSpc>
              <a:defRPr sz="4800" spc="-40" baseline="0">
                <a:solidFill>
                  <a:schemeClr val="bg1"/>
                </a:solidFill>
              </a:defRPr>
            </a:lvl1pPr>
          </a:lstStyle>
          <a:p>
            <a:r>
              <a:rPr lang="sv-SE"/>
              <a:t>Klicka här för att ändra mall för rubrikformat</a:t>
            </a:r>
          </a:p>
        </p:txBody>
      </p:sp>
      <p:sp>
        <p:nvSpPr>
          <p:cNvPr id="3" name="Underrubrik 3">
            <a:extLst>
              <a:ext uri="{FF2B5EF4-FFF2-40B4-BE49-F238E27FC236}">
                <a16:creationId xmlns:a16="http://schemas.microsoft.com/office/drawing/2014/main" id="{AFC83BF2-3223-7C44-691E-3FC11A4DE10B}"/>
              </a:ext>
            </a:extLst>
          </p:cNvPr>
          <p:cNvSpPr>
            <a:spLocks noGrp="1"/>
          </p:cNvSpPr>
          <p:nvPr>
            <p:ph type="subTitle" idx="1"/>
          </p:nvPr>
        </p:nvSpPr>
        <p:spPr>
          <a:xfrm>
            <a:off x="637199" y="4320000"/>
            <a:ext cx="9180000" cy="1404000"/>
          </a:xfrm>
          <a:prstGeom prst="rect">
            <a:avLst/>
          </a:prstGeom>
        </p:spPr>
        <p:txBody>
          <a:bodyPr lIns="0" tIns="72000" rIns="0">
            <a:norm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9" name="Platshållare för text 4">
            <a:extLst>
              <a:ext uri="{FF2B5EF4-FFF2-40B4-BE49-F238E27FC236}">
                <a16:creationId xmlns:a16="http://schemas.microsoft.com/office/drawing/2014/main" id="{21BDDB5E-78EA-9C3B-AD55-0961585D32E0}"/>
              </a:ext>
            </a:extLst>
          </p:cNvPr>
          <p:cNvSpPr>
            <a:spLocks noGrp="1"/>
          </p:cNvSpPr>
          <p:nvPr>
            <p:ph type="body" sz="quarter" idx="13" hasCustomPrompt="1"/>
          </p:nvPr>
        </p:nvSpPr>
        <p:spPr>
          <a:xfrm>
            <a:off x="637200" y="5857013"/>
            <a:ext cx="4338638" cy="365125"/>
          </a:xfrm>
          <a:prstGeom prst="rect">
            <a:avLst/>
          </a:prstGeom>
          <a:ln>
            <a:noFill/>
          </a:ln>
        </p:spPr>
        <p:txBody>
          <a:bodyPr lIns="0" bIns="0" anchor="b">
            <a:normAutofit/>
          </a:bodyPr>
          <a:lstStyle>
            <a:lvl1pPr marL="0" indent="0">
              <a:buNone/>
              <a:defRPr sz="1600">
                <a:ln>
                  <a:noFill/>
                </a:ln>
                <a:solidFill>
                  <a:schemeClr val="bg1"/>
                </a:solidFill>
                <a:latin typeface="+mn-lt"/>
                <a:ea typeface="Noto Sans" panose="020B0502040504020204" pitchFamily="34" charset="0"/>
                <a:cs typeface="Noto Sans" panose="020B0502040504020204" pitchFamily="34" charset="0"/>
              </a:defRPr>
            </a:lvl1pPr>
            <a:lvl2pPr>
              <a:defRPr>
                <a:ln>
                  <a:noFill/>
                </a:ln>
              </a:defRPr>
            </a:lvl2pPr>
            <a:lvl3pPr>
              <a:defRPr>
                <a:ln>
                  <a:noFill/>
                </a:ln>
              </a:defRPr>
            </a:lvl3pPr>
            <a:lvl4pPr>
              <a:defRPr>
                <a:ln>
                  <a:noFill/>
                </a:ln>
              </a:defRPr>
            </a:lvl4pPr>
            <a:lvl5pPr>
              <a:defRPr>
                <a:ln>
                  <a:noFill/>
                </a:ln>
              </a:defRPr>
            </a:lvl5pPr>
          </a:lstStyle>
          <a:p>
            <a:pPr lvl="0"/>
            <a:r>
              <a:rPr lang="sv-SE"/>
              <a:t>Skapare, datum eller annan information</a:t>
            </a:r>
          </a:p>
        </p:txBody>
      </p:sp>
      <p:pic>
        <p:nvPicPr>
          <p:cNvPr id="8" name="Bild 5" descr="Socialstyrelsen logotyp">
            <a:extLst>
              <a:ext uri="{FF2B5EF4-FFF2-40B4-BE49-F238E27FC236}">
                <a16:creationId xmlns:a16="http://schemas.microsoft.com/office/drawing/2014/main" id="{D8B0BAEF-65BA-E933-C465-CEF585532C5D}"/>
              </a:ext>
            </a:extLst>
          </p:cNvPr>
          <p:cNvPicPr>
            <a:picLocks noChangeAspect="1"/>
          </p:cNvPicPr>
          <p:nvPr userDrawn="1"/>
        </p:nvPicPr>
        <p:blipFill>
          <a:blip r:embed="rId4">
            <a:lum/>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8490" y="620713"/>
            <a:ext cx="2438400" cy="524075"/>
          </a:xfrm>
          <a:prstGeom prst="rect">
            <a:avLst/>
          </a:prstGeom>
        </p:spPr>
      </p:pic>
    </p:spTree>
    <p:extLst>
      <p:ext uri="{BB962C8B-B14F-4D97-AF65-F5344CB8AC3E}">
        <p14:creationId xmlns:p14="http://schemas.microsoft.com/office/powerpoint/2010/main" val="24107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och numrerad lista">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E7507FC7-B57A-41F0-9BBF-775831FD6ACA}"/>
              </a:ext>
            </a:extLst>
          </p:cNvPr>
          <p:cNvSpPr>
            <a:spLocks noGrp="1"/>
          </p:cNvSpPr>
          <p:nvPr>
            <p:ph type="title"/>
          </p:nvPr>
        </p:nvSpPr>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E5148185-2A47-B579-6D9C-977F1EA26FA2}"/>
              </a:ext>
            </a:extLst>
          </p:cNvPr>
          <p:cNvSpPr>
            <a:spLocks noGrp="1"/>
          </p:cNvSpPr>
          <p:nvPr>
            <p:ph type="body" sz="quarter" idx="10" hasCustomPrompt="1"/>
          </p:nvPr>
        </p:nvSpPr>
        <p:spPr>
          <a:xfrm>
            <a:off x="637200" y="1634399"/>
            <a:ext cx="7020000" cy="4582800"/>
          </a:xfrm>
          <a:prstGeom prst="rect">
            <a:avLst/>
          </a:prstGeom>
        </p:spPr>
        <p:txBody>
          <a:bodyPr lIns="0"/>
          <a:lstStyle>
            <a:lvl1pPr marL="457200" indent="-457200">
              <a:spcBef>
                <a:spcPts val="1800"/>
              </a:spcBef>
              <a:buFont typeface="+mj-lt"/>
              <a:buAutoNum type="arabicPeriod"/>
              <a:defRPr sz="2000"/>
            </a:lvl1pPr>
            <a:lvl2pPr>
              <a:defRPr sz="1800">
                <a:latin typeface="+mn-lt"/>
              </a:defRPr>
            </a:lvl2pPr>
            <a:lvl3pPr>
              <a:defRPr sz="1600">
                <a:latin typeface="+mn-lt"/>
              </a:defRPr>
            </a:lvl3pPr>
          </a:lstStyle>
          <a:p>
            <a:pPr lvl="0"/>
            <a:r>
              <a:rPr lang="sv-SE"/>
              <a:t>Klicka här för att ändra format på bakgrundstexten</a:t>
            </a:r>
          </a:p>
          <a:p>
            <a:pPr lvl="1"/>
            <a:r>
              <a:rPr lang="sv-SE"/>
              <a:t>Nivå två</a:t>
            </a:r>
          </a:p>
          <a:p>
            <a:pPr lvl="2"/>
            <a:r>
              <a:rPr lang="sv-SE"/>
              <a:t>Nivå tre</a:t>
            </a:r>
          </a:p>
        </p:txBody>
      </p:sp>
      <p:sp>
        <p:nvSpPr>
          <p:cNvPr id="6" name="Platshållare för sidfot 3">
            <a:extLst>
              <a:ext uri="{FF2B5EF4-FFF2-40B4-BE49-F238E27FC236}">
                <a16:creationId xmlns:a16="http://schemas.microsoft.com/office/drawing/2014/main" id="{34514395-1553-4733-BCEE-11D1281FFE5B}"/>
              </a:ext>
            </a:extLst>
          </p:cNvPr>
          <p:cNvSpPr>
            <a:spLocks noGrp="1"/>
          </p:cNvSpPr>
          <p:nvPr>
            <p:ph type="ftr" sz="quarter" idx="11"/>
          </p:nvPr>
        </p:nvSpPr>
        <p:spPr/>
        <p:txBody>
          <a:bodyPr/>
          <a:lstStyle/>
          <a:p>
            <a:endParaRPr lang="sv-SE"/>
          </a:p>
        </p:txBody>
      </p:sp>
      <p:sp>
        <p:nvSpPr>
          <p:cNvPr id="7" name="Platshållare för bildnummer 4">
            <a:extLst>
              <a:ext uri="{FF2B5EF4-FFF2-40B4-BE49-F238E27FC236}">
                <a16:creationId xmlns:a16="http://schemas.microsoft.com/office/drawing/2014/main" id="{CB8D7E23-8BFD-48CA-BF77-D2DC445BDD1F}"/>
              </a:ext>
            </a:extLst>
          </p:cNvPr>
          <p:cNvSpPr>
            <a:spLocks noGrp="1"/>
          </p:cNvSpPr>
          <p:nvPr>
            <p:ph type="sldNum" sz="quarter" idx="12"/>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970285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och text 2-spalt">
    <p:spTree>
      <p:nvGrpSpPr>
        <p:cNvPr id="1" name=""/>
        <p:cNvGrpSpPr/>
        <p:nvPr/>
      </p:nvGrpSpPr>
      <p:grpSpPr>
        <a:xfrm>
          <a:off x="0" y="0"/>
          <a:ext cx="0" cy="0"/>
          <a:chOff x="0" y="0"/>
          <a:chExt cx="0" cy="0"/>
        </a:xfrm>
      </p:grpSpPr>
      <p:sp>
        <p:nvSpPr>
          <p:cNvPr id="3" name="Do not remove" hidden="1">
            <a:extLst>
              <a:ext uri="{FF2B5EF4-FFF2-40B4-BE49-F238E27FC236}">
                <a16:creationId xmlns:a16="http://schemas.microsoft.com/office/drawing/2014/main" id="{49A287ED-2748-1941-C404-CAD9FBE0D323}"/>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0F701C2-0725-4302-AC48-7C4C753CF930}"/>
              </a:ext>
            </a:extLst>
          </p:cNvPr>
          <p:cNvSpPr>
            <a:spLocks noGrp="1"/>
          </p:cNvSpPr>
          <p:nvPr>
            <p:ph type="title"/>
          </p:nvPr>
        </p:nvSpPr>
        <p:spPr/>
        <p:txBody>
          <a:bodyPr/>
          <a:lstStyle/>
          <a:p>
            <a:r>
              <a:rPr lang="sv-SE"/>
              <a:t>Klicka här för att ändra mall för rubrikformat</a:t>
            </a:r>
          </a:p>
        </p:txBody>
      </p:sp>
      <p:sp>
        <p:nvSpPr>
          <p:cNvPr id="8" name="Platshållare för text 2">
            <a:extLst>
              <a:ext uri="{FF2B5EF4-FFF2-40B4-BE49-F238E27FC236}">
                <a16:creationId xmlns:a16="http://schemas.microsoft.com/office/drawing/2014/main" id="{D3710D23-C07B-6145-0DAD-ABF55E383265}"/>
              </a:ext>
            </a:extLst>
          </p:cNvPr>
          <p:cNvSpPr>
            <a:spLocks noGrp="1"/>
          </p:cNvSpPr>
          <p:nvPr>
            <p:ph type="body" sz="quarter" idx="16" hasCustomPrompt="1"/>
          </p:nvPr>
        </p:nvSpPr>
        <p:spPr>
          <a:xfrm>
            <a:off x="637201" y="1634400"/>
            <a:ext cx="5157600" cy="4583838"/>
          </a:xfrm>
          <a:prstGeom prst="rect">
            <a:avLst/>
          </a:prstGeom>
        </p:spPr>
        <p:txBody>
          <a:bodyPr lIns="0" anchor="t">
            <a:normAutofit/>
          </a:bodyPr>
          <a:lstStyle>
            <a:lvl1pPr marL="0" indent="0">
              <a:lnSpc>
                <a:spcPct val="110000"/>
              </a:lnSpc>
              <a:spcBef>
                <a:spcPts val="1800"/>
              </a:spcBef>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här för att ändra format på bakgrundstexten</a:t>
            </a:r>
          </a:p>
        </p:txBody>
      </p:sp>
      <p:sp>
        <p:nvSpPr>
          <p:cNvPr id="11" name="Platshållare för text 3">
            <a:extLst>
              <a:ext uri="{FF2B5EF4-FFF2-40B4-BE49-F238E27FC236}">
                <a16:creationId xmlns:a16="http://schemas.microsoft.com/office/drawing/2014/main" id="{C397B7C2-F9F6-4E98-AB2B-94345F89FB41}"/>
              </a:ext>
            </a:extLst>
          </p:cNvPr>
          <p:cNvSpPr>
            <a:spLocks noGrp="1"/>
          </p:cNvSpPr>
          <p:nvPr>
            <p:ph type="body" sz="quarter" idx="17" hasCustomPrompt="1"/>
          </p:nvPr>
        </p:nvSpPr>
        <p:spPr>
          <a:xfrm>
            <a:off x="6397201" y="1634400"/>
            <a:ext cx="5157600" cy="4583838"/>
          </a:xfrm>
          <a:prstGeom prst="rect">
            <a:avLst/>
          </a:prstGeom>
        </p:spPr>
        <p:txBody>
          <a:bodyPr lIns="0" anchor="t">
            <a:normAutofit/>
          </a:bodyPr>
          <a:lstStyle>
            <a:lvl1pPr marL="0" indent="0">
              <a:lnSpc>
                <a:spcPct val="110000"/>
              </a:lnSpc>
              <a:spcBef>
                <a:spcPts val="1800"/>
              </a:spcBef>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här för att ändra format på bakgrundstexten</a:t>
            </a:r>
          </a:p>
        </p:txBody>
      </p:sp>
      <p:sp>
        <p:nvSpPr>
          <p:cNvPr id="5" name="Platshållare för sidfot 4">
            <a:extLst>
              <a:ext uri="{FF2B5EF4-FFF2-40B4-BE49-F238E27FC236}">
                <a16:creationId xmlns:a16="http://schemas.microsoft.com/office/drawing/2014/main" id="{37406B82-DC71-44EF-B958-424A4BA79C70}"/>
              </a:ext>
            </a:extLst>
          </p:cNvPr>
          <p:cNvSpPr>
            <a:spLocks noGrp="1"/>
          </p:cNvSpPr>
          <p:nvPr>
            <p:ph type="ftr" sz="quarter" idx="18"/>
          </p:nvPr>
        </p:nvSpPr>
        <p:spPr/>
        <p:txBody>
          <a:bodyPr/>
          <a:lstStyle/>
          <a:p>
            <a:endParaRPr lang="sv-SE"/>
          </a:p>
        </p:txBody>
      </p:sp>
      <p:sp>
        <p:nvSpPr>
          <p:cNvPr id="6" name="Platshållare för bildnummer 5">
            <a:extLst>
              <a:ext uri="{FF2B5EF4-FFF2-40B4-BE49-F238E27FC236}">
                <a16:creationId xmlns:a16="http://schemas.microsoft.com/office/drawing/2014/main" id="{479483DB-8D59-4080-BA67-A1B7D4293E77}"/>
              </a:ext>
            </a:extLst>
          </p:cNvPr>
          <p:cNvSpPr>
            <a:spLocks noGrp="1"/>
          </p:cNvSpPr>
          <p:nvPr>
            <p:ph type="sldNum" sz="quarter" idx="19"/>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2435342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och punktlista 2-spalt">
    <p:spTree>
      <p:nvGrpSpPr>
        <p:cNvPr id="1" name=""/>
        <p:cNvGrpSpPr/>
        <p:nvPr/>
      </p:nvGrpSpPr>
      <p:grpSpPr>
        <a:xfrm>
          <a:off x="0" y="0"/>
          <a:ext cx="0" cy="0"/>
          <a:chOff x="0" y="0"/>
          <a:chExt cx="0" cy="0"/>
        </a:xfrm>
      </p:grpSpPr>
      <p:sp>
        <p:nvSpPr>
          <p:cNvPr id="8" name="Rubrik 1">
            <a:extLst>
              <a:ext uri="{FF2B5EF4-FFF2-40B4-BE49-F238E27FC236}">
                <a16:creationId xmlns:a16="http://schemas.microsoft.com/office/drawing/2014/main" id="{452AA41F-EF01-4225-8579-047231899C05}"/>
              </a:ext>
            </a:extLst>
          </p:cNvPr>
          <p:cNvSpPr>
            <a:spLocks noGrp="1"/>
          </p:cNvSpPr>
          <p:nvPr>
            <p:ph type="title"/>
          </p:nvPr>
        </p:nvSpPr>
        <p:spPr/>
        <p:txBody>
          <a:bodyPr/>
          <a:lstStyle/>
          <a:p>
            <a:r>
              <a:rPr lang="sv-SE"/>
              <a:t>Klicka här för att ändra mall för rubrikformat</a:t>
            </a:r>
          </a:p>
        </p:txBody>
      </p:sp>
      <p:sp>
        <p:nvSpPr>
          <p:cNvPr id="5" name="Platshållare för text 2">
            <a:extLst>
              <a:ext uri="{FF2B5EF4-FFF2-40B4-BE49-F238E27FC236}">
                <a16:creationId xmlns:a16="http://schemas.microsoft.com/office/drawing/2014/main" id="{3F24019E-277D-4A60-88FE-C95A5CAACB4E}"/>
              </a:ext>
            </a:extLst>
          </p:cNvPr>
          <p:cNvSpPr>
            <a:spLocks noGrp="1"/>
          </p:cNvSpPr>
          <p:nvPr>
            <p:ph type="body" sz="quarter" idx="12" hasCustomPrompt="1"/>
          </p:nvPr>
        </p:nvSpPr>
        <p:spPr>
          <a:xfrm>
            <a:off x="637201" y="1634400"/>
            <a:ext cx="5171462" cy="4574671"/>
          </a:xfrm>
          <a:prstGeom prst="rect">
            <a:avLst/>
          </a:prstGeom>
        </p:spPr>
        <p:txBody>
          <a:bodyPr lIns="0"/>
          <a:lstStyle>
            <a:lvl1pPr>
              <a:spcBef>
                <a:spcPts val="1800"/>
              </a:spcBef>
              <a:defRPr sz="2000">
                <a:latin typeface="+mn-lt"/>
              </a:defRPr>
            </a:lvl1pPr>
            <a:lvl2pPr>
              <a:defRPr sz="1800">
                <a:latin typeface="+mn-lt"/>
              </a:defRPr>
            </a:lvl2pPr>
            <a:lvl3pPr>
              <a:defRPr sz="1600">
                <a:latin typeface="+mn-lt"/>
              </a:defRPr>
            </a:lvl3pPr>
          </a:lstStyle>
          <a:p>
            <a:pPr lvl="0"/>
            <a:r>
              <a:rPr lang="sv-SE"/>
              <a:t>Klicka här för att ändra format på bakgrundstexten</a:t>
            </a:r>
          </a:p>
          <a:p>
            <a:pPr lvl="1"/>
            <a:r>
              <a:rPr lang="sv-SE"/>
              <a:t>Nivå två</a:t>
            </a:r>
          </a:p>
          <a:p>
            <a:pPr lvl="2"/>
            <a:r>
              <a:rPr lang="sv-SE"/>
              <a:t>Nivå tre</a:t>
            </a:r>
          </a:p>
        </p:txBody>
      </p:sp>
      <p:sp>
        <p:nvSpPr>
          <p:cNvPr id="6" name="Platshållare för text 3">
            <a:extLst>
              <a:ext uri="{FF2B5EF4-FFF2-40B4-BE49-F238E27FC236}">
                <a16:creationId xmlns:a16="http://schemas.microsoft.com/office/drawing/2014/main" id="{99CE8738-DAE9-42D3-9ADE-A3B3B4A78E82}"/>
              </a:ext>
            </a:extLst>
          </p:cNvPr>
          <p:cNvSpPr>
            <a:spLocks noGrp="1"/>
          </p:cNvSpPr>
          <p:nvPr>
            <p:ph type="body" sz="quarter" idx="13" hasCustomPrompt="1"/>
          </p:nvPr>
        </p:nvSpPr>
        <p:spPr>
          <a:xfrm>
            <a:off x="6383340" y="1634401"/>
            <a:ext cx="5184774" cy="4583838"/>
          </a:xfrm>
          <a:prstGeom prst="rect">
            <a:avLst/>
          </a:prstGeom>
        </p:spPr>
        <p:txBody>
          <a:bodyPr lIns="0"/>
          <a:lstStyle>
            <a:lvl1pPr>
              <a:spcBef>
                <a:spcPts val="1800"/>
              </a:spcBef>
              <a:defRPr sz="2000">
                <a:latin typeface="+mn-lt"/>
              </a:defRPr>
            </a:lvl1pPr>
            <a:lvl2pPr>
              <a:defRPr sz="1800">
                <a:latin typeface="+mn-lt"/>
              </a:defRPr>
            </a:lvl2pPr>
            <a:lvl3pPr>
              <a:defRPr sz="1600">
                <a:latin typeface="+mn-lt"/>
              </a:defRPr>
            </a:lvl3pPr>
          </a:lstStyle>
          <a:p>
            <a:pPr lvl="0"/>
            <a:r>
              <a:rPr lang="sv-SE"/>
              <a:t>Klicka här för att ändra format på bakgrundstexten</a:t>
            </a:r>
          </a:p>
          <a:p>
            <a:pPr lvl="1"/>
            <a:r>
              <a:rPr lang="sv-SE"/>
              <a:t>Nivå två</a:t>
            </a:r>
          </a:p>
          <a:p>
            <a:pPr lvl="2"/>
            <a:r>
              <a:rPr lang="sv-SE"/>
              <a:t>Nivå tre</a:t>
            </a:r>
          </a:p>
        </p:txBody>
      </p:sp>
      <p:sp>
        <p:nvSpPr>
          <p:cNvPr id="10" name="Platshållare för sidfot 4">
            <a:extLst>
              <a:ext uri="{FF2B5EF4-FFF2-40B4-BE49-F238E27FC236}">
                <a16:creationId xmlns:a16="http://schemas.microsoft.com/office/drawing/2014/main" id="{028D4306-0EC0-44E1-8177-428203AB5A03}"/>
              </a:ext>
            </a:extLst>
          </p:cNvPr>
          <p:cNvSpPr>
            <a:spLocks noGrp="1"/>
          </p:cNvSpPr>
          <p:nvPr>
            <p:ph type="ftr" sz="quarter" idx="14"/>
          </p:nvPr>
        </p:nvSpPr>
        <p:spPr/>
        <p:txBody>
          <a:bodyPr/>
          <a:lstStyle/>
          <a:p>
            <a:endParaRPr lang="sv-SE"/>
          </a:p>
        </p:txBody>
      </p:sp>
      <p:sp>
        <p:nvSpPr>
          <p:cNvPr id="11" name="Platshållare för bildnummer 5">
            <a:extLst>
              <a:ext uri="{FF2B5EF4-FFF2-40B4-BE49-F238E27FC236}">
                <a16:creationId xmlns:a16="http://schemas.microsoft.com/office/drawing/2014/main" id="{BA646D25-81E0-4749-A49E-5E9B66E61306}"/>
              </a:ext>
            </a:extLst>
          </p:cNvPr>
          <p:cNvSpPr>
            <a:spLocks noGrp="1"/>
          </p:cNvSpPr>
          <p:nvPr>
            <p:ph type="sldNum" sz="quarter" idx="15"/>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901860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och numrerad lista 2-spalt ">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10E94381-7B41-4D72-B846-767E42B8B1E1}"/>
              </a:ext>
            </a:extLst>
          </p:cNvPr>
          <p:cNvSpPr>
            <a:spLocks noGrp="1"/>
          </p:cNvSpPr>
          <p:nvPr>
            <p:ph type="title"/>
          </p:nvPr>
        </p:nvSpPr>
        <p:spPr/>
        <p:txBody>
          <a:bodyPr/>
          <a:lstStyle/>
          <a:p>
            <a:r>
              <a:rPr lang="sv-SE"/>
              <a:t>Klicka här för att ändra mall för rubrikformat</a:t>
            </a:r>
          </a:p>
        </p:txBody>
      </p:sp>
      <p:sp>
        <p:nvSpPr>
          <p:cNvPr id="5" name="Platshållare för text 2">
            <a:extLst>
              <a:ext uri="{FF2B5EF4-FFF2-40B4-BE49-F238E27FC236}">
                <a16:creationId xmlns:a16="http://schemas.microsoft.com/office/drawing/2014/main" id="{1DB22746-20D0-4E65-872D-12244F7B72AA}"/>
              </a:ext>
            </a:extLst>
          </p:cNvPr>
          <p:cNvSpPr>
            <a:spLocks noGrp="1"/>
          </p:cNvSpPr>
          <p:nvPr>
            <p:ph type="body" sz="quarter" idx="12" hasCustomPrompt="1"/>
          </p:nvPr>
        </p:nvSpPr>
        <p:spPr>
          <a:xfrm>
            <a:off x="637200" y="1634401"/>
            <a:ext cx="5171462" cy="4583838"/>
          </a:xfrm>
          <a:prstGeom prst="rect">
            <a:avLst/>
          </a:prstGeom>
        </p:spPr>
        <p:txBody>
          <a:bodyPr lIns="0"/>
          <a:lstStyle>
            <a:lvl1pPr marL="457200" indent="-457200">
              <a:spcBef>
                <a:spcPts val="1800"/>
              </a:spcBef>
              <a:buFont typeface="+mj-lt"/>
              <a:buAutoNum type="arabicPeriod"/>
              <a:defRPr sz="2000">
                <a:latin typeface="+mn-lt"/>
              </a:defRPr>
            </a:lvl1pPr>
            <a:lvl2pPr>
              <a:defRPr sz="1800">
                <a:latin typeface="+mn-lt"/>
              </a:defRPr>
            </a:lvl2pPr>
            <a:lvl3pPr>
              <a:defRPr sz="1600">
                <a:latin typeface="+mn-l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text 3">
            <a:extLst>
              <a:ext uri="{FF2B5EF4-FFF2-40B4-BE49-F238E27FC236}">
                <a16:creationId xmlns:a16="http://schemas.microsoft.com/office/drawing/2014/main" id="{6D4904A0-409C-4EB1-8A65-AD5037002616}"/>
              </a:ext>
            </a:extLst>
          </p:cNvPr>
          <p:cNvSpPr>
            <a:spLocks noGrp="1"/>
          </p:cNvSpPr>
          <p:nvPr>
            <p:ph type="body" sz="quarter" idx="13" hasCustomPrompt="1"/>
          </p:nvPr>
        </p:nvSpPr>
        <p:spPr>
          <a:xfrm>
            <a:off x="6383339" y="1634401"/>
            <a:ext cx="5171461" cy="4583838"/>
          </a:xfrm>
          <a:prstGeom prst="rect">
            <a:avLst/>
          </a:prstGeom>
        </p:spPr>
        <p:txBody>
          <a:bodyPr lIns="0"/>
          <a:lstStyle>
            <a:lvl1pPr marL="457200" indent="-457200">
              <a:spcBef>
                <a:spcPts val="1800"/>
              </a:spcBef>
              <a:buFont typeface="+mj-lt"/>
              <a:buAutoNum type="arabicPeriod"/>
              <a:defRPr sz="2000">
                <a:latin typeface="+mn-lt"/>
              </a:defRPr>
            </a:lvl1pPr>
            <a:lvl2pPr>
              <a:defRPr sz="1800">
                <a:latin typeface="+mn-lt"/>
              </a:defRPr>
            </a:lvl2pPr>
            <a:lvl3pPr>
              <a:defRPr sz="1600">
                <a:latin typeface="+mn-lt"/>
              </a:defRPr>
            </a:lvl3pPr>
          </a:lstStyle>
          <a:p>
            <a:pPr lvl="0"/>
            <a:r>
              <a:rPr lang="sv-SE"/>
              <a:t>Klicka här för att ändra format på bakgrundstexten</a:t>
            </a:r>
          </a:p>
          <a:p>
            <a:pPr lvl="1"/>
            <a:r>
              <a:rPr lang="sv-SE"/>
              <a:t>Nivå två</a:t>
            </a:r>
          </a:p>
          <a:p>
            <a:pPr lvl="2"/>
            <a:r>
              <a:rPr lang="sv-SE"/>
              <a:t>Nivå tre</a:t>
            </a:r>
          </a:p>
        </p:txBody>
      </p:sp>
      <p:sp>
        <p:nvSpPr>
          <p:cNvPr id="9" name="Platshållare för sidfot 4">
            <a:extLst>
              <a:ext uri="{FF2B5EF4-FFF2-40B4-BE49-F238E27FC236}">
                <a16:creationId xmlns:a16="http://schemas.microsoft.com/office/drawing/2014/main" id="{2C8D1CF1-E93D-463B-AF49-0EC5A6E1B4BB}"/>
              </a:ext>
            </a:extLst>
          </p:cNvPr>
          <p:cNvSpPr>
            <a:spLocks noGrp="1"/>
          </p:cNvSpPr>
          <p:nvPr>
            <p:ph type="ftr" sz="quarter" idx="14"/>
          </p:nvPr>
        </p:nvSpPr>
        <p:spPr/>
        <p:txBody>
          <a:bodyPr/>
          <a:lstStyle/>
          <a:p>
            <a:endParaRPr lang="sv-SE"/>
          </a:p>
        </p:txBody>
      </p:sp>
      <p:sp>
        <p:nvSpPr>
          <p:cNvPr id="10" name="Platshållare för bildnummer 5">
            <a:extLst>
              <a:ext uri="{FF2B5EF4-FFF2-40B4-BE49-F238E27FC236}">
                <a16:creationId xmlns:a16="http://schemas.microsoft.com/office/drawing/2014/main" id="{0D093DFA-0FFE-431F-9D40-D12B15C7218F}"/>
              </a:ext>
            </a:extLst>
          </p:cNvPr>
          <p:cNvSpPr>
            <a:spLocks noGrp="1"/>
          </p:cNvSpPr>
          <p:nvPr>
            <p:ph type="sldNum" sz="quarter" idx="15"/>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3589951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bild 1">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EB008D-0CC1-4719-8437-99618B6B65EE}"/>
              </a:ext>
            </a:extLst>
          </p:cNvPr>
          <p:cNvSpPr>
            <a:spLocks noGrp="1"/>
          </p:cNvSpPr>
          <p:nvPr>
            <p:ph type="title"/>
          </p:nvPr>
        </p:nvSpPr>
        <p:spPr>
          <a:xfrm>
            <a:off x="636888" y="540000"/>
            <a:ext cx="7020000" cy="1080000"/>
          </a:xfrm>
        </p:spPr>
        <p:txBody>
          <a:bodyPr/>
          <a:lstStyle/>
          <a:p>
            <a:r>
              <a:rPr lang="sv-SE"/>
              <a:t>Klicka här för att ändra mall för rubrikformat</a:t>
            </a:r>
          </a:p>
        </p:txBody>
      </p:sp>
      <p:sp>
        <p:nvSpPr>
          <p:cNvPr id="8" name="Platshållare för text 2">
            <a:extLst>
              <a:ext uri="{FF2B5EF4-FFF2-40B4-BE49-F238E27FC236}">
                <a16:creationId xmlns:a16="http://schemas.microsoft.com/office/drawing/2014/main" id="{E2E14E40-923A-1266-AEE9-9ADB80254241}"/>
              </a:ext>
            </a:extLst>
          </p:cNvPr>
          <p:cNvSpPr>
            <a:spLocks noGrp="1"/>
          </p:cNvSpPr>
          <p:nvPr>
            <p:ph type="body" sz="quarter" idx="16" hasCustomPrompt="1"/>
          </p:nvPr>
        </p:nvSpPr>
        <p:spPr>
          <a:xfrm>
            <a:off x="637200" y="1634400"/>
            <a:ext cx="7020000" cy="4582800"/>
          </a:xfrm>
          <a:prstGeom prst="rect">
            <a:avLst/>
          </a:prstGeom>
        </p:spPr>
        <p:txBody>
          <a:bodyPr lIns="0" anchor="t">
            <a:normAutofit/>
          </a:bodyPr>
          <a:lstStyle>
            <a:lvl1pPr marL="0" indent="0">
              <a:lnSpc>
                <a:spcPct val="110000"/>
              </a:lnSpc>
              <a:spcBef>
                <a:spcPts val="1800"/>
              </a:spcBef>
              <a:spcAft>
                <a:spcPts val="0"/>
              </a:spcAft>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här för att ändra format på bakgrundstexten</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8077201" y="0"/>
            <a:ext cx="4114800" cy="6858000"/>
          </a:xfrm>
          <a:prstGeom prst="rect">
            <a:avLst/>
          </a:prstGeom>
        </p:spPr>
        <p:txBody>
          <a:bodyPr lIns="216000" tIns="576000" rIns="180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Markera bildplatshållaren (klicka inte på ikonen). Infoga en bild. Kom ihåg att skriva in en alternativtext eller markera som dekorativ.</a:t>
            </a:r>
          </a:p>
        </p:txBody>
      </p:sp>
      <p:sp>
        <p:nvSpPr>
          <p:cNvPr id="5" name="Platshållare för sidfot 4">
            <a:extLst>
              <a:ext uri="{FF2B5EF4-FFF2-40B4-BE49-F238E27FC236}">
                <a16:creationId xmlns:a16="http://schemas.microsoft.com/office/drawing/2014/main" id="{EFF7CB77-F4BF-4F39-9A04-589D0309588A}"/>
              </a:ext>
            </a:extLst>
          </p:cNvPr>
          <p:cNvSpPr>
            <a:spLocks noGrp="1"/>
          </p:cNvSpPr>
          <p:nvPr>
            <p:ph type="ftr" sz="quarter" idx="17"/>
          </p:nvPr>
        </p:nvSpPr>
        <p:spPr/>
        <p:txBody>
          <a:bodyPr/>
          <a:lstStyle/>
          <a:p>
            <a:endParaRPr lang="sv-SE"/>
          </a:p>
        </p:txBody>
      </p:sp>
      <p:sp>
        <p:nvSpPr>
          <p:cNvPr id="7" name="Platshållare för bildnummer 5">
            <a:extLst>
              <a:ext uri="{FF2B5EF4-FFF2-40B4-BE49-F238E27FC236}">
                <a16:creationId xmlns:a16="http://schemas.microsoft.com/office/drawing/2014/main" id="{51B3DFEC-57A4-43E2-AD92-5FFC5D929F57}"/>
              </a:ext>
            </a:extLst>
          </p:cNvPr>
          <p:cNvSpPr>
            <a:spLocks noGrp="1"/>
          </p:cNvSpPr>
          <p:nvPr>
            <p:ph type="sldNum" sz="quarter" idx="18"/>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904465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bild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EF7C54-8A0A-44CD-A06F-F7E15D319562}"/>
              </a:ext>
            </a:extLst>
          </p:cNvPr>
          <p:cNvSpPr>
            <a:spLocks noGrp="1"/>
          </p:cNvSpPr>
          <p:nvPr>
            <p:ph type="title"/>
          </p:nvPr>
        </p:nvSpPr>
        <p:spPr>
          <a:xfrm>
            <a:off x="636889" y="540000"/>
            <a:ext cx="5171774" cy="1080000"/>
          </a:xfrm>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F4451309-973D-674D-595E-A21E77D45168}"/>
              </a:ext>
            </a:extLst>
          </p:cNvPr>
          <p:cNvSpPr>
            <a:spLocks noGrp="1"/>
          </p:cNvSpPr>
          <p:nvPr>
            <p:ph type="body" sz="quarter" idx="12" hasCustomPrompt="1"/>
          </p:nvPr>
        </p:nvSpPr>
        <p:spPr>
          <a:xfrm>
            <a:off x="637200" y="1634400"/>
            <a:ext cx="5171463" cy="4583838"/>
          </a:xfrm>
          <a:prstGeom prst="rect">
            <a:avLst/>
          </a:prstGeom>
        </p:spPr>
        <p:txBody>
          <a:bodyPr lIns="0"/>
          <a:lstStyle>
            <a:lvl1pPr>
              <a:spcBef>
                <a:spcPts val="1800"/>
              </a:spcBef>
              <a:defRPr/>
            </a:lvl1pPr>
            <a:lvl3pPr>
              <a:defRPr/>
            </a:lvl3pPr>
            <a:lvl4pPr>
              <a:defRPr/>
            </a:lvl4pPr>
          </a:lstStyle>
          <a:p>
            <a:pPr lvl="0"/>
            <a:r>
              <a:rPr lang="sv-SE"/>
              <a:t>Klicka här för att ändra format på bakgrundstexten</a:t>
            </a:r>
          </a:p>
          <a:p>
            <a:pPr lvl="1"/>
            <a:r>
              <a:rPr lang="sv-SE"/>
              <a:t>Nivå två</a:t>
            </a:r>
          </a:p>
          <a:p>
            <a:pPr lvl="2"/>
            <a:r>
              <a:rPr lang="sv-SE"/>
              <a:t>Nivå tre</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6096001" y="0"/>
            <a:ext cx="6096000" cy="6857999"/>
          </a:xfrm>
          <a:prstGeom prst="rect">
            <a:avLst/>
          </a:prstGeom>
        </p:spPr>
        <p:txBody>
          <a:bodyPr lIns="216000" tIns="576000" rIns="252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Markera bildplatshållaren (klicka inte på ikonen). Infoga en bild. Kom ihåg att skriva in en alternativtext eller markera som dekorativ.</a:t>
            </a:r>
          </a:p>
        </p:txBody>
      </p:sp>
      <p:sp>
        <p:nvSpPr>
          <p:cNvPr id="7" name="Platshållare för sidfot 4">
            <a:extLst>
              <a:ext uri="{FF2B5EF4-FFF2-40B4-BE49-F238E27FC236}">
                <a16:creationId xmlns:a16="http://schemas.microsoft.com/office/drawing/2014/main" id="{6D55C4DD-793D-4F05-855A-7F5B1C703133}"/>
              </a:ext>
            </a:extLst>
          </p:cNvPr>
          <p:cNvSpPr>
            <a:spLocks noGrp="1"/>
          </p:cNvSpPr>
          <p:nvPr>
            <p:ph type="ftr" sz="quarter" idx="13"/>
          </p:nvPr>
        </p:nvSpPr>
        <p:spPr/>
        <p:txBody>
          <a:bodyPr/>
          <a:lstStyle/>
          <a:p>
            <a:endParaRPr lang="sv-SE"/>
          </a:p>
        </p:txBody>
      </p:sp>
      <p:sp>
        <p:nvSpPr>
          <p:cNvPr id="8" name="Platshållare för bildnummer 5">
            <a:extLst>
              <a:ext uri="{FF2B5EF4-FFF2-40B4-BE49-F238E27FC236}">
                <a16:creationId xmlns:a16="http://schemas.microsoft.com/office/drawing/2014/main" id="{5123DDC0-56AE-4BE8-86E6-053C54763A0A}"/>
              </a:ext>
            </a:extLst>
          </p:cNvPr>
          <p:cNvSpPr>
            <a:spLocks noGrp="1"/>
          </p:cNvSpPr>
          <p:nvPr>
            <p:ph type="sldNum" sz="quarter" idx="14"/>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4148456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text och bild 3">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3786AE-3D23-4C9B-BD51-DD3D8606B896}"/>
              </a:ext>
            </a:extLst>
          </p:cNvPr>
          <p:cNvSpPr>
            <a:spLocks noGrp="1"/>
          </p:cNvSpPr>
          <p:nvPr>
            <p:ph type="title"/>
          </p:nvPr>
        </p:nvSpPr>
        <p:spPr>
          <a:xfrm>
            <a:off x="636890" y="539999"/>
            <a:ext cx="3771514" cy="1525203"/>
          </a:xfrm>
        </p:spPr>
        <p:txBody>
          <a:bodyPr/>
          <a:lstStyle/>
          <a:p>
            <a:r>
              <a:rPr lang="sv-SE"/>
              <a:t>Klicka här för att ändra mall för rubrikformat</a:t>
            </a:r>
          </a:p>
        </p:txBody>
      </p:sp>
      <p:sp>
        <p:nvSpPr>
          <p:cNvPr id="8" name="Platshållare för text 2">
            <a:extLst>
              <a:ext uri="{FF2B5EF4-FFF2-40B4-BE49-F238E27FC236}">
                <a16:creationId xmlns:a16="http://schemas.microsoft.com/office/drawing/2014/main" id="{EB02FB96-385F-13AB-DD19-55D3510D6BC8}"/>
              </a:ext>
            </a:extLst>
          </p:cNvPr>
          <p:cNvSpPr>
            <a:spLocks noGrp="1"/>
          </p:cNvSpPr>
          <p:nvPr>
            <p:ph type="body" sz="quarter" idx="16" hasCustomPrompt="1"/>
          </p:nvPr>
        </p:nvSpPr>
        <p:spPr>
          <a:xfrm>
            <a:off x="637200" y="2065203"/>
            <a:ext cx="3771514" cy="4153035"/>
          </a:xfrm>
          <a:prstGeom prst="rect">
            <a:avLst/>
          </a:prstGeom>
        </p:spPr>
        <p:txBody>
          <a:bodyPr lIns="0" anchor="t">
            <a:normAutofit/>
          </a:bodyPr>
          <a:lstStyle>
            <a:lvl1pPr marL="0" indent="0">
              <a:lnSpc>
                <a:spcPct val="110000"/>
              </a:lnSpc>
              <a:spcBef>
                <a:spcPts val="1800"/>
              </a:spcBef>
              <a:spcAft>
                <a:spcPts val="0"/>
              </a:spcAft>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här för att ändra format på bakgrundstexten</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4487401" y="1"/>
            <a:ext cx="7704599" cy="6857999"/>
          </a:xfrm>
          <a:prstGeom prst="rect">
            <a:avLst/>
          </a:prstGeom>
        </p:spPr>
        <p:txBody>
          <a:bodyPr lIns="1296000" tIns="576000" rIns="1296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Markera bildplatshållaren (klicka inte på ikonen). Infoga en bild. Kom ihåg att skriva in en alternativtext eller markera som dekorativ.</a:t>
            </a:r>
          </a:p>
        </p:txBody>
      </p:sp>
      <p:sp>
        <p:nvSpPr>
          <p:cNvPr id="5" name="Platshållare för sidfot 4">
            <a:extLst>
              <a:ext uri="{FF2B5EF4-FFF2-40B4-BE49-F238E27FC236}">
                <a16:creationId xmlns:a16="http://schemas.microsoft.com/office/drawing/2014/main" id="{B89F5B30-B90D-41E7-8C50-94F92D645BC4}"/>
              </a:ext>
            </a:extLst>
          </p:cNvPr>
          <p:cNvSpPr>
            <a:spLocks noGrp="1"/>
          </p:cNvSpPr>
          <p:nvPr>
            <p:ph type="ftr" sz="quarter" idx="17"/>
          </p:nvPr>
        </p:nvSpPr>
        <p:spPr/>
        <p:txBody>
          <a:bodyPr/>
          <a:lstStyle/>
          <a:p>
            <a:endParaRPr lang="sv-SE"/>
          </a:p>
        </p:txBody>
      </p:sp>
      <p:sp>
        <p:nvSpPr>
          <p:cNvPr id="7" name="Platshållare för bildnummer 5">
            <a:extLst>
              <a:ext uri="{FF2B5EF4-FFF2-40B4-BE49-F238E27FC236}">
                <a16:creationId xmlns:a16="http://schemas.microsoft.com/office/drawing/2014/main" id="{268D11D4-3129-4594-8CBE-10321B2A1175}"/>
              </a:ext>
            </a:extLst>
          </p:cNvPr>
          <p:cNvSpPr>
            <a:spLocks noGrp="1"/>
          </p:cNvSpPr>
          <p:nvPr>
            <p:ph type="sldNum" sz="quarter" idx="18"/>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78025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text och bild 4">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28E7CB30-CED8-4C36-8C0A-8E2936A9935A}"/>
              </a:ext>
            </a:extLst>
          </p:cNvPr>
          <p:cNvSpPr>
            <a:spLocks noGrp="1"/>
          </p:cNvSpPr>
          <p:nvPr>
            <p:ph type="title"/>
          </p:nvPr>
        </p:nvSpPr>
        <p:spPr>
          <a:xfrm>
            <a:off x="636889" y="540000"/>
            <a:ext cx="9720000" cy="1080000"/>
          </a:xfrm>
        </p:spPr>
        <p:txBody>
          <a:bodyPr/>
          <a:lstStyle/>
          <a:p>
            <a:r>
              <a:rPr lang="sv-SE"/>
              <a:t>Klicka här för att ändra mall för rubrikformat</a:t>
            </a:r>
          </a:p>
        </p:txBody>
      </p:sp>
      <p:sp>
        <p:nvSpPr>
          <p:cNvPr id="5" name="Platshållare för text 2">
            <a:extLst>
              <a:ext uri="{FF2B5EF4-FFF2-40B4-BE49-F238E27FC236}">
                <a16:creationId xmlns:a16="http://schemas.microsoft.com/office/drawing/2014/main" id="{A35D814D-CFD6-D79B-4B41-4738C2681B3A}"/>
              </a:ext>
            </a:extLst>
          </p:cNvPr>
          <p:cNvSpPr>
            <a:spLocks noGrp="1"/>
          </p:cNvSpPr>
          <p:nvPr>
            <p:ph type="body" sz="quarter" idx="12" hasCustomPrompt="1"/>
          </p:nvPr>
        </p:nvSpPr>
        <p:spPr>
          <a:xfrm>
            <a:off x="637200" y="1634400"/>
            <a:ext cx="5280114" cy="1533605"/>
          </a:xfrm>
          <a:prstGeom prst="rect">
            <a:avLst/>
          </a:prstGeom>
        </p:spPr>
        <p:txBody>
          <a:bodyPr lIns="0"/>
          <a:lstStyle>
            <a:lvl1pPr marL="0" indent="0">
              <a:spcBef>
                <a:spcPts val="1800"/>
              </a:spcBef>
              <a:spcAft>
                <a:spcPts val="0"/>
              </a:spcAft>
              <a:buNone/>
              <a:defRPr sz="20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a:t>Klicka här för att ändra format på bakgrundstexten</a:t>
            </a:r>
          </a:p>
        </p:txBody>
      </p:sp>
      <p:sp>
        <p:nvSpPr>
          <p:cNvPr id="2" name="Platshållare för bild 3">
            <a:extLst>
              <a:ext uri="{FF2B5EF4-FFF2-40B4-BE49-F238E27FC236}">
                <a16:creationId xmlns:a16="http://schemas.microsoft.com/office/drawing/2014/main" id="{A92B2AF3-9457-7731-ED44-D2028E6995FF}"/>
              </a:ext>
            </a:extLst>
          </p:cNvPr>
          <p:cNvSpPr>
            <a:spLocks noGrp="1"/>
          </p:cNvSpPr>
          <p:nvPr>
            <p:ph type="pic" idx="11" hasCustomPrompt="1"/>
          </p:nvPr>
        </p:nvSpPr>
        <p:spPr>
          <a:xfrm>
            <a:off x="0" y="1"/>
            <a:ext cx="12192000" cy="6857999"/>
          </a:xfrm>
          <a:prstGeom prst="rect">
            <a:avLst/>
          </a:prstGeom>
        </p:spPr>
        <p:txBody>
          <a:bodyPr lIns="3888000" tIns="4248000" rIns="3564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atin typeface="Noto Sans" panose="020B0502040504020204" pitchFamily="34" charset="0"/>
                <a:ea typeface="Noto Sans" panose="020B0502040504020204" pitchFamily="34" charset="0"/>
                <a:cs typeface="Noto Sans" panose="020B050204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Markera bildplatshållaren (klicka inte på ikonen). Infoga en bild. Kom ihåg att skriva in en alternativtext eller markera som dekorativ.</a:t>
            </a:r>
          </a:p>
        </p:txBody>
      </p:sp>
      <p:sp>
        <p:nvSpPr>
          <p:cNvPr id="7" name="Platshållare för sidfot 4">
            <a:extLst>
              <a:ext uri="{FF2B5EF4-FFF2-40B4-BE49-F238E27FC236}">
                <a16:creationId xmlns:a16="http://schemas.microsoft.com/office/drawing/2014/main" id="{32E51451-7697-422E-9945-89ABB8B1676A}"/>
              </a:ext>
            </a:extLst>
          </p:cNvPr>
          <p:cNvSpPr>
            <a:spLocks noGrp="1"/>
          </p:cNvSpPr>
          <p:nvPr>
            <p:ph type="ftr" sz="quarter" idx="13"/>
          </p:nvPr>
        </p:nvSpPr>
        <p:spPr/>
        <p:txBody>
          <a:bodyPr/>
          <a:lstStyle/>
          <a:p>
            <a:endParaRPr lang="sv-SE"/>
          </a:p>
        </p:txBody>
      </p:sp>
      <p:sp>
        <p:nvSpPr>
          <p:cNvPr id="10" name="Platshållare för bildnummer 5">
            <a:extLst>
              <a:ext uri="{FF2B5EF4-FFF2-40B4-BE49-F238E27FC236}">
                <a16:creationId xmlns:a16="http://schemas.microsoft.com/office/drawing/2014/main" id="{56D2ACD1-ED19-4C7C-951D-0930E762EA80}"/>
              </a:ext>
            </a:extLst>
          </p:cNvPr>
          <p:cNvSpPr>
            <a:spLocks noGrp="1"/>
          </p:cNvSpPr>
          <p:nvPr>
            <p:ph type="sldNum" sz="quarter" idx="14"/>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35941063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ext och bild 5">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6A5F0879-DF83-461A-A3C1-DE847661AE1E}"/>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ubrik 1">
            <a:extLst>
              <a:ext uri="{FF2B5EF4-FFF2-40B4-BE49-F238E27FC236}">
                <a16:creationId xmlns:a16="http://schemas.microsoft.com/office/drawing/2014/main" id="{5ED3025E-D469-44AD-88E1-EEA95509BC98}"/>
              </a:ext>
            </a:extLst>
          </p:cNvPr>
          <p:cNvSpPr>
            <a:spLocks noGrp="1"/>
          </p:cNvSpPr>
          <p:nvPr>
            <p:ph type="title"/>
          </p:nvPr>
        </p:nvSpPr>
        <p:spPr/>
        <p:txBody>
          <a:bodyPr/>
          <a:lstStyle/>
          <a:p>
            <a:r>
              <a:rPr lang="sv-SE"/>
              <a:t>Klicka här för att ändra mall för rubrikformat</a:t>
            </a:r>
          </a:p>
        </p:txBody>
      </p:sp>
      <p:sp>
        <p:nvSpPr>
          <p:cNvPr id="6" name="Platshållare för bild 2">
            <a:extLst>
              <a:ext uri="{FF2B5EF4-FFF2-40B4-BE49-F238E27FC236}">
                <a16:creationId xmlns:a16="http://schemas.microsoft.com/office/drawing/2014/main" id="{FEEBDD56-AACA-C812-7E95-EB2BEAFF7B3D}"/>
              </a:ext>
            </a:extLst>
          </p:cNvPr>
          <p:cNvSpPr>
            <a:spLocks noGrp="1"/>
          </p:cNvSpPr>
          <p:nvPr>
            <p:ph type="pic" idx="11" hasCustomPrompt="1"/>
          </p:nvPr>
        </p:nvSpPr>
        <p:spPr>
          <a:xfrm>
            <a:off x="636044" y="1620000"/>
            <a:ext cx="10936195" cy="4598238"/>
          </a:xfrm>
          <a:prstGeom prst="rect">
            <a:avLst/>
          </a:prstGeom>
        </p:spPr>
        <p:txBody>
          <a:bodyPr lIns="3060000" tIns="648000" rIns="2880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atin typeface="Noto Sans" panose="020B0502040504020204" pitchFamily="34" charset="0"/>
                <a:ea typeface="Noto Sans" panose="020B0502040504020204" pitchFamily="34" charset="0"/>
                <a:cs typeface="Noto Sans" panose="020B050204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Markera bildplatshållaren (klicka inte på ikonen). Infoga en bild. Kom ihåg att skriva in en alternativtext eller markera som dekorativ.</a:t>
            </a:r>
          </a:p>
        </p:txBody>
      </p:sp>
      <p:sp>
        <p:nvSpPr>
          <p:cNvPr id="4" name="Platshållare för sidfot 3">
            <a:extLst>
              <a:ext uri="{FF2B5EF4-FFF2-40B4-BE49-F238E27FC236}">
                <a16:creationId xmlns:a16="http://schemas.microsoft.com/office/drawing/2014/main" id="{350852B9-C185-4391-BE17-DC0341967B67}"/>
              </a:ext>
            </a:extLst>
          </p:cNvPr>
          <p:cNvSpPr>
            <a:spLocks noGrp="1"/>
          </p:cNvSpPr>
          <p:nvPr>
            <p:ph type="ftr" sz="quarter" idx="12"/>
          </p:nvPr>
        </p:nvSpPr>
        <p:spPr/>
        <p:txBody>
          <a:bodyPr/>
          <a:lstStyle/>
          <a:p>
            <a:endParaRPr lang="sv-SE"/>
          </a:p>
        </p:txBody>
      </p:sp>
      <p:sp>
        <p:nvSpPr>
          <p:cNvPr id="5" name="Platshållare för bildnummer 4">
            <a:extLst>
              <a:ext uri="{FF2B5EF4-FFF2-40B4-BE49-F238E27FC236}">
                <a16:creationId xmlns:a16="http://schemas.microsoft.com/office/drawing/2014/main" id="{4BB39001-5ADF-4705-AE29-0C448DAEDA1B}"/>
              </a:ext>
            </a:extLst>
          </p:cNvPr>
          <p:cNvSpPr>
            <a:spLocks noGrp="1"/>
          </p:cNvSpPr>
          <p:nvPr>
            <p:ph type="sldNum" sz="quarter" idx="13"/>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6044537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Citat centrerad">
    <p:bg>
      <p:bgPr>
        <a:solidFill>
          <a:schemeClr val="accent4"/>
        </a:solidFill>
        <a:effectLst/>
      </p:bgPr>
    </p:bg>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6C459BB6-0360-10F5-7E25-B20C1F006F9B}"/>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1">
            <a:extLst>
              <a:ext uri="{FF2B5EF4-FFF2-40B4-BE49-F238E27FC236}">
                <a16:creationId xmlns:a16="http://schemas.microsoft.com/office/drawing/2014/main" id="{FBA69918-25E2-9A19-0AAE-90CF61B18C15}"/>
              </a:ext>
            </a:extLst>
          </p:cNvPr>
          <p:cNvSpPr txBox="1">
            <a:spLocks/>
          </p:cNvSpPr>
          <p:nvPr userDrawn="1"/>
        </p:nvSpPr>
        <p:spPr>
          <a:xfrm>
            <a:off x="2139698" y="1026315"/>
            <a:ext cx="455456" cy="1286463"/>
          </a:xfrm>
          <a:prstGeom prst="rect">
            <a:avLst/>
          </a:prstGeom>
        </p:spPr>
        <p:txBody>
          <a:bodyPr vert="horz" lIns="0" tIns="45720" rIns="91440" bIns="45720" rtlCol="0" anchor="b">
            <a:noAutofit/>
          </a:bodyPr>
          <a:lstStyle>
            <a:lvl1pPr marL="0" indent="0" algn="ctr" defTabSz="914400" rtl="0" eaLnBrk="1" latinLnBrk="0" hangingPunct="1">
              <a:lnSpc>
                <a:spcPct val="100000"/>
              </a:lnSpc>
              <a:spcBef>
                <a:spcPts val="1000"/>
              </a:spcBef>
              <a:buFontTx/>
              <a:buNone/>
              <a:defRPr sz="5000" b="1" i="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sv-SE" sz="8000">
                <a:solidFill>
                  <a:schemeClr val="bg1"/>
                </a:solidFill>
              </a:rPr>
              <a:t>”</a:t>
            </a:r>
          </a:p>
        </p:txBody>
      </p:sp>
      <p:sp>
        <p:nvSpPr>
          <p:cNvPr id="6" name="Rubrik 2">
            <a:extLst>
              <a:ext uri="{FF2B5EF4-FFF2-40B4-BE49-F238E27FC236}">
                <a16:creationId xmlns:a16="http://schemas.microsoft.com/office/drawing/2014/main" id="{E4B64348-F785-4A9C-94E9-CC2F9BF172EF}"/>
              </a:ext>
            </a:extLst>
          </p:cNvPr>
          <p:cNvSpPr>
            <a:spLocks noGrp="1"/>
          </p:cNvSpPr>
          <p:nvPr>
            <p:ph type="title"/>
          </p:nvPr>
        </p:nvSpPr>
        <p:spPr>
          <a:xfrm>
            <a:off x="2365248" y="1613916"/>
            <a:ext cx="7461504" cy="2356072"/>
          </a:xfrm>
        </p:spPr>
        <p:txBody>
          <a:bodyPr>
            <a:noAutofit/>
          </a:bodyPr>
          <a:lstStyle>
            <a:lvl1pPr>
              <a:lnSpc>
                <a:spcPct val="100000"/>
              </a:lnSpc>
              <a:defRPr sz="4400" spc="-40" baseline="0">
                <a:solidFill>
                  <a:schemeClr val="bg1"/>
                </a:solidFill>
              </a:defRPr>
            </a:lvl1pPr>
          </a:lstStyle>
          <a:p>
            <a:r>
              <a:rPr lang="sv-SE"/>
              <a:t>Klicka här för att ändra mall för rubrikformat</a:t>
            </a:r>
          </a:p>
        </p:txBody>
      </p:sp>
      <p:sp>
        <p:nvSpPr>
          <p:cNvPr id="3" name="Platshållare för text 3">
            <a:extLst>
              <a:ext uri="{FF2B5EF4-FFF2-40B4-BE49-F238E27FC236}">
                <a16:creationId xmlns:a16="http://schemas.microsoft.com/office/drawing/2014/main" id="{EDE59C96-7B2A-70FF-D2D8-97C435333C87}"/>
              </a:ext>
            </a:extLst>
          </p:cNvPr>
          <p:cNvSpPr>
            <a:spLocks noGrp="1"/>
          </p:cNvSpPr>
          <p:nvPr>
            <p:ph type="body" sz="quarter" idx="16" hasCustomPrompt="1"/>
          </p:nvPr>
        </p:nvSpPr>
        <p:spPr>
          <a:xfrm>
            <a:off x="2365248" y="3992415"/>
            <a:ext cx="7461504" cy="1251669"/>
          </a:xfrm>
          <a:prstGeom prst="rect">
            <a:avLst/>
          </a:prstGeom>
        </p:spPr>
        <p:txBody>
          <a:bodyPr lIns="0" anchor="t">
            <a:normAutofit/>
          </a:bodyPr>
          <a:lstStyle>
            <a:lvl1pPr marL="0" indent="0" algn="l">
              <a:lnSpc>
                <a:spcPct val="110000"/>
              </a:lnSpc>
              <a:spcBef>
                <a:spcPts val="1800"/>
              </a:spcBef>
              <a:spcAft>
                <a:spcPts val="0"/>
              </a:spcAft>
              <a:buNone/>
              <a:defRPr sz="2000">
                <a:solidFill>
                  <a:schemeClr val="bg1"/>
                </a:solidFill>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och skriv</a:t>
            </a:r>
          </a:p>
        </p:txBody>
      </p:sp>
      <p:sp>
        <p:nvSpPr>
          <p:cNvPr id="9" name="Platshållare för text 4">
            <a:extLst>
              <a:ext uri="{FF2B5EF4-FFF2-40B4-BE49-F238E27FC236}">
                <a16:creationId xmlns:a16="http://schemas.microsoft.com/office/drawing/2014/main" id="{3585167E-F5B6-856C-D48C-3AFD19272703}"/>
              </a:ext>
            </a:extLst>
          </p:cNvPr>
          <p:cNvSpPr>
            <a:spLocks noGrp="1"/>
          </p:cNvSpPr>
          <p:nvPr>
            <p:ph type="body" sz="quarter" idx="18" hasCustomPrompt="1"/>
          </p:nvPr>
        </p:nvSpPr>
        <p:spPr>
          <a:xfrm>
            <a:off x="4452174" y="5266511"/>
            <a:ext cx="5371530" cy="951728"/>
          </a:xfrm>
          <a:prstGeom prst="rect">
            <a:avLst/>
          </a:prstGeom>
        </p:spPr>
        <p:txBody>
          <a:bodyPr lIns="90000" rIns="0">
            <a:normAutofit/>
          </a:bodyPr>
          <a:lstStyle>
            <a:lvl1pPr marL="0" indent="0" algn="r">
              <a:buNone/>
              <a:defRPr sz="2000">
                <a:solidFill>
                  <a:schemeClr val="bg1"/>
                </a:solidFill>
              </a:defRPr>
            </a:lvl1pPr>
          </a:lstStyle>
          <a:p>
            <a:pPr lvl="0"/>
            <a:r>
              <a:rPr lang="sv-SE">
                <a:solidFill>
                  <a:schemeClr val="bg1"/>
                </a:solidFill>
              </a:rPr>
              <a:t>Namn/Källa</a:t>
            </a:r>
            <a:endParaRPr lang="sv-SE"/>
          </a:p>
        </p:txBody>
      </p:sp>
      <p:sp>
        <p:nvSpPr>
          <p:cNvPr id="12" name="Platshållare för sidfot 5">
            <a:extLst>
              <a:ext uri="{FF2B5EF4-FFF2-40B4-BE49-F238E27FC236}">
                <a16:creationId xmlns:a16="http://schemas.microsoft.com/office/drawing/2014/main" id="{804F0E48-D77D-4970-9A3B-D89F785D3A82}"/>
              </a:ext>
            </a:extLst>
          </p:cNvPr>
          <p:cNvSpPr>
            <a:spLocks noGrp="1"/>
          </p:cNvSpPr>
          <p:nvPr>
            <p:ph type="ftr" sz="quarter" idx="19"/>
          </p:nvPr>
        </p:nvSpPr>
        <p:spPr/>
        <p:txBody>
          <a:bodyPr/>
          <a:lstStyle>
            <a:lvl1pPr>
              <a:defRPr>
                <a:solidFill>
                  <a:schemeClr val="bg1"/>
                </a:solidFill>
              </a:defRPr>
            </a:lvl1pPr>
          </a:lstStyle>
          <a:p>
            <a:endParaRPr lang="sv-SE"/>
          </a:p>
        </p:txBody>
      </p:sp>
      <p:sp>
        <p:nvSpPr>
          <p:cNvPr id="13" name="Platshållare för bildnummer 6">
            <a:extLst>
              <a:ext uri="{FF2B5EF4-FFF2-40B4-BE49-F238E27FC236}">
                <a16:creationId xmlns:a16="http://schemas.microsoft.com/office/drawing/2014/main" id="{EBE49BD8-D016-4C80-B1CB-90D3713A41D7}"/>
              </a:ext>
            </a:extLst>
          </p:cNvPr>
          <p:cNvSpPr>
            <a:spLocks noGrp="1"/>
          </p:cNvSpPr>
          <p:nvPr>
            <p:ph type="sldNum" sz="quarter" idx="20"/>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14" name="Bild 7" descr="Socialstyrelsen logotyp">
            <a:extLst>
              <a:ext uri="{FF2B5EF4-FFF2-40B4-BE49-F238E27FC236}">
                <a16:creationId xmlns:a16="http://schemas.microsoft.com/office/drawing/2014/main" id="{188952F7-79EF-48D5-9387-7BDFBFD28C84}"/>
              </a:ext>
            </a:extLst>
          </p:cNvPr>
          <p:cNvPicPr>
            <a:picLocks noChangeAspect="1"/>
          </p:cNvPicPr>
          <p:nvPr userDrawn="1"/>
        </p:nvPicPr>
        <p:blipFill>
          <a:blip r:embed="rId3">
            <a:lum/>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128752181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agens agenda">
    <p:bg>
      <p:bgRef idx="1001">
        <a:schemeClr val="bg1"/>
      </p:bgRef>
    </p:bg>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B6B301FA-505F-2C87-F2FD-4250EF37CE33}"/>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1">
            <a:extLst>
              <a:ext uri="{FF2B5EF4-FFF2-40B4-BE49-F238E27FC236}">
                <a16:creationId xmlns:a16="http://schemas.microsoft.com/office/drawing/2014/main" id="{F1183CFE-C926-559A-13EE-E93C505A3163}"/>
              </a:ext>
              <a:ext uri="{C183D7F6-B498-43B3-948B-1728B52AA6E4}">
                <adec:decorative xmlns:adec="http://schemas.microsoft.com/office/drawing/2017/decorative" val="1"/>
              </a:ext>
            </a:extLst>
          </p:cNvPr>
          <p:cNvSpPr/>
          <p:nvPr/>
        </p:nvSpPr>
        <p:spPr>
          <a:xfrm>
            <a:off x="0" y="-3175"/>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pc="-40" baseline="0">
              <a:solidFill>
                <a:schemeClr val="bg1"/>
              </a:solidFill>
            </a:endParaRPr>
          </a:p>
        </p:txBody>
      </p:sp>
      <p:sp>
        <p:nvSpPr>
          <p:cNvPr id="14" name="Rubrik 2">
            <a:extLst>
              <a:ext uri="{FF2B5EF4-FFF2-40B4-BE49-F238E27FC236}">
                <a16:creationId xmlns:a16="http://schemas.microsoft.com/office/drawing/2014/main" id="{CA62C322-7523-41A9-90CC-885B731305FD}"/>
              </a:ext>
            </a:extLst>
          </p:cNvPr>
          <p:cNvSpPr>
            <a:spLocks noGrp="1"/>
          </p:cNvSpPr>
          <p:nvPr>
            <p:ph type="title"/>
          </p:nvPr>
        </p:nvSpPr>
        <p:spPr>
          <a:xfrm>
            <a:off x="636889" y="540000"/>
            <a:ext cx="5459111" cy="2889000"/>
          </a:xfrm>
        </p:spPr>
        <p:txBody>
          <a:bodyPr>
            <a:noAutofit/>
          </a:bodyPr>
          <a:lstStyle>
            <a:lvl1pPr>
              <a:defRPr>
                <a:solidFill>
                  <a:schemeClr val="bg1"/>
                </a:solidFill>
              </a:defRPr>
            </a:lvl1pPr>
          </a:lstStyle>
          <a:p>
            <a:r>
              <a:rPr lang="sv-SE"/>
              <a:t>Klicka här för att ändra mall för rubrikformat</a:t>
            </a:r>
          </a:p>
        </p:txBody>
      </p:sp>
      <p:sp>
        <p:nvSpPr>
          <p:cNvPr id="3" name="Platshållare för text 3">
            <a:extLst>
              <a:ext uri="{FF2B5EF4-FFF2-40B4-BE49-F238E27FC236}">
                <a16:creationId xmlns:a16="http://schemas.microsoft.com/office/drawing/2014/main" id="{120DBCFD-F37B-496E-A76B-A0C6FDCFF4D0}"/>
              </a:ext>
            </a:extLst>
          </p:cNvPr>
          <p:cNvSpPr>
            <a:spLocks noGrp="1"/>
          </p:cNvSpPr>
          <p:nvPr>
            <p:ph type="body" sz="quarter" idx="10"/>
          </p:nvPr>
        </p:nvSpPr>
        <p:spPr>
          <a:xfrm>
            <a:off x="6383338" y="540000"/>
            <a:ext cx="5184775" cy="5678238"/>
          </a:xfrm>
        </p:spPr>
        <p:txBody>
          <a:bodyPr/>
          <a:lstStyle>
            <a:lvl1pPr marL="457200" indent="-457200">
              <a:buFont typeface="+mj-lt"/>
              <a:buAutoNum type="arabicPeriod"/>
              <a:defRPr sz="2000">
                <a:solidFill>
                  <a:schemeClr val="bg1"/>
                </a:solidFill>
              </a:defRPr>
            </a:lvl1pPr>
            <a:lvl2pPr marL="853200" indent="-457200">
              <a:buFont typeface="Arial" panose="020B0604020202020204" pitchFamily="34" charset="0"/>
              <a:buChar char="•"/>
              <a:defRPr sz="2000">
                <a:solidFill>
                  <a:schemeClr val="bg1"/>
                </a:solidFill>
                <a:latin typeface="+mn-lt"/>
              </a:defRPr>
            </a:lvl2pPr>
            <a:lvl3pPr marL="1134900" indent="-342900">
              <a:buFont typeface="Arial" panose="020B0604020202020204" pitchFamily="34" charset="0"/>
              <a:buChar char="•"/>
              <a:defRPr sz="1800">
                <a:solidFill>
                  <a:schemeClr val="bg1"/>
                </a:solidFill>
                <a:latin typeface="+mn-lt"/>
              </a:defRPr>
            </a:lvl3pPr>
            <a:lvl4pPr marL="1494900" indent="-342900">
              <a:buFont typeface="Arial" panose="020B0604020202020204" pitchFamily="34" charset="0"/>
              <a:buChar char="•"/>
              <a:defRPr sz="1600">
                <a:solidFill>
                  <a:schemeClr val="bg1"/>
                </a:solidFill>
                <a:latin typeface="+mn-lt"/>
              </a:defRPr>
            </a:lvl4pPr>
            <a:lvl5pPr marL="1854900" indent="-342900">
              <a:buFont typeface="Arial" panose="020B0604020202020204" pitchFamily="34" charset="0"/>
              <a:buChar char="•"/>
              <a:defRPr sz="1600">
                <a:solidFill>
                  <a:schemeClr val="bg1"/>
                </a:solidFill>
                <a:latin typeface="+mn-lt"/>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9" name="Platshållare för sidfot 4">
            <a:extLst>
              <a:ext uri="{FF2B5EF4-FFF2-40B4-BE49-F238E27FC236}">
                <a16:creationId xmlns:a16="http://schemas.microsoft.com/office/drawing/2014/main" id="{682BE595-0F67-43AF-8330-80E7F6853AAB}"/>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nummer 5">
            <a:extLst>
              <a:ext uri="{FF2B5EF4-FFF2-40B4-BE49-F238E27FC236}">
                <a16:creationId xmlns:a16="http://schemas.microsoft.com/office/drawing/2014/main" id="{52BCE35A-FBC2-4737-BC28-5DCA1ABD8AFE}"/>
              </a:ext>
            </a:extLst>
          </p:cNvPr>
          <p:cNvSpPr>
            <a:spLocks noGrp="1"/>
          </p:cNvSpPr>
          <p:nvPr>
            <p:ph type="sldNum" sz="quarter" idx="12"/>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4" name="Bild 6" descr="Socialstyrelsen logotyp">
            <a:extLst>
              <a:ext uri="{FF2B5EF4-FFF2-40B4-BE49-F238E27FC236}">
                <a16:creationId xmlns:a16="http://schemas.microsoft.com/office/drawing/2014/main" id="{AC8A7925-09DB-1091-A084-7CD1FC029788}"/>
              </a:ext>
            </a:extLst>
          </p:cNvPr>
          <p:cNvPicPr>
            <a:picLocks noChangeAspect="1"/>
          </p:cNvPicPr>
          <p:nvPr/>
        </p:nvPicPr>
        <p:blipFill>
          <a:blip r:embed="rId3">
            <a:lum/>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201276703"/>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Vänsterställd citat med bild">
    <p:bg>
      <p:bgPr>
        <a:solidFill>
          <a:schemeClr val="accent4"/>
        </a:solidFill>
        <a:effectLst/>
      </p:bgPr>
    </p:bg>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CDC8F5B7-A53E-744E-0330-2220BAE468DE}"/>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bild 1">
            <a:extLst>
              <a:ext uri="{FF2B5EF4-FFF2-40B4-BE49-F238E27FC236}">
                <a16:creationId xmlns:a16="http://schemas.microsoft.com/office/drawing/2014/main" id="{3F8F0C3C-C392-883F-FF7A-F5E65EE639D8}"/>
              </a:ext>
            </a:extLst>
          </p:cNvPr>
          <p:cNvSpPr>
            <a:spLocks noGrp="1"/>
          </p:cNvSpPr>
          <p:nvPr>
            <p:ph type="pic" sz="quarter" idx="17" hasCustomPrompt="1"/>
          </p:nvPr>
        </p:nvSpPr>
        <p:spPr>
          <a:xfrm>
            <a:off x="0" y="0"/>
            <a:ext cx="12192000" cy="6858000"/>
          </a:xfrm>
          <a:prstGeom prst="rect">
            <a:avLst/>
          </a:prstGeom>
        </p:spPr>
        <p:txBody>
          <a:bodyPr/>
          <a:lstStyle>
            <a:lvl1pPr marL="0" indent="0">
              <a:buNone/>
              <a:defRPr sz="1600">
                <a:solidFill>
                  <a:srgbClr val="ECB94F"/>
                </a:solidFill>
              </a:defRPr>
            </a:lvl1pPr>
          </a:lstStyle>
          <a:p>
            <a:pPr marL="0" marR="0" lvl="0" indent="0" algn="l"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lang="sv-SE" dirty="0"/>
              <a:t>                     Markera bildplatshållaren, blå yta (klicka inte på ikonen). Infoga en bild. Kom ihåg att skriva in en</a:t>
            </a:r>
            <a:br>
              <a:rPr lang="sv-SE" dirty="0"/>
            </a:br>
            <a:r>
              <a:rPr lang="sv-SE" dirty="0"/>
              <a:t>                     alternativtext eller markera som dekorativ. </a:t>
            </a:r>
          </a:p>
          <a:p>
            <a:endParaRPr lang="sv-SE" dirty="0"/>
          </a:p>
        </p:txBody>
      </p:sp>
      <p:sp>
        <p:nvSpPr>
          <p:cNvPr id="17" name="Platshållare för text 2">
            <a:extLst>
              <a:ext uri="{FF2B5EF4-FFF2-40B4-BE49-F238E27FC236}">
                <a16:creationId xmlns:a16="http://schemas.microsoft.com/office/drawing/2014/main" id="{23BA7DB1-7BA6-509E-CFDA-C754DD8161FE}"/>
              </a:ext>
            </a:extLst>
          </p:cNvPr>
          <p:cNvSpPr>
            <a:spLocks noGrp="1"/>
          </p:cNvSpPr>
          <p:nvPr>
            <p:ph type="body" sz="quarter" idx="19" hasCustomPrompt="1"/>
          </p:nvPr>
        </p:nvSpPr>
        <p:spPr>
          <a:xfrm>
            <a:off x="622432" y="342900"/>
            <a:ext cx="455456" cy="638349"/>
          </a:xfrm>
          <a:prstGeom prst="rect">
            <a:avLst/>
          </a:prstGeom>
        </p:spPr>
        <p:txBody>
          <a:bodyPr tIns="0" rIns="0" bIns="0"/>
          <a:lstStyle>
            <a:lvl1pPr marL="0" indent="0">
              <a:buNone/>
              <a:defRPr sz="8000">
                <a:solidFill>
                  <a:schemeClr val="bg1"/>
                </a:solidFill>
              </a:defRPr>
            </a:lvl1pPr>
          </a:lstStyle>
          <a:p>
            <a:pPr lvl="0"/>
            <a:r>
              <a:rPr lang="sv-SE"/>
              <a:t>”</a:t>
            </a:r>
          </a:p>
        </p:txBody>
      </p:sp>
      <p:sp>
        <p:nvSpPr>
          <p:cNvPr id="6" name="Rubrik 3">
            <a:extLst>
              <a:ext uri="{FF2B5EF4-FFF2-40B4-BE49-F238E27FC236}">
                <a16:creationId xmlns:a16="http://schemas.microsoft.com/office/drawing/2014/main" id="{7B889A2B-1A11-8E52-BD85-532D772548AC}"/>
              </a:ext>
            </a:extLst>
          </p:cNvPr>
          <p:cNvSpPr>
            <a:spLocks noGrp="1"/>
          </p:cNvSpPr>
          <p:nvPr>
            <p:ph type="title"/>
          </p:nvPr>
        </p:nvSpPr>
        <p:spPr>
          <a:xfrm>
            <a:off x="990601" y="981249"/>
            <a:ext cx="6004559" cy="2539857"/>
          </a:xfrm>
        </p:spPr>
        <p:txBody>
          <a:bodyPr anchor="t" anchorCtr="0">
            <a:normAutofit/>
          </a:bodyPr>
          <a:lstStyle>
            <a:lvl1pPr algn="l">
              <a:lnSpc>
                <a:spcPct val="100000"/>
              </a:lnSpc>
              <a:spcBef>
                <a:spcPts val="1800"/>
              </a:spcBef>
              <a:defRPr sz="4000" spc="-40" baseline="0">
                <a:solidFill>
                  <a:schemeClr val="bg1"/>
                </a:solidFill>
              </a:defRPr>
            </a:lvl1pPr>
          </a:lstStyle>
          <a:p>
            <a:r>
              <a:rPr lang="sv-SE"/>
              <a:t>Klicka här för att ändra mall för rubrikformat</a:t>
            </a:r>
          </a:p>
        </p:txBody>
      </p:sp>
      <p:sp>
        <p:nvSpPr>
          <p:cNvPr id="4" name="Platshållare för text 4">
            <a:extLst>
              <a:ext uri="{FF2B5EF4-FFF2-40B4-BE49-F238E27FC236}">
                <a16:creationId xmlns:a16="http://schemas.microsoft.com/office/drawing/2014/main" id="{753D899F-A3CB-5FB6-31EA-CB64334084C1}"/>
              </a:ext>
            </a:extLst>
          </p:cNvPr>
          <p:cNvSpPr>
            <a:spLocks noGrp="1"/>
          </p:cNvSpPr>
          <p:nvPr>
            <p:ph type="body" sz="quarter" idx="16" hasCustomPrompt="1"/>
          </p:nvPr>
        </p:nvSpPr>
        <p:spPr>
          <a:xfrm>
            <a:off x="990601" y="3670743"/>
            <a:ext cx="6004559" cy="1251669"/>
          </a:xfrm>
          <a:prstGeom prst="rect">
            <a:avLst/>
          </a:prstGeom>
        </p:spPr>
        <p:txBody>
          <a:bodyPr lIns="0" anchor="t">
            <a:normAutofit/>
          </a:bodyPr>
          <a:lstStyle>
            <a:lvl1pPr marL="0" indent="0" algn="l">
              <a:lnSpc>
                <a:spcPct val="110000"/>
              </a:lnSpc>
              <a:spcBef>
                <a:spcPts val="1800"/>
              </a:spcBef>
              <a:spcAft>
                <a:spcPts val="0"/>
              </a:spcAft>
              <a:buNone/>
              <a:defRPr sz="2000">
                <a:solidFill>
                  <a:schemeClr val="bg1"/>
                </a:solidFill>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och skriv</a:t>
            </a:r>
          </a:p>
        </p:txBody>
      </p:sp>
      <p:sp>
        <p:nvSpPr>
          <p:cNvPr id="13" name="Platshållare för text 5">
            <a:extLst>
              <a:ext uri="{FF2B5EF4-FFF2-40B4-BE49-F238E27FC236}">
                <a16:creationId xmlns:a16="http://schemas.microsoft.com/office/drawing/2014/main" id="{1EF396DB-332A-5918-EA8B-D477ED428BA1}"/>
              </a:ext>
            </a:extLst>
          </p:cNvPr>
          <p:cNvSpPr>
            <a:spLocks noGrp="1"/>
          </p:cNvSpPr>
          <p:nvPr>
            <p:ph type="body" sz="quarter" idx="18" hasCustomPrompt="1"/>
          </p:nvPr>
        </p:nvSpPr>
        <p:spPr>
          <a:xfrm>
            <a:off x="990600" y="5072050"/>
            <a:ext cx="6004559" cy="804702"/>
          </a:xfrm>
          <a:prstGeom prst="rect">
            <a:avLst/>
          </a:prstGeom>
        </p:spPr>
        <p:txBody>
          <a:bodyPr rIns="0">
            <a:normAutofit/>
          </a:bodyPr>
          <a:lstStyle>
            <a:lvl1pPr marL="0" indent="0" algn="r">
              <a:buNone/>
              <a:defRPr sz="2000">
                <a:solidFill>
                  <a:schemeClr val="bg1"/>
                </a:solidFill>
              </a:defRPr>
            </a:lvl1pPr>
          </a:lstStyle>
          <a:p>
            <a:pPr lvl="0"/>
            <a:r>
              <a:rPr lang="sv-SE">
                <a:solidFill>
                  <a:schemeClr val="bg1"/>
                </a:solidFill>
              </a:rPr>
              <a:t>Namn/Källa</a:t>
            </a:r>
            <a:endParaRPr lang="sv-SE"/>
          </a:p>
        </p:txBody>
      </p:sp>
      <p:sp>
        <p:nvSpPr>
          <p:cNvPr id="3" name="Platshållare för sidfot 6">
            <a:extLst>
              <a:ext uri="{FF2B5EF4-FFF2-40B4-BE49-F238E27FC236}">
                <a16:creationId xmlns:a16="http://schemas.microsoft.com/office/drawing/2014/main" id="{1607F447-ADD7-4A74-A3ED-9475859E76B6}"/>
              </a:ext>
            </a:extLst>
          </p:cNvPr>
          <p:cNvSpPr>
            <a:spLocks noGrp="1"/>
          </p:cNvSpPr>
          <p:nvPr>
            <p:ph type="ftr" sz="quarter" idx="20"/>
          </p:nvPr>
        </p:nvSpPr>
        <p:spPr/>
        <p:txBody>
          <a:bodyPr/>
          <a:lstStyle>
            <a:lvl1pPr>
              <a:defRPr>
                <a:solidFill>
                  <a:schemeClr val="bg1"/>
                </a:solidFill>
              </a:defRPr>
            </a:lvl1pPr>
          </a:lstStyle>
          <a:p>
            <a:endParaRPr lang="sv-SE"/>
          </a:p>
        </p:txBody>
      </p:sp>
      <p:sp>
        <p:nvSpPr>
          <p:cNvPr id="9" name="Platshållare för bildnummer 7">
            <a:extLst>
              <a:ext uri="{FF2B5EF4-FFF2-40B4-BE49-F238E27FC236}">
                <a16:creationId xmlns:a16="http://schemas.microsoft.com/office/drawing/2014/main" id="{338AE749-498C-4FCF-9315-30FA2D969C5C}"/>
              </a:ext>
            </a:extLst>
          </p:cNvPr>
          <p:cNvSpPr>
            <a:spLocks noGrp="1"/>
          </p:cNvSpPr>
          <p:nvPr>
            <p:ph type="sldNum" sz="quarter" idx="21"/>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14" name="Bild 8" descr="Socialstyrelsen logotyp">
            <a:extLst>
              <a:ext uri="{FF2B5EF4-FFF2-40B4-BE49-F238E27FC236}">
                <a16:creationId xmlns:a16="http://schemas.microsoft.com/office/drawing/2014/main" id="{A180F516-2C3D-44DA-BEBD-C85F90E6A948}"/>
              </a:ext>
            </a:extLst>
          </p:cNvPr>
          <p:cNvPicPr>
            <a:picLocks noChangeAspect="1"/>
          </p:cNvPicPr>
          <p:nvPr userDrawn="1"/>
        </p:nvPicPr>
        <p:blipFill>
          <a:blip r:embed="rId3">
            <a:lum/>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3066907525"/>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lutsida 1">
    <p:spTree>
      <p:nvGrpSpPr>
        <p:cNvPr id="1" name=""/>
        <p:cNvGrpSpPr/>
        <p:nvPr/>
      </p:nvGrpSpPr>
      <p:grpSpPr>
        <a:xfrm>
          <a:off x="0" y="0"/>
          <a:ext cx="0" cy="0"/>
          <a:chOff x="0" y="0"/>
          <a:chExt cx="0" cy="0"/>
        </a:xfrm>
      </p:grpSpPr>
      <p:sp>
        <p:nvSpPr>
          <p:cNvPr id="6" name="Do not remove" hidden="1">
            <a:extLst>
              <a:ext uri="{FF2B5EF4-FFF2-40B4-BE49-F238E27FC236}">
                <a16:creationId xmlns:a16="http://schemas.microsoft.com/office/drawing/2014/main" id="{272F8487-CD3D-21E5-B9C0-89591A433978}"/>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1">
            <a:extLst>
              <a:ext uri="{FF2B5EF4-FFF2-40B4-BE49-F238E27FC236}">
                <a16:creationId xmlns:a16="http://schemas.microsoft.com/office/drawing/2014/main" id="{5F49F012-2760-74F3-4814-A4C07AB359A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0" y="0"/>
            <a:ext cx="12192000" cy="6858001"/>
          </a:xfrm>
          <a:prstGeom prst="rect">
            <a:avLst/>
          </a:prstGeom>
          <a:solidFill>
            <a:schemeClr val="accent1"/>
          </a:solidFill>
        </p:spPr>
      </p:pic>
      <p:sp>
        <p:nvSpPr>
          <p:cNvPr id="2" name="Rubrik 2">
            <a:extLst>
              <a:ext uri="{FF2B5EF4-FFF2-40B4-BE49-F238E27FC236}">
                <a16:creationId xmlns:a16="http://schemas.microsoft.com/office/drawing/2014/main" id="{5769411F-B1AF-EC1C-966E-FB9ED0374DF5}"/>
              </a:ext>
            </a:extLst>
          </p:cNvPr>
          <p:cNvSpPr>
            <a:spLocks noGrp="1"/>
          </p:cNvSpPr>
          <p:nvPr>
            <p:ph type="ctrTitle"/>
          </p:nvPr>
        </p:nvSpPr>
        <p:spPr>
          <a:xfrm>
            <a:off x="1506000" y="2401848"/>
            <a:ext cx="9180000" cy="1908000"/>
          </a:xfrm>
        </p:spPr>
        <p:txBody>
          <a:bodyPr lIns="0" tIns="72000" rIns="0" bIns="72000" anchor="ctr" anchorCtr="0">
            <a:normAutofit/>
          </a:bodyPr>
          <a:lstStyle>
            <a:lvl1pPr algn="ctr">
              <a:lnSpc>
                <a:spcPct val="100000"/>
              </a:lnSpc>
              <a:defRPr sz="4800" spc="-40" baseline="0">
                <a:solidFill>
                  <a:schemeClr val="bg1"/>
                </a:solidFill>
                <a:latin typeface="+mj-lt"/>
                <a:ea typeface="Noto Sans" panose="020B0502040504020204" pitchFamily="34" charset="0"/>
                <a:cs typeface="Noto Sans" panose="020B0502040504020204" pitchFamily="34" charset="0"/>
              </a:defRPr>
            </a:lvl1pPr>
          </a:lstStyle>
          <a:p>
            <a:r>
              <a:rPr lang="sv-SE"/>
              <a:t>Klicka här för att ändra mall för rubrikformat</a:t>
            </a:r>
          </a:p>
        </p:txBody>
      </p:sp>
      <p:sp>
        <p:nvSpPr>
          <p:cNvPr id="3" name="Underrubrik 3">
            <a:extLst>
              <a:ext uri="{FF2B5EF4-FFF2-40B4-BE49-F238E27FC236}">
                <a16:creationId xmlns:a16="http://schemas.microsoft.com/office/drawing/2014/main" id="{94232B9B-F6BB-1A4F-7DB4-D8AE64F1306E}"/>
              </a:ext>
            </a:extLst>
          </p:cNvPr>
          <p:cNvSpPr>
            <a:spLocks noGrp="1"/>
          </p:cNvSpPr>
          <p:nvPr>
            <p:ph type="subTitle" idx="1"/>
          </p:nvPr>
        </p:nvSpPr>
        <p:spPr>
          <a:xfrm>
            <a:off x="1506000" y="4346112"/>
            <a:ext cx="9180000" cy="1116000"/>
          </a:xfrm>
          <a:prstGeom prst="rect">
            <a:avLst/>
          </a:prstGeom>
        </p:spPr>
        <p:txBody>
          <a:bodyPr lIns="0" tIns="0" rIns="0" bIns="72000" anchor="t">
            <a:normAutofit/>
          </a:bodyPr>
          <a:lstStyle>
            <a:lvl1pPr marL="0" indent="0" algn="ctr">
              <a:lnSpc>
                <a:spcPct val="110000"/>
              </a:lnSpc>
              <a:spcBef>
                <a:spcPts val="0"/>
              </a:spcBef>
              <a:spcAft>
                <a:spcPts val="2000"/>
              </a:spcAft>
              <a:buNone/>
              <a:defRPr sz="2200" spc="-30" baseline="0">
                <a:solidFill>
                  <a:schemeClr val="bg1"/>
                </a:solidFill>
                <a:latin typeface="+mj-lt"/>
                <a:ea typeface="Noto Sans" panose="020B0502040504020204" pitchFamily="34" charset="0"/>
                <a:cs typeface="Noto Sans" panose="020B050204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pic>
        <p:nvPicPr>
          <p:cNvPr id="5" name="Bild 4" descr="Socialstyrelsen logotyp">
            <a:extLst>
              <a:ext uri="{FF2B5EF4-FFF2-40B4-BE49-F238E27FC236}">
                <a16:creationId xmlns:a16="http://schemas.microsoft.com/office/drawing/2014/main" id="{3C67A210-F022-803C-0BD3-7D25F3F2C611}"/>
              </a:ext>
            </a:extLst>
          </p:cNvPr>
          <p:cNvPicPr>
            <a:picLocks noChangeAspect="1"/>
          </p:cNvPicPr>
          <p:nvPr/>
        </p:nvPicPr>
        <p:blipFill>
          <a:blip r:embed="rId4">
            <a:lum/>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76800" y="5710238"/>
            <a:ext cx="2438400" cy="524075"/>
          </a:xfrm>
          <a:prstGeom prst="rect">
            <a:avLst/>
          </a:prstGeom>
        </p:spPr>
      </p:pic>
    </p:spTree>
    <p:extLst>
      <p:ext uri="{BB962C8B-B14F-4D97-AF65-F5344CB8AC3E}">
        <p14:creationId xmlns:p14="http://schemas.microsoft.com/office/powerpoint/2010/main" val="553629245"/>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lutsida 2">
    <p:spTree>
      <p:nvGrpSpPr>
        <p:cNvPr id="1" name=""/>
        <p:cNvGrpSpPr/>
        <p:nvPr/>
      </p:nvGrpSpPr>
      <p:grpSpPr>
        <a:xfrm>
          <a:off x="0" y="0"/>
          <a:ext cx="0" cy="0"/>
          <a:chOff x="0" y="0"/>
          <a:chExt cx="0" cy="0"/>
        </a:xfrm>
      </p:grpSpPr>
      <p:sp>
        <p:nvSpPr>
          <p:cNvPr id="6" name="Do not remove" hidden="1">
            <a:extLst>
              <a:ext uri="{FF2B5EF4-FFF2-40B4-BE49-F238E27FC236}">
                <a16:creationId xmlns:a16="http://schemas.microsoft.com/office/drawing/2014/main" id="{D4FB69A3-77A4-D091-6D26-1ABAC9728DF0}"/>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objekt 1">
            <a:extLst>
              <a:ext uri="{FF2B5EF4-FFF2-40B4-BE49-F238E27FC236}">
                <a16:creationId xmlns:a16="http://schemas.microsoft.com/office/drawing/2014/main" id="{A4C53521-188E-9198-17C6-9BE44215CD6F}"/>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0" y="0"/>
            <a:ext cx="12192000" cy="6858001"/>
          </a:xfrm>
          <a:prstGeom prst="rect">
            <a:avLst/>
          </a:prstGeom>
          <a:solidFill>
            <a:schemeClr val="accent1"/>
          </a:solidFill>
        </p:spPr>
      </p:pic>
      <p:sp>
        <p:nvSpPr>
          <p:cNvPr id="4" name="Rubrik 2">
            <a:extLst>
              <a:ext uri="{FF2B5EF4-FFF2-40B4-BE49-F238E27FC236}">
                <a16:creationId xmlns:a16="http://schemas.microsoft.com/office/drawing/2014/main" id="{8CC59EE7-2795-E38A-DBCA-38DA15BC3321}"/>
              </a:ext>
            </a:extLst>
          </p:cNvPr>
          <p:cNvSpPr>
            <a:spLocks noGrp="1"/>
          </p:cNvSpPr>
          <p:nvPr>
            <p:ph type="title" hasCustomPrompt="1"/>
          </p:nvPr>
        </p:nvSpPr>
        <p:spPr>
          <a:xfrm>
            <a:off x="1524001" y="5506636"/>
            <a:ext cx="9143999" cy="711602"/>
          </a:xfrm>
        </p:spPr>
        <p:txBody>
          <a:bodyPr>
            <a:normAutofit/>
          </a:bodyPr>
          <a:lstStyle>
            <a:lvl1pPr marL="0" indent="0" algn="ctr" defTabSz="914400" rtl="0" eaLnBrk="1" latinLnBrk="0" hangingPunct="1">
              <a:lnSpc>
                <a:spcPct val="110000"/>
              </a:lnSpc>
              <a:spcBef>
                <a:spcPts val="1000"/>
              </a:spcBef>
              <a:buFont typeface="Arial" panose="020B0604020202020204" pitchFamily="34" charset="0"/>
              <a:buNone/>
              <a:defRPr lang="sv-SE" sz="2200" b="0" kern="1200" spc="-30" baseline="0" dirty="0">
                <a:solidFill>
                  <a:schemeClr val="bg1"/>
                </a:solidFill>
                <a:latin typeface="+mj-lt"/>
                <a:ea typeface="Noto Sans" panose="020B0502040504020204" pitchFamily="34" charset="0"/>
                <a:cs typeface="Noto Sans" panose="020B0502040504020204" pitchFamily="34" charset="0"/>
              </a:defRPr>
            </a:lvl1pPr>
          </a:lstStyle>
          <a:p>
            <a:r>
              <a:rPr lang="sv-SE"/>
              <a:t>Klicka för att lägga till text</a:t>
            </a:r>
          </a:p>
        </p:txBody>
      </p:sp>
      <p:pic>
        <p:nvPicPr>
          <p:cNvPr id="2" name="Bild 3" descr="Socialstyrelsen logotyp">
            <a:extLst>
              <a:ext uri="{FF2B5EF4-FFF2-40B4-BE49-F238E27FC236}">
                <a16:creationId xmlns:a16="http://schemas.microsoft.com/office/drawing/2014/main" id="{1B631394-A941-4380-8B8D-D1DC4A45FD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640431" y="2678228"/>
            <a:ext cx="4911139" cy="1055530"/>
          </a:xfrm>
          <a:prstGeom prst="rect">
            <a:avLst/>
          </a:prstGeom>
        </p:spPr>
      </p:pic>
    </p:spTree>
    <p:extLst>
      <p:ext uri="{BB962C8B-B14F-4D97-AF65-F5344CB8AC3E}">
        <p14:creationId xmlns:p14="http://schemas.microsoft.com/office/powerpoint/2010/main" val="30586178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p:spTree>
      <p:nvGrpSpPr>
        <p:cNvPr id="1" name=""/>
        <p:cNvGrpSpPr/>
        <p:nvPr/>
      </p:nvGrpSpPr>
      <p:grpSpPr>
        <a:xfrm>
          <a:off x="0" y="0"/>
          <a:ext cx="0" cy="0"/>
          <a:chOff x="0" y="0"/>
          <a:chExt cx="0" cy="0"/>
        </a:xfrm>
      </p:grpSpPr>
      <p:sp>
        <p:nvSpPr>
          <p:cNvPr id="5" name="Do not remove" hidden="1">
            <a:extLst>
              <a:ext uri="{FF2B5EF4-FFF2-40B4-BE49-F238E27FC236}">
                <a16:creationId xmlns:a16="http://schemas.microsoft.com/office/drawing/2014/main" id="{884DA8EC-758A-1A54-BF9A-648966EE84F5}"/>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ektangel 1">
            <a:extLst>
              <a:ext uri="{FF2B5EF4-FFF2-40B4-BE49-F238E27FC236}">
                <a16:creationId xmlns:a16="http://schemas.microsoft.com/office/drawing/2014/main" id="{52C64086-06E9-1122-4CB0-64B1127B7F7C}"/>
              </a:ext>
              <a:ext uri="{C183D7F6-B498-43B3-948B-1728B52AA6E4}">
                <adec:decorative xmlns:adec="http://schemas.microsoft.com/office/drawing/2017/decorative" val="1"/>
              </a:ext>
            </a:extLst>
          </p:cNvPr>
          <p:cNvSpPr/>
          <p:nvPr userDrawn="1"/>
        </p:nvSpPr>
        <p:spPr>
          <a:xfrm>
            <a:off x="-7097" y="0"/>
            <a:ext cx="12192000" cy="6858000"/>
          </a:xfrm>
          <a:prstGeom prst="rect">
            <a:avLst/>
          </a:prstGeom>
          <a:solidFill>
            <a:srgbClr val="1138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text 2">
            <a:extLst>
              <a:ext uri="{FF2B5EF4-FFF2-40B4-BE49-F238E27FC236}">
                <a16:creationId xmlns:a16="http://schemas.microsoft.com/office/drawing/2014/main" id="{52B2130A-76E1-6582-5489-CA4D3C8D61B4}"/>
              </a:ext>
            </a:extLst>
          </p:cNvPr>
          <p:cNvSpPr>
            <a:spLocks noGrp="1"/>
          </p:cNvSpPr>
          <p:nvPr>
            <p:ph type="body" idx="1" hasCustomPrompt="1"/>
          </p:nvPr>
        </p:nvSpPr>
        <p:spPr>
          <a:xfrm>
            <a:off x="637200" y="540000"/>
            <a:ext cx="5197912" cy="549968"/>
          </a:xfrm>
          <a:prstGeom prst="rect">
            <a:avLst/>
          </a:prstGeom>
        </p:spPr>
        <p:txBody>
          <a:bodyPr lIns="0" tIns="0">
            <a:noAutofit/>
          </a:bodyPr>
          <a:lstStyle>
            <a:lvl1pPr marL="0" indent="0">
              <a:buNone/>
              <a:defRPr sz="25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Del 1</a:t>
            </a:r>
          </a:p>
        </p:txBody>
      </p:sp>
      <p:sp>
        <p:nvSpPr>
          <p:cNvPr id="2" name="Rubrik 3">
            <a:extLst>
              <a:ext uri="{FF2B5EF4-FFF2-40B4-BE49-F238E27FC236}">
                <a16:creationId xmlns:a16="http://schemas.microsoft.com/office/drawing/2014/main" id="{BFD6FC84-E6B8-4B24-D1A4-467309C0F4BF}"/>
              </a:ext>
            </a:extLst>
          </p:cNvPr>
          <p:cNvSpPr>
            <a:spLocks noGrp="1"/>
          </p:cNvSpPr>
          <p:nvPr>
            <p:ph type="title"/>
          </p:nvPr>
        </p:nvSpPr>
        <p:spPr>
          <a:xfrm>
            <a:off x="637200" y="1691999"/>
            <a:ext cx="8968770" cy="2520000"/>
          </a:xfrm>
        </p:spPr>
        <p:txBody>
          <a:bodyPr rIns="0" anchor="b">
            <a:normAutofit/>
          </a:bodyPr>
          <a:lstStyle>
            <a:lvl1pPr>
              <a:lnSpc>
                <a:spcPct val="100000"/>
              </a:lnSpc>
              <a:defRPr sz="4800" spc="-40" baseline="0">
                <a:solidFill>
                  <a:schemeClr val="bg1"/>
                </a:solidFill>
              </a:defRPr>
            </a:lvl1pPr>
          </a:lstStyle>
          <a:p>
            <a:r>
              <a:rPr lang="sv-SE"/>
              <a:t>Klicka här för att ändra mall för rubrikformat</a:t>
            </a:r>
          </a:p>
        </p:txBody>
      </p:sp>
      <p:sp>
        <p:nvSpPr>
          <p:cNvPr id="12" name="Underrubrik 4">
            <a:extLst>
              <a:ext uri="{FF2B5EF4-FFF2-40B4-BE49-F238E27FC236}">
                <a16:creationId xmlns:a16="http://schemas.microsoft.com/office/drawing/2014/main" id="{CF9EFB7A-52F7-4B96-A8E7-23E49A8AF6BE}"/>
              </a:ext>
            </a:extLst>
          </p:cNvPr>
          <p:cNvSpPr>
            <a:spLocks noGrp="1"/>
          </p:cNvSpPr>
          <p:nvPr>
            <p:ph type="subTitle" idx="12" hasCustomPrompt="1"/>
          </p:nvPr>
        </p:nvSpPr>
        <p:spPr>
          <a:xfrm>
            <a:off x="637200" y="4333988"/>
            <a:ext cx="9000000" cy="1655763"/>
          </a:xfrm>
          <a:prstGeom prst="rect">
            <a:avLst/>
          </a:prstGeom>
        </p:spPr>
        <p:txBody>
          <a:bodyPr lIns="0" anchor="t">
            <a:normAutofit/>
          </a:bodyPr>
          <a:lstStyle>
            <a:lvl1pPr marL="0" indent="0" algn="l">
              <a:lnSpc>
                <a:spcPct val="110000"/>
              </a:lnSpc>
              <a:buNone/>
              <a:defRPr sz="2500" spc="-30" baseline="0">
                <a:solidFill>
                  <a:schemeClr val="bg1"/>
                </a:solidFill>
                <a:latin typeface="+mj-lt"/>
                <a:ea typeface="Noto Sans" panose="020B0502040504020204" pitchFamily="34" charset="0"/>
                <a:cs typeface="Noto Sans" panose="020B050204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Avsnittsundertitel</a:t>
            </a:r>
          </a:p>
        </p:txBody>
      </p:sp>
      <p:sp>
        <p:nvSpPr>
          <p:cNvPr id="9" name="Platshållare för sidfot 5">
            <a:extLst>
              <a:ext uri="{FF2B5EF4-FFF2-40B4-BE49-F238E27FC236}">
                <a16:creationId xmlns:a16="http://schemas.microsoft.com/office/drawing/2014/main" id="{D626CCBB-FA3C-4FF3-9FD8-C0ABEF2E3D71}"/>
              </a:ext>
            </a:extLst>
          </p:cNvPr>
          <p:cNvSpPr>
            <a:spLocks noGrp="1"/>
          </p:cNvSpPr>
          <p:nvPr>
            <p:ph type="ftr" sz="quarter" idx="10"/>
          </p:nvPr>
        </p:nvSpPr>
        <p:spPr/>
        <p:txBody>
          <a:bodyPr/>
          <a:lstStyle>
            <a:lvl1pPr>
              <a:defRPr>
                <a:solidFill>
                  <a:schemeClr val="bg1"/>
                </a:solidFill>
              </a:defRPr>
            </a:lvl1pPr>
          </a:lstStyle>
          <a:p>
            <a:endParaRPr lang="sv-SE"/>
          </a:p>
        </p:txBody>
      </p:sp>
      <p:sp>
        <p:nvSpPr>
          <p:cNvPr id="10" name="Platshållare för bildnummer 6">
            <a:extLst>
              <a:ext uri="{FF2B5EF4-FFF2-40B4-BE49-F238E27FC236}">
                <a16:creationId xmlns:a16="http://schemas.microsoft.com/office/drawing/2014/main" id="{DDA22063-D2D4-47CD-A7AE-ECEFC03816D5}"/>
              </a:ext>
            </a:extLst>
          </p:cNvPr>
          <p:cNvSpPr>
            <a:spLocks noGrp="1"/>
          </p:cNvSpPr>
          <p:nvPr>
            <p:ph type="sldNum" sz="quarter" idx="11"/>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11" name="Bild 7" descr="Socialstyrelsen logotyp">
            <a:extLst>
              <a:ext uri="{FF2B5EF4-FFF2-40B4-BE49-F238E27FC236}">
                <a16:creationId xmlns:a16="http://schemas.microsoft.com/office/drawing/2014/main" id="{4C26D879-9B78-4AE9-918F-D0BA94858CEB}"/>
              </a:ext>
            </a:extLst>
          </p:cNvPr>
          <p:cNvPicPr>
            <a:picLocks noChangeAspect="1"/>
          </p:cNvPicPr>
          <p:nvPr userDrawn="1"/>
        </p:nvPicPr>
        <p:blipFill>
          <a:blip r:embed="rId3">
            <a:lum/>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975114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elsida numrerad">
    <p:spTree>
      <p:nvGrpSpPr>
        <p:cNvPr id="1" name=""/>
        <p:cNvGrpSpPr/>
        <p:nvPr/>
      </p:nvGrpSpPr>
      <p:grpSpPr>
        <a:xfrm>
          <a:off x="0" y="0"/>
          <a:ext cx="0" cy="0"/>
          <a:chOff x="0" y="0"/>
          <a:chExt cx="0" cy="0"/>
        </a:xfrm>
      </p:grpSpPr>
      <p:sp>
        <p:nvSpPr>
          <p:cNvPr id="6" name="Do not remove" hidden="1">
            <a:extLst>
              <a:ext uri="{FF2B5EF4-FFF2-40B4-BE49-F238E27FC236}">
                <a16:creationId xmlns:a16="http://schemas.microsoft.com/office/drawing/2014/main" id="{8E7824E4-967B-3758-C70D-9EBA47450C04}"/>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Rektangel 1">
            <a:extLst>
              <a:ext uri="{FF2B5EF4-FFF2-40B4-BE49-F238E27FC236}">
                <a16:creationId xmlns:a16="http://schemas.microsoft.com/office/drawing/2014/main" id="{66632C35-978C-6B62-C6D3-0489AB671B91}"/>
              </a:ext>
              <a:ext uri="{C183D7F6-B498-43B3-948B-1728B52AA6E4}">
                <adec:decorative xmlns:adec="http://schemas.microsoft.com/office/drawing/2017/decorative" val="1"/>
              </a:ext>
            </a:extLst>
          </p:cNvPr>
          <p:cNvSpPr/>
          <p:nvPr/>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ubrik 2">
            <a:extLst>
              <a:ext uri="{FF2B5EF4-FFF2-40B4-BE49-F238E27FC236}">
                <a16:creationId xmlns:a16="http://schemas.microsoft.com/office/drawing/2014/main" id="{A26D114C-C763-4581-8597-B1B4017E7B84}"/>
              </a:ext>
            </a:extLst>
          </p:cNvPr>
          <p:cNvSpPr>
            <a:spLocks noGrp="1"/>
          </p:cNvSpPr>
          <p:nvPr>
            <p:ph type="title"/>
          </p:nvPr>
        </p:nvSpPr>
        <p:spPr>
          <a:xfrm>
            <a:off x="637200" y="540000"/>
            <a:ext cx="5199062" cy="2847601"/>
          </a:xfrm>
        </p:spPr>
        <p:txBody>
          <a:bodyPr>
            <a:noAutofit/>
          </a:bodyPr>
          <a:lstStyle>
            <a:lvl1pPr>
              <a:lnSpc>
                <a:spcPct val="100000"/>
              </a:lnSpc>
              <a:defRPr sz="4000" spc="-40" baseline="0">
                <a:solidFill>
                  <a:schemeClr val="bg1"/>
                </a:solidFill>
              </a:defRPr>
            </a:lvl1pPr>
          </a:lstStyle>
          <a:p>
            <a:r>
              <a:rPr lang="sv-SE"/>
              <a:t>Klicka här för att ändra mall för rubrikformat</a:t>
            </a:r>
          </a:p>
        </p:txBody>
      </p:sp>
      <p:sp>
        <p:nvSpPr>
          <p:cNvPr id="13" name="Platshållare för text 3">
            <a:extLst>
              <a:ext uri="{FF2B5EF4-FFF2-40B4-BE49-F238E27FC236}">
                <a16:creationId xmlns:a16="http://schemas.microsoft.com/office/drawing/2014/main" id="{C17A5B22-744D-07CC-E5A8-7E3117B56BA1}"/>
              </a:ext>
            </a:extLst>
          </p:cNvPr>
          <p:cNvSpPr>
            <a:spLocks noGrp="1"/>
          </p:cNvSpPr>
          <p:nvPr>
            <p:ph type="body" sz="quarter" idx="12" hasCustomPrompt="1"/>
          </p:nvPr>
        </p:nvSpPr>
        <p:spPr>
          <a:xfrm>
            <a:off x="7389099" y="-577755"/>
            <a:ext cx="4794333" cy="5735897"/>
          </a:xfrm>
          <a:prstGeom prst="rect">
            <a:avLst/>
          </a:prstGeom>
        </p:spPr>
        <p:txBody>
          <a:bodyPr anchor="t" anchorCtr="0">
            <a:noAutofit/>
          </a:bodyPr>
          <a:lstStyle>
            <a:lvl1pPr marL="0" indent="0" algn="r">
              <a:lnSpc>
                <a:spcPct val="100000"/>
              </a:lnSpc>
              <a:spcBef>
                <a:spcPts val="0"/>
              </a:spcBef>
              <a:buNone/>
              <a:defRPr sz="40000" b="1">
                <a:solidFill>
                  <a:schemeClr val="accent2">
                    <a:alpha val="50000"/>
                  </a:schemeClr>
                </a:solidFill>
              </a:defRPr>
            </a:lvl1pPr>
          </a:lstStyle>
          <a:p>
            <a:pPr lvl="0"/>
            <a:r>
              <a:rPr lang="sv-SE"/>
              <a:t>1</a:t>
            </a:r>
          </a:p>
        </p:txBody>
      </p:sp>
      <p:sp>
        <p:nvSpPr>
          <p:cNvPr id="4" name="Platshållare för sidfot 4">
            <a:extLst>
              <a:ext uri="{FF2B5EF4-FFF2-40B4-BE49-F238E27FC236}">
                <a16:creationId xmlns:a16="http://schemas.microsoft.com/office/drawing/2014/main" id="{D7E8D443-E237-462B-975C-154721968459}"/>
              </a:ext>
            </a:extLst>
          </p:cNvPr>
          <p:cNvSpPr>
            <a:spLocks noGrp="1"/>
          </p:cNvSpPr>
          <p:nvPr>
            <p:ph type="ftr" sz="quarter" idx="13"/>
          </p:nvPr>
        </p:nvSpPr>
        <p:spPr/>
        <p:txBody>
          <a:bodyPr/>
          <a:lstStyle>
            <a:lvl1pPr>
              <a:defRPr>
                <a:solidFill>
                  <a:schemeClr val="bg1"/>
                </a:solidFill>
              </a:defRPr>
            </a:lvl1pPr>
          </a:lstStyle>
          <a:p>
            <a:endParaRPr lang="sv-SE"/>
          </a:p>
        </p:txBody>
      </p:sp>
      <p:sp>
        <p:nvSpPr>
          <p:cNvPr id="10" name="Platshållare för bildnummer 5">
            <a:extLst>
              <a:ext uri="{FF2B5EF4-FFF2-40B4-BE49-F238E27FC236}">
                <a16:creationId xmlns:a16="http://schemas.microsoft.com/office/drawing/2014/main" id="{1224EAF2-CF04-4F06-9EF2-9F75F889D03D}"/>
              </a:ext>
            </a:extLst>
          </p:cNvPr>
          <p:cNvSpPr>
            <a:spLocks noGrp="1"/>
          </p:cNvSpPr>
          <p:nvPr>
            <p:ph type="sldNum" sz="quarter" idx="14"/>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9" name="Bild 6" descr="Socialstyrelsen logotyp">
            <a:extLst>
              <a:ext uri="{FF2B5EF4-FFF2-40B4-BE49-F238E27FC236}">
                <a16:creationId xmlns:a16="http://schemas.microsoft.com/office/drawing/2014/main" id="{5587D7EB-8136-4358-A5A2-960A0628D70E}"/>
              </a:ext>
            </a:extLst>
          </p:cNvPr>
          <p:cNvPicPr>
            <a:picLocks noChangeAspect="1"/>
          </p:cNvPicPr>
          <p:nvPr userDrawn="1"/>
        </p:nvPicPr>
        <p:blipFill>
          <a:blip r:embed="rId3">
            <a:lum/>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3420577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pitelsida med bakgrundsbild">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00857954-3419-2AB8-1607-22E7AED5D31B}"/>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Platshållare för bild 1">
            <a:extLst>
              <a:ext uri="{FF2B5EF4-FFF2-40B4-BE49-F238E27FC236}">
                <a16:creationId xmlns:a16="http://schemas.microsoft.com/office/drawing/2014/main" id="{9C40D1D3-1113-927C-B6F9-18C863930682}"/>
              </a:ext>
              <a:ext uri="{C183D7F6-B498-43B3-948B-1728B52AA6E4}">
                <adec:decorative xmlns:adec="http://schemas.microsoft.com/office/drawing/2017/decorative" val="1"/>
              </a:ext>
            </a:extLst>
          </p:cNvPr>
          <p:cNvSpPr>
            <a:spLocks noGrp="1"/>
          </p:cNvSpPr>
          <p:nvPr>
            <p:ph type="pic" idx="11" hasCustomPrompt="1"/>
          </p:nvPr>
        </p:nvSpPr>
        <p:spPr>
          <a:xfrm>
            <a:off x="0" y="1"/>
            <a:ext cx="12192000" cy="6857999"/>
          </a:xfrm>
          <a:prstGeom prst="rect">
            <a:avLst/>
          </a:prstGeom>
        </p:spPr>
        <p:txBody>
          <a:bodyPr lIns="216000" tIns="180000">
            <a:normAutofit/>
          </a:bodyPr>
          <a:lstStyle>
            <a:lvl1pPr marL="0" indent="0">
              <a:buNone/>
              <a:defRPr sz="1100">
                <a:solidFill>
                  <a:srgbClr val="017CC0"/>
                </a:solidFill>
                <a:latin typeface="Noto Sans" panose="020B0502040504020204" pitchFamily="34" charset="0"/>
                <a:ea typeface="Noto Sans" panose="020B0502040504020204" pitchFamily="34" charset="0"/>
                <a:cs typeface="Noto Sans" panose="020B050204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100000"/>
              </a:lnSpc>
              <a:spcBef>
                <a:spcPts val="1000"/>
              </a:spcBef>
              <a:spcAft>
                <a:spcPts val="0"/>
              </a:spcAft>
              <a:buClrTx/>
              <a:buSzTx/>
              <a:buFontTx/>
              <a:buNone/>
              <a:tabLst/>
              <a:defRPr/>
            </a:pPr>
            <a:r>
              <a:rPr lang="sv-SE"/>
              <a:t>Utfallande bild bakom text – 1) Klicka på vit yta 2) Infoga bild. Kom ihåg att skriva in en alternativtext eller markera som dekorativ.</a:t>
            </a:r>
          </a:p>
        </p:txBody>
      </p:sp>
      <p:sp>
        <p:nvSpPr>
          <p:cNvPr id="13" name="Rubrik 2">
            <a:extLst>
              <a:ext uri="{FF2B5EF4-FFF2-40B4-BE49-F238E27FC236}">
                <a16:creationId xmlns:a16="http://schemas.microsoft.com/office/drawing/2014/main" id="{2FD6ECBC-F7B5-4B05-A3D3-A59204C80F56}"/>
              </a:ext>
            </a:extLst>
          </p:cNvPr>
          <p:cNvSpPr>
            <a:spLocks noGrp="1"/>
          </p:cNvSpPr>
          <p:nvPr>
            <p:ph type="title"/>
          </p:nvPr>
        </p:nvSpPr>
        <p:spPr>
          <a:xfrm>
            <a:off x="637200" y="1692000"/>
            <a:ext cx="9180000" cy="2520000"/>
          </a:xfrm>
        </p:spPr>
        <p:txBody>
          <a:bodyPr rIns="0" anchor="b">
            <a:normAutofit/>
          </a:bodyPr>
          <a:lstStyle>
            <a:lvl1pPr>
              <a:lnSpc>
                <a:spcPct val="100000"/>
              </a:lnSpc>
              <a:defRPr sz="4800" spc="-40" baseline="0">
                <a:solidFill>
                  <a:schemeClr val="tx1"/>
                </a:solidFill>
              </a:defRPr>
            </a:lvl1pPr>
          </a:lstStyle>
          <a:p>
            <a:r>
              <a:rPr lang="sv-SE"/>
              <a:t>Klicka här för att ändra mall för rubrikformat</a:t>
            </a:r>
          </a:p>
        </p:txBody>
      </p:sp>
      <p:sp>
        <p:nvSpPr>
          <p:cNvPr id="6" name="Underrubrik 2">
            <a:extLst>
              <a:ext uri="{FF2B5EF4-FFF2-40B4-BE49-F238E27FC236}">
                <a16:creationId xmlns:a16="http://schemas.microsoft.com/office/drawing/2014/main" id="{D4CC4E9F-6EA0-9462-40D9-07A750177851}"/>
              </a:ext>
            </a:extLst>
          </p:cNvPr>
          <p:cNvSpPr>
            <a:spLocks noGrp="1"/>
          </p:cNvSpPr>
          <p:nvPr>
            <p:ph type="subTitle" idx="1" hasCustomPrompt="1"/>
          </p:nvPr>
        </p:nvSpPr>
        <p:spPr>
          <a:xfrm>
            <a:off x="637200" y="4333988"/>
            <a:ext cx="9180000" cy="1655763"/>
          </a:xfrm>
          <a:prstGeom prst="rect">
            <a:avLst/>
          </a:prstGeom>
        </p:spPr>
        <p:txBody>
          <a:bodyPr lIns="0" anchor="t">
            <a:normAutofit/>
          </a:bodyPr>
          <a:lstStyle>
            <a:lvl1pPr marL="0" indent="0" algn="l">
              <a:lnSpc>
                <a:spcPct val="110000"/>
              </a:lnSpc>
              <a:buNone/>
              <a:defRPr sz="2500" spc="-30" baseline="0">
                <a:solidFill>
                  <a:schemeClr val="tx1"/>
                </a:solidFill>
                <a:latin typeface="+mj-lt"/>
                <a:ea typeface="Noto Sans" panose="020B0502040504020204" pitchFamily="34" charset="0"/>
                <a:cs typeface="Noto Sans" panose="020B050204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Avsnittsundertitel</a:t>
            </a:r>
          </a:p>
        </p:txBody>
      </p:sp>
      <p:sp>
        <p:nvSpPr>
          <p:cNvPr id="4" name="Platshållare för sidfot 4">
            <a:extLst>
              <a:ext uri="{FF2B5EF4-FFF2-40B4-BE49-F238E27FC236}">
                <a16:creationId xmlns:a16="http://schemas.microsoft.com/office/drawing/2014/main" id="{FA7FDCBC-62A6-43C6-A5CE-76BC57FCB704}"/>
              </a:ext>
            </a:extLst>
          </p:cNvPr>
          <p:cNvSpPr>
            <a:spLocks noGrp="1"/>
          </p:cNvSpPr>
          <p:nvPr>
            <p:ph type="ftr" sz="quarter" idx="12"/>
          </p:nvPr>
        </p:nvSpPr>
        <p:spPr/>
        <p:txBody>
          <a:bodyPr/>
          <a:lstStyle/>
          <a:p>
            <a:endParaRPr lang="sv-SE"/>
          </a:p>
        </p:txBody>
      </p:sp>
      <p:sp>
        <p:nvSpPr>
          <p:cNvPr id="5" name="Platshållare för bildnummer 5">
            <a:extLst>
              <a:ext uri="{FF2B5EF4-FFF2-40B4-BE49-F238E27FC236}">
                <a16:creationId xmlns:a16="http://schemas.microsoft.com/office/drawing/2014/main" id="{B6C93929-F7A2-45FB-BE53-B6003C1ACEA5}"/>
              </a:ext>
            </a:extLst>
          </p:cNvPr>
          <p:cNvSpPr>
            <a:spLocks noGrp="1"/>
          </p:cNvSpPr>
          <p:nvPr>
            <p:ph type="sldNum" sz="quarter" idx="13"/>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274750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4" name="Do not remove" hidden="1">
            <a:extLst>
              <a:ext uri="{FF2B5EF4-FFF2-40B4-BE49-F238E27FC236}">
                <a16:creationId xmlns:a16="http://schemas.microsoft.com/office/drawing/2014/main" id="{E1608512-4F3C-5D18-3C75-A9A2ACD7E72F}"/>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37EB414-D845-40B8-AD42-8C3E31AC4ADD}"/>
              </a:ext>
            </a:extLst>
          </p:cNvPr>
          <p:cNvSpPr>
            <a:spLocks noGrp="1"/>
          </p:cNvSpPr>
          <p:nvPr>
            <p:ph type="title"/>
          </p:nvPr>
        </p:nvSpPr>
        <p:spPr/>
        <p:txBody>
          <a:bodyPr/>
          <a:lstStyle/>
          <a:p>
            <a:r>
              <a:rPr lang="sv-SE"/>
              <a:t>Klicka här för att ändra mall för rubrikformat</a:t>
            </a:r>
          </a:p>
        </p:txBody>
      </p:sp>
      <p:sp>
        <p:nvSpPr>
          <p:cNvPr id="5" name="Platshållare för sidfot 2">
            <a:extLst>
              <a:ext uri="{FF2B5EF4-FFF2-40B4-BE49-F238E27FC236}">
                <a16:creationId xmlns:a16="http://schemas.microsoft.com/office/drawing/2014/main" id="{F758B885-6149-4D2F-8121-C5EDBE6D387E}"/>
              </a:ext>
            </a:extLst>
          </p:cNvPr>
          <p:cNvSpPr>
            <a:spLocks noGrp="1"/>
          </p:cNvSpPr>
          <p:nvPr>
            <p:ph type="ftr" sz="quarter" idx="10"/>
          </p:nvPr>
        </p:nvSpPr>
        <p:spPr/>
        <p:txBody>
          <a:bodyPr/>
          <a:lstStyle/>
          <a:p>
            <a:endParaRPr lang="sv-SE"/>
          </a:p>
        </p:txBody>
      </p:sp>
      <p:sp>
        <p:nvSpPr>
          <p:cNvPr id="6" name="Platshållare för bildnummer 3">
            <a:extLst>
              <a:ext uri="{FF2B5EF4-FFF2-40B4-BE49-F238E27FC236}">
                <a16:creationId xmlns:a16="http://schemas.microsoft.com/office/drawing/2014/main" id="{BE20BA94-1AE3-4AE0-80FE-ED25E764B106}"/>
              </a:ext>
            </a:extLst>
          </p:cNvPr>
          <p:cNvSpPr>
            <a:spLocks noGrp="1"/>
          </p:cNvSpPr>
          <p:nvPr>
            <p:ph type="sldNum" sz="quarter" idx="11"/>
          </p:nvPr>
        </p:nvSpPr>
        <p:spPr>
          <a:xfrm>
            <a:off x="5629258" y="6595110"/>
            <a:ext cx="933484" cy="247650"/>
          </a:xfrm>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2035615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3" name="Do not remove" hidden="1">
            <a:extLst>
              <a:ext uri="{FF2B5EF4-FFF2-40B4-BE49-F238E27FC236}">
                <a16:creationId xmlns:a16="http://schemas.microsoft.com/office/drawing/2014/main" id="{47320C2E-0660-62FB-90CB-813865BE44A5}"/>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CDA37F79-443B-45AE-BEEB-261CE791C422}"/>
              </a:ext>
            </a:extLst>
          </p:cNvPr>
          <p:cNvSpPr>
            <a:spLocks noGrp="1"/>
          </p:cNvSpPr>
          <p:nvPr>
            <p:ph type="title"/>
          </p:nvPr>
        </p:nvSpPr>
        <p:spPr/>
        <p:txBody>
          <a:bodyPr/>
          <a:lstStyle/>
          <a:p>
            <a:r>
              <a:rPr lang="sv-SE"/>
              <a:t>Klicka här för att ändra mall för rubrikformat</a:t>
            </a:r>
          </a:p>
        </p:txBody>
      </p:sp>
      <p:sp>
        <p:nvSpPr>
          <p:cNvPr id="7" name="Platshållare för text 2">
            <a:extLst>
              <a:ext uri="{FF2B5EF4-FFF2-40B4-BE49-F238E27FC236}">
                <a16:creationId xmlns:a16="http://schemas.microsoft.com/office/drawing/2014/main" id="{B96EB96E-F922-6BF7-2303-CFCC18F2513C}"/>
              </a:ext>
            </a:extLst>
          </p:cNvPr>
          <p:cNvSpPr>
            <a:spLocks noGrp="1"/>
          </p:cNvSpPr>
          <p:nvPr>
            <p:ph type="body" sz="quarter" idx="14" hasCustomPrompt="1"/>
          </p:nvPr>
        </p:nvSpPr>
        <p:spPr>
          <a:xfrm>
            <a:off x="636045" y="1634400"/>
            <a:ext cx="6840000" cy="4583838"/>
          </a:xfrm>
          <a:prstGeom prst="rect">
            <a:avLst/>
          </a:prstGeom>
        </p:spPr>
        <p:txBody>
          <a:bodyPr lIns="0" anchor="t">
            <a:normAutofit/>
          </a:bodyPr>
          <a:lstStyle>
            <a:lvl1pPr marL="0" indent="0">
              <a:lnSpc>
                <a:spcPct val="110000"/>
              </a:lnSpc>
              <a:spcBef>
                <a:spcPts val="1800"/>
              </a:spcBef>
              <a:spcAft>
                <a:spcPts val="0"/>
              </a:spcAft>
              <a:buSzPct val="130000"/>
              <a:buFontTx/>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a:t>Klicka här för att ändra format på bakgrundstexten</a:t>
            </a:r>
          </a:p>
        </p:txBody>
      </p:sp>
      <p:sp>
        <p:nvSpPr>
          <p:cNvPr id="5" name="Platshållare för sidfot 3">
            <a:extLst>
              <a:ext uri="{FF2B5EF4-FFF2-40B4-BE49-F238E27FC236}">
                <a16:creationId xmlns:a16="http://schemas.microsoft.com/office/drawing/2014/main" id="{D3BAB382-76CC-47B0-B4B5-E9F1930024E8}"/>
              </a:ext>
            </a:extLst>
          </p:cNvPr>
          <p:cNvSpPr>
            <a:spLocks noGrp="1"/>
          </p:cNvSpPr>
          <p:nvPr>
            <p:ph type="ftr" sz="quarter" idx="15"/>
          </p:nvPr>
        </p:nvSpPr>
        <p:spPr/>
        <p:txBody>
          <a:bodyPr/>
          <a:lstStyle/>
          <a:p>
            <a:endParaRPr lang="sv-SE"/>
          </a:p>
        </p:txBody>
      </p:sp>
      <p:sp>
        <p:nvSpPr>
          <p:cNvPr id="6" name="Platshållare för bildnummer 4">
            <a:extLst>
              <a:ext uri="{FF2B5EF4-FFF2-40B4-BE49-F238E27FC236}">
                <a16:creationId xmlns:a16="http://schemas.microsoft.com/office/drawing/2014/main" id="{719F0539-DAC4-4126-BB78-1F341DC0CA6D}"/>
              </a:ext>
            </a:extLst>
          </p:cNvPr>
          <p:cNvSpPr>
            <a:spLocks noGrp="1"/>
          </p:cNvSpPr>
          <p:nvPr>
            <p:ph type="sldNum" sz="quarter" idx="16"/>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44621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punktlista">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90F381BD-9AFC-CCF0-4646-43FD626107A0}"/>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Rubrik 1">
            <a:extLst>
              <a:ext uri="{FF2B5EF4-FFF2-40B4-BE49-F238E27FC236}">
                <a16:creationId xmlns:a16="http://schemas.microsoft.com/office/drawing/2014/main" id="{E8F80C8E-118A-4D0D-A4C9-42DE8B427707}"/>
              </a:ext>
            </a:extLst>
          </p:cNvPr>
          <p:cNvSpPr>
            <a:spLocks noGrp="1"/>
          </p:cNvSpPr>
          <p:nvPr>
            <p:ph type="title"/>
          </p:nvPr>
        </p:nvSpPr>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E8219470-9D8F-6BC8-CE82-81558B419AC3}"/>
              </a:ext>
            </a:extLst>
          </p:cNvPr>
          <p:cNvSpPr>
            <a:spLocks noGrp="1"/>
          </p:cNvSpPr>
          <p:nvPr>
            <p:ph type="body" sz="quarter" idx="15" hasCustomPrompt="1"/>
          </p:nvPr>
        </p:nvSpPr>
        <p:spPr>
          <a:xfrm>
            <a:off x="637200" y="1634401"/>
            <a:ext cx="6840000" cy="4583838"/>
          </a:xfrm>
          <a:prstGeom prst="rect">
            <a:avLst/>
          </a:prstGeom>
        </p:spPr>
        <p:txBody>
          <a:bodyPr lIns="0"/>
          <a:lstStyle>
            <a:lvl1pPr>
              <a:spcBef>
                <a:spcPts val="1800"/>
              </a:spcBef>
              <a:defRPr sz="2000"/>
            </a:lvl1pPr>
            <a:lvl2pPr>
              <a:defRPr sz="1800"/>
            </a:lvl2pPr>
            <a:lvl3pPr>
              <a:defRPr sz="1600"/>
            </a:lvl3pPr>
          </a:lstStyle>
          <a:p>
            <a:pPr lvl="0"/>
            <a:r>
              <a:rPr lang="sv-SE"/>
              <a:t>Klicka här för att ändra format på bakgrundstexten</a:t>
            </a:r>
          </a:p>
          <a:p>
            <a:pPr lvl="1"/>
            <a:r>
              <a:rPr lang="sv-SE"/>
              <a:t>Nivå två</a:t>
            </a:r>
          </a:p>
          <a:p>
            <a:pPr lvl="2"/>
            <a:r>
              <a:rPr lang="sv-SE"/>
              <a:t>Nivå tre</a:t>
            </a:r>
          </a:p>
        </p:txBody>
      </p:sp>
      <p:sp>
        <p:nvSpPr>
          <p:cNvPr id="6" name="Platshållare för sidfot 3">
            <a:extLst>
              <a:ext uri="{FF2B5EF4-FFF2-40B4-BE49-F238E27FC236}">
                <a16:creationId xmlns:a16="http://schemas.microsoft.com/office/drawing/2014/main" id="{4D410928-8390-4D72-8681-6E6A47EBBFF6}"/>
              </a:ext>
            </a:extLst>
          </p:cNvPr>
          <p:cNvSpPr>
            <a:spLocks noGrp="1"/>
          </p:cNvSpPr>
          <p:nvPr>
            <p:ph type="ftr" sz="quarter" idx="16"/>
          </p:nvPr>
        </p:nvSpPr>
        <p:spPr/>
        <p:txBody>
          <a:bodyPr/>
          <a:lstStyle/>
          <a:p>
            <a:endParaRPr lang="sv-SE"/>
          </a:p>
        </p:txBody>
      </p:sp>
      <p:sp>
        <p:nvSpPr>
          <p:cNvPr id="7" name="Platshållare för bildnummer 4">
            <a:extLst>
              <a:ext uri="{FF2B5EF4-FFF2-40B4-BE49-F238E27FC236}">
                <a16:creationId xmlns:a16="http://schemas.microsoft.com/office/drawing/2014/main" id="{4AF91A3B-E428-454E-BCD6-C9CD0663D67C}"/>
              </a:ext>
            </a:extLst>
          </p:cNvPr>
          <p:cNvSpPr>
            <a:spLocks noGrp="1"/>
          </p:cNvSpPr>
          <p:nvPr>
            <p:ph type="sldNum" sz="quarter" idx="17"/>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13507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punktlista och infälld bild">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858D0BC7-6CD0-4AE3-946E-9E6B3661622F}"/>
              </a:ext>
            </a:extLst>
          </p:cNvPr>
          <p:cNvSpPr>
            <a:spLocks noGrp="1"/>
          </p:cNvSpPr>
          <p:nvPr>
            <p:ph type="title"/>
          </p:nvPr>
        </p:nvSpPr>
        <p:spPr>
          <a:xfrm>
            <a:off x="636889" y="540000"/>
            <a:ext cx="5459111" cy="1080000"/>
          </a:xfrm>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64E5CFD4-87C2-B75F-B564-DF97777D54C0}"/>
              </a:ext>
            </a:extLst>
          </p:cNvPr>
          <p:cNvSpPr>
            <a:spLocks noGrp="1"/>
          </p:cNvSpPr>
          <p:nvPr>
            <p:ph type="body" sz="quarter" idx="12" hasCustomPrompt="1"/>
          </p:nvPr>
        </p:nvSpPr>
        <p:spPr>
          <a:xfrm>
            <a:off x="637200" y="1634400"/>
            <a:ext cx="5194051" cy="4583838"/>
          </a:xfrm>
          <a:prstGeom prst="rect">
            <a:avLst/>
          </a:prstGeom>
        </p:spPr>
        <p:txBody>
          <a:bodyPr lIns="0"/>
          <a:lstStyle>
            <a:lvl1pPr>
              <a:spcBef>
                <a:spcPts val="1800"/>
              </a:spcBef>
              <a:defRPr sz="2000"/>
            </a:lvl1pPr>
            <a:lvl2pPr>
              <a:defRPr sz="1800">
                <a:latin typeface="+mn-lt"/>
              </a:defRPr>
            </a:lvl2pPr>
            <a:lvl3pPr>
              <a:defRPr sz="1600">
                <a:latin typeface="+mn-lt"/>
              </a:defRPr>
            </a:lvl3pPr>
          </a:lstStyle>
          <a:p>
            <a:pPr lvl="0"/>
            <a:r>
              <a:rPr lang="sv-SE"/>
              <a:t>Klicka här för att ändra format på bakgrundstexten</a:t>
            </a:r>
          </a:p>
          <a:p>
            <a:pPr lvl="1"/>
            <a:r>
              <a:rPr lang="sv-SE"/>
              <a:t>Nivå två</a:t>
            </a:r>
          </a:p>
          <a:p>
            <a:pPr lvl="2"/>
            <a:r>
              <a:rPr lang="sv-SE"/>
              <a:t>Nivå tre</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6393181" y="620713"/>
            <a:ext cx="5174931" cy="5597525"/>
          </a:xfrm>
          <a:prstGeom prst="rect">
            <a:avLst/>
          </a:prstGeom>
        </p:spPr>
        <p:txBody>
          <a:bodyPr lIns="216000" tIns="216000" rIns="108000">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Markera bildplatshållaren (klicka inte på ikonen). Infoga en bild. Kom ihåg att skriva in en alternativtext eller markera som dekorativ.</a:t>
            </a:r>
          </a:p>
        </p:txBody>
      </p:sp>
      <p:sp>
        <p:nvSpPr>
          <p:cNvPr id="10" name="Platshållare för sidfot 4">
            <a:extLst>
              <a:ext uri="{FF2B5EF4-FFF2-40B4-BE49-F238E27FC236}">
                <a16:creationId xmlns:a16="http://schemas.microsoft.com/office/drawing/2014/main" id="{C07FB06F-FE7D-4A6F-8F38-03ACAB9EC2A0}"/>
              </a:ext>
            </a:extLst>
          </p:cNvPr>
          <p:cNvSpPr>
            <a:spLocks noGrp="1"/>
          </p:cNvSpPr>
          <p:nvPr>
            <p:ph type="ftr" sz="quarter" idx="13"/>
          </p:nvPr>
        </p:nvSpPr>
        <p:spPr/>
        <p:txBody>
          <a:bodyPr/>
          <a:lstStyle/>
          <a:p>
            <a:endParaRPr lang="sv-SE"/>
          </a:p>
        </p:txBody>
      </p:sp>
      <p:sp>
        <p:nvSpPr>
          <p:cNvPr id="11" name="Platshållare för bildnummer 5">
            <a:extLst>
              <a:ext uri="{FF2B5EF4-FFF2-40B4-BE49-F238E27FC236}">
                <a16:creationId xmlns:a16="http://schemas.microsoft.com/office/drawing/2014/main" id="{DE6A03B2-C1F9-4CCD-9567-13726E14CE49}"/>
              </a:ext>
            </a:extLst>
          </p:cNvPr>
          <p:cNvSpPr>
            <a:spLocks noGrp="1"/>
          </p:cNvSpPr>
          <p:nvPr>
            <p:ph type="sldNum" sz="quarter" idx="14"/>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062098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Bildobjekt 5" descr="Socialstyrelsen">
            <a:extLst>
              <a:ext uri="{FF2B5EF4-FFF2-40B4-BE49-F238E27FC236}">
                <a16:creationId xmlns:a16="http://schemas.microsoft.com/office/drawing/2014/main" id="{95A5E953-50F9-1BA8-4372-278E440140AA}"/>
              </a:ext>
            </a:extLst>
          </p:cNvPr>
          <p:cNvPicPr>
            <a:picLocks noChangeAspect="1"/>
          </p:cNvPicPr>
          <p:nvPr/>
        </p:nvPicPr>
        <p:blipFill>
          <a:blip r:embed="rId24">
            <a:lum/>
          </a:blip>
          <a:stretch>
            <a:fillRect/>
          </a:stretch>
        </p:blipFill>
        <p:spPr>
          <a:xfrm>
            <a:off x="10128113" y="6333464"/>
            <a:ext cx="1440000" cy="295715"/>
          </a:xfrm>
          <a:prstGeom prst="rect">
            <a:avLst/>
          </a:prstGeom>
          <a:solidFill>
            <a:srgbClr val="002B45">
              <a:alpha val="0"/>
            </a:srgbClr>
          </a:solidFill>
        </p:spPr>
      </p:pic>
      <p:sp>
        <p:nvSpPr>
          <p:cNvPr id="2" name="Platshållare för rubrik 1">
            <a:extLst>
              <a:ext uri="{FF2B5EF4-FFF2-40B4-BE49-F238E27FC236}">
                <a16:creationId xmlns:a16="http://schemas.microsoft.com/office/drawing/2014/main" id="{2B6156E1-64F2-E440-B780-30634D866D53}"/>
              </a:ext>
            </a:extLst>
          </p:cNvPr>
          <p:cNvSpPr>
            <a:spLocks noGrp="1"/>
          </p:cNvSpPr>
          <p:nvPr>
            <p:ph type="title"/>
          </p:nvPr>
        </p:nvSpPr>
        <p:spPr>
          <a:xfrm>
            <a:off x="636889" y="540000"/>
            <a:ext cx="9720000" cy="1080000"/>
          </a:xfrm>
          <a:prstGeom prst="rect">
            <a:avLst/>
          </a:prstGeom>
        </p:spPr>
        <p:txBody>
          <a:bodyPr vert="horz" lIns="0" tIns="0" rIns="91440" bIns="45720" rtlCol="0" anchor="t">
            <a:normAutofit/>
          </a:bodyPr>
          <a:lstStyle/>
          <a:p>
            <a:r>
              <a:rPr lang="sv-SE"/>
              <a:t>Klicka här för att ändra mall för rubrikformat</a:t>
            </a:r>
          </a:p>
        </p:txBody>
      </p:sp>
      <p:cxnSp>
        <p:nvCxnSpPr>
          <p:cNvPr id="5" name="Rak koppling 4">
            <a:extLst>
              <a:ext uri="{FF2B5EF4-FFF2-40B4-BE49-F238E27FC236}">
                <a16:creationId xmlns:a16="http://schemas.microsoft.com/office/drawing/2014/main" id="{7A5FCC32-EFE8-43FE-90EA-4835D8353439}"/>
              </a:ext>
              <a:ext uri="{C183D7F6-B498-43B3-948B-1728B52AA6E4}">
                <adec:decorative xmlns:adec="http://schemas.microsoft.com/office/drawing/2017/decorative" val="1"/>
              </a:ext>
            </a:extLst>
          </p:cNvPr>
          <p:cNvCxnSpPr/>
          <p:nvPr/>
        </p:nvCxnSpPr>
        <p:spPr>
          <a:xfrm>
            <a:off x="623309"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Rak koppling 10">
            <a:extLst>
              <a:ext uri="{FF2B5EF4-FFF2-40B4-BE49-F238E27FC236}">
                <a16:creationId xmlns:a16="http://schemas.microsoft.com/office/drawing/2014/main" id="{A586222A-556B-44F4-B6A8-0B286BFF60B6}"/>
              </a:ext>
              <a:ext uri="{C183D7F6-B498-43B3-948B-1728B52AA6E4}">
                <adec:decorative xmlns:adec="http://schemas.microsoft.com/office/drawing/2017/decorative" val="1"/>
              </a:ext>
            </a:extLst>
          </p:cNvPr>
          <p:cNvCxnSpPr/>
          <p:nvPr/>
        </p:nvCxnSpPr>
        <p:spPr>
          <a:xfrm>
            <a:off x="5808663"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Rak koppling 11">
            <a:extLst>
              <a:ext uri="{FF2B5EF4-FFF2-40B4-BE49-F238E27FC236}">
                <a16:creationId xmlns:a16="http://schemas.microsoft.com/office/drawing/2014/main" id="{5B0E99FA-C014-4BF4-AC97-8CC40C679C08}"/>
              </a:ext>
              <a:ext uri="{C183D7F6-B498-43B3-948B-1728B52AA6E4}">
                <adec:decorative xmlns:adec="http://schemas.microsoft.com/office/drawing/2017/decorative" val="1"/>
              </a:ext>
            </a:extLst>
          </p:cNvPr>
          <p:cNvCxnSpPr/>
          <p:nvPr/>
        </p:nvCxnSpPr>
        <p:spPr>
          <a:xfrm>
            <a:off x="6383338"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ak koppling 13">
            <a:extLst>
              <a:ext uri="{FF2B5EF4-FFF2-40B4-BE49-F238E27FC236}">
                <a16:creationId xmlns:a16="http://schemas.microsoft.com/office/drawing/2014/main" id="{93AFE2DE-231B-4B77-BC0B-D1D77B7BD68B}"/>
              </a:ext>
              <a:ext uri="{C183D7F6-B498-43B3-948B-1728B52AA6E4}">
                <adec:decorative xmlns:adec="http://schemas.microsoft.com/office/drawing/2017/decorative" val="1"/>
              </a:ext>
            </a:extLst>
          </p:cNvPr>
          <p:cNvCxnSpPr>
            <a:cxnSpLocks/>
          </p:cNvCxnSpPr>
          <p:nvPr/>
        </p:nvCxnSpPr>
        <p:spPr>
          <a:xfrm>
            <a:off x="11568113"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Rak koppling 14">
            <a:extLst>
              <a:ext uri="{FF2B5EF4-FFF2-40B4-BE49-F238E27FC236}">
                <a16:creationId xmlns:a16="http://schemas.microsoft.com/office/drawing/2014/main" id="{09E1D972-C7AD-468B-A376-70DE1520A9C0}"/>
              </a:ext>
              <a:ext uri="{C183D7F6-B498-43B3-948B-1728B52AA6E4}">
                <adec:decorative xmlns:adec="http://schemas.microsoft.com/office/drawing/2017/decorative" val="1"/>
              </a:ext>
            </a:extLst>
          </p:cNvPr>
          <p:cNvCxnSpPr>
            <a:cxnSpLocks/>
          </p:cNvCxnSpPr>
          <p:nvPr/>
        </p:nvCxnSpPr>
        <p:spPr>
          <a:xfrm rot="5400000">
            <a:off x="12420684" y="48945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ak koppling 15">
            <a:extLst>
              <a:ext uri="{FF2B5EF4-FFF2-40B4-BE49-F238E27FC236}">
                <a16:creationId xmlns:a16="http://schemas.microsoft.com/office/drawing/2014/main" id="{B28794D6-F104-40D6-A58C-887FD8A15A17}"/>
              </a:ext>
              <a:ext uri="{C183D7F6-B498-43B3-948B-1728B52AA6E4}">
                <adec:decorative xmlns:adec="http://schemas.microsoft.com/office/drawing/2017/decorative" val="1"/>
              </a:ext>
            </a:extLst>
          </p:cNvPr>
          <p:cNvCxnSpPr>
            <a:cxnSpLocks/>
          </p:cNvCxnSpPr>
          <p:nvPr/>
        </p:nvCxnSpPr>
        <p:spPr>
          <a:xfrm rot="5400000">
            <a:off x="12420684" y="329837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Rak koppling 16">
            <a:extLst>
              <a:ext uri="{FF2B5EF4-FFF2-40B4-BE49-F238E27FC236}">
                <a16:creationId xmlns:a16="http://schemas.microsoft.com/office/drawing/2014/main" id="{57FAD7DA-5705-41D8-B3E9-A3AAD56A4448}"/>
              </a:ext>
              <a:ext uri="{C183D7F6-B498-43B3-948B-1728B52AA6E4}">
                <adec:decorative xmlns:adec="http://schemas.microsoft.com/office/drawing/2017/decorative" val="1"/>
              </a:ext>
            </a:extLst>
          </p:cNvPr>
          <p:cNvCxnSpPr>
            <a:cxnSpLocks/>
          </p:cNvCxnSpPr>
          <p:nvPr/>
        </p:nvCxnSpPr>
        <p:spPr>
          <a:xfrm rot="5400000">
            <a:off x="12420684" y="6087610"/>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Rak koppling 18">
            <a:extLst>
              <a:ext uri="{FF2B5EF4-FFF2-40B4-BE49-F238E27FC236}">
                <a16:creationId xmlns:a16="http://schemas.microsoft.com/office/drawing/2014/main" id="{D5517197-6BCC-4C8E-B1B6-B33B8CC63861}"/>
              </a:ext>
              <a:ext uri="{C183D7F6-B498-43B3-948B-1728B52AA6E4}">
                <adec:decorative xmlns:adec="http://schemas.microsoft.com/office/drawing/2017/decorative" val="1"/>
              </a:ext>
            </a:extLst>
          </p:cNvPr>
          <p:cNvCxnSpPr/>
          <p:nvPr/>
        </p:nvCxnSpPr>
        <p:spPr>
          <a:xfrm>
            <a:off x="623887"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Rak koppling 19">
            <a:extLst>
              <a:ext uri="{FF2B5EF4-FFF2-40B4-BE49-F238E27FC236}">
                <a16:creationId xmlns:a16="http://schemas.microsoft.com/office/drawing/2014/main" id="{6C66B513-8FD7-46A0-9DA3-6A111EC8E7B8}"/>
              </a:ext>
              <a:ext uri="{C183D7F6-B498-43B3-948B-1728B52AA6E4}">
                <adec:decorative xmlns:adec="http://schemas.microsoft.com/office/drawing/2017/decorative" val="1"/>
              </a:ext>
            </a:extLst>
          </p:cNvPr>
          <p:cNvCxnSpPr/>
          <p:nvPr/>
        </p:nvCxnSpPr>
        <p:spPr>
          <a:xfrm>
            <a:off x="5808663"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Rak koppling 20">
            <a:extLst>
              <a:ext uri="{FF2B5EF4-FFF2-40B4-BE49-F238E27FC236}">
                <a16:creationId xmlns:a16="http://schemas.microsoft.com/office/drawing/2014/main" id="{32DAB08D-0A38-4342-808A-83215B53E80B}"/>
              </a:ext>
              <a:ext uri="{C183D7F6-B498-43B3-948B-1728B52AA6E4}">
                <adec:decorative xmlns:adec="http://schemas.microsoft.com/office/drawing/2017/decorative" val="1"/>
              </a:ext>
            </a:extLst>
          </p:cNvPr>
          <p:cNvCxnSpPr/>
          <p:nvPr/>
        </p:nvCxnSpPr>
        <p:spPr>
          <a:xfrm>
            <a:off x="6383338"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Rak koppling 21">
            <a:extLst>
              <a:ext uri="{FF2B5EF4-FFF2-40B4-BE49-F238E27FC236}">
                <a16:creationId xmlns:a16="http://schemas.microsoft.com/office/drawing/2014/main" id="{58609B6E-8AC8-4F8F-B05A-29E3F1FC030A}"/>
              </a:ext>
              <a:ext uri="{C183D7F6-B498-43B3-948B-1728B52AA6E4}">
                <adec:decorative xmlns:adec="http://schemas.microsoft.com/office/drawing/2017/decorative" val="1"/>
              </a:ext>
            </a:extLst>
          </p:cNvPr>
          <p:cNvCxnSpPr>
            <a:cxnSpLocks/>
          </p:cNvCxnSpPr>
          <p:nvPr/>
        </p:nvCxnSpPr>
        <p:spPr>
          <a:xfrm>
            <a:off x="11568113"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Rak koppling 22">
            <a:extLst>
              <a:ext uri="{FF2B5EF4-FFF2-40B4-BE49-F238E27FC236}">
                <a16:creationId xmlns:a16="http://schemas.microsoft.com/office/drawing/2014/main" id="{CB1CA607-F3C8-4BBB-8981-DCFE317984F1}"/>
              </a:ext>
              <a:ext uri="{C183D7F6-B498-43B3-948B-1728B52AA6E4}">
                <adec:decorative xmlns:adec="http://schemas.microsoft.com/office/drawing/2017/decorative" val="1"/>
              </a:ext>
            </a:extLst>
          </p:cNvPr>
          <p:cNvCxnSpPr>
            <a:cxnSpLocks/>
          </p:cNvCxnSpPr>
          <p:nvPr/>
        </p:nvCxnSpPr>
        <p:spPr>
          <a:xfrm rot="5400000">
            <a:off x="-242020" y="489453"/>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Rak koppling 23">
            <a:extLst>
              <a:ext uri="{FF2B5EF4-FFF2-40B4-BE49-F238E27FC236}">
                <a16:creationId xmlns:a16="http://schemas.microsoft.com/office/drawing/2014/main" id="{F6240431-D3FA-44C6-A7AF-EAE305B35AFD}"/>
              </a:ext>
              <a:ext uri="{C183D7F6-B498-43B3-948B-1728B52AA6E4}">
                <adec:decorative xmlns:adec="http://schemas.microsoft.com/office/drawing/2017/decorative" val="1"/>
              </a:ext>
            </a:extLst>
          </p:cNvPr>
          <p:cNvCxnSpPr>
            <a:cxnSpLocks/>
          </p:cNvCxnSpPr>
          <p:nvPr/>
        </p:nvCxnSpPr>
        <p:spPr>
          <a:xfrm rot="5400000">
            <a:off x="-242020" y="3298373"/>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Rak koppling 24">
            <a:extLst>
              <a:ext uri="{FF2B5EF4-FFF2-40B4-BE49-F238E27FC236}">
                <a16:creationId xmlns:a16="http://schemas.microsoft.com/office/drawing/2014/main" id="{F89DC709-C213-4789-9169-7162B14811ED}"/>
              </a:ext>
              <a:ext uri="{C183D7F6-B498-43B3-948B-1728B52AA6E4}">
                <adec:decorative xmlns:adec="http://schemas.microsoft.com/office/drawing/2017/decorative" val="1"/>
              </a:ext>
            </a:extLst>
          </p:cNvPr>
          <p:cNvCxnSpPr>
            <a:cxnSpLocks/>
          </p:cNvCxnSpPr>
          <p:nvPr/>
        </p:nvCxnSpPr>
        <p:spPr>
          <a:xfrm rot="5400000">
            <a:off x="-242020" y="6087611"/>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Platshållare för text 2">
            <a:extLst>
              <a:ext uri="{FF2B5EF4-FFF2-40B4-BE49-F238E27FC236}">
                <a16:creationId xmlns:a16="http://schemas.microsoft.com/office/drawing/2014/main" id="{AEC25B12-FF7C-4C32-BF6B-DA75EF36F6B6}"/>
              </a:ext>
            </a:extLst>
          </p:cNvPr>
          <p:cNvSpPr>
            <a:spLocks noGrp="1"/>
          </p:cNvSpPr>
          <p:nvPr>
            <p:ph type="body" idx="1"/>
          </p:nvPr>
        </p:nvSpPr>
        <p:spPr>
          <a:xfrm>
            <a:off x="636045" y="1634097"/>
            <a:ext cx="7020000" cy="4582800"/>
          </a:xfrm>
          <a:prstGeom prst="rect">
            <a:avLst/>
          </a:prstGeom>
        </p:spPr>
        <p:txBody>
          <a:bodyPr vert="horz" lIns="91440" tIns="45720" rIns="91440" bIns="45720" rtlCol="0">
            <a:normAutofit/>
          </a:bodyPr>
          <a:lstStyle/>
          <a:p>
            <a:pPr marL="288000" marR="0" lvl="0" indent="-288000" algn="l" defTabSz="914400" rtl="0" eaLnBrk="1" fontAlgn="auto" latinLnBrk="0" hangingPunct="1">
              <a:lnSpc>
                <a:spcPct val="110000"/>
              </a:lnSpc>
              <a:spcBef>
                <a:spcPts val="1000"/>
              </a:spcBef>
              <a:spcAft>
                <a:spcPts val="0"/>
              </a:spcAft>
              <a:buClrTx/>
              <a:buSzTx/>
              <a:buFont typeface="Arial" panose="020B0604020202020204" pitchFamily="34" charset="0"/>
              <a:buChar char="•"/>
              <a:tabLst/>
              <a:defRPr/>
            </a:pPr>
            <a:r>
              <a:rPr kumimoji="0" lang="sv-SE" sz="2000" b="0" i="0" u="none" strike="noStrike" kern="1200" cap="none" spc="0" normalizeH="0" baseline="0" noProof="0">
                <a:ln>
                  <a:noFill/>
                </a:ln>
                <a:solidFill>
                  <a:srgbClr val="000000"/>
                </a:solidFill>
                <a:effectLst/>
                <a:uLnTx/>
                <a:uFillTx/>
                <a:latin typeface="+mn-lt"/>
                <a:ea typeface="+mn-ea"/>
                <a:cs typeface="+mn-cs"/>
              </a:rPr>
              <a:t>Redigera format för bakgrundstext</a:t>
            </a:r>
          </a:p>
          <a:p>
            <a:pPr marL="684000" marR="0" lvl="1"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800" b="0" i="0" u="none" strike="noStrike" kern="1200" cap="none" spc="0" normalizeH="0" baseline="0" noProof="0">
                <a:ln>
                  <a:noFill/>
                </a:ln>
                <a:solidFill>
                  <a:srgbClr val="000000"/>
                </a:solidFill>
                <a:effectLst/>
                <a:uLnTx/>
                <a:uFillTx/>
                <a:latin typeface="Noto Sans"/>
                <a:ea typeface="+mn-ea"/>
                <a:cs typeface="+mn-cs"/>
              </a:rPr>
              <a:t>Nivå två</a:t>
            </a:r>
          </a:p>
          <a:p>
            <a:pPr marL="1080000" marR="0" lvl="2"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600" b="0" i="0" u="none" strike="noStrike" kern="1200" cap="none" spc="0" normalizeH="0" baseline="0" noProof="0">
                <a:ln>
                  <a:noFill/>
                </a:ln>
                <a:solidFill>
                  <a:srgbClr val="000000"/>
                </a:solidFill>
                <a:effectLst/>
                <a:uLnTx/>
                <a:uFillTx/>
                <a:latin typeface="Noto Sans"/>
                <a:ea typeface="+mn-ea"/>
                <a:cs typeface="+mn-cs"/>
              </a:rPr>
              <a:t>Nivå tre</a:t>
            </a:r>
          </a:p>
          <a:p>
            <a:pPr marL="1440000" marR="0" lvl="3"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600" b="0" i="0" u="none" strike="noStrike" kern="1200" cap="none" spc="0" normalizeH="0" baseline="0" noProof="0">
                <a:ln>
                  <a:noFill/>
                </a:ln>
                <a:solidFill>
                  <a:srgbClr val="000000"/>
                </a:solidFill>
                <a:effectLst/>
                <a:uLnTx/>
                <a:uFillTx/>
                <a:latin typeface="Noto Sans"/>
                <a:ea typeface="+mn-ea"/>
                <a:cs typeface="+mn-cs"/>
              </a:rPr>
              <a:t>Nivå fyra</a:t>
            </a:r>
          </a:p>
          <a:p>
            <a:pPr marL="1800000" marR="0" lvl="4"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600" b="0" i="0" u="none" strike="noStrike" kern="1200" cap="none" spc="0" normalizeH="0" baseline="0" noProof="0">
                <a:ln>
                  <a:noFill/>
                </a:ln>
                <a:solidFill>
                  <a:srgbClr val="000000"/>
                </a:solidFill>
                <a:effectLst/>
                <a:uLnTx/>
                <a:uFillTx/>
                <a:latin typeface="Noto Sans"/>
                <a:ea typeface="+mn-ea"/>
                <a:cs typeface="+mn-cs"/>
              </a:rPr>
              <a:t>Nivå fem</a:t>
            </a:r>
          </a:p>
        </p:txBody>
      </p:sp>
      <p:sp>
        <p:nvSpPr>
          <p:cNvPr id="4" name="Platshållare för bildnummer 3">
            <a:extLst>
              <a:ext uri="{FF2B5EF4-FFF2-40B4-BE49-F238E27FC236}">
                <a16:creationId xmlns:a16="http://schemas.microsoft.com/office/drawing/2014/main" id="{CD1C0627-B6A2-4CE6-BC0A-BACFBFF9684C}"/>
              </a:ext>
            </a:extLst>
          </p:cNvPr>
          <p:cNvSpPr>
            <a:spLocks noGrp="1"/>
          </p:cNvSpPr>
          <p:nvPr>
            <p:ph type="sldNum" sz="quarter" idx="4"/>
          </p:nvPr>
        </p:nvSpPr>
        <p:spPr>
          <a:xfrm>
            <a:off x="5629258" y="6492875"/>
            <a:ext cx="933484" cy="365125"/>
          </a:xfrm>
          <a:prstGeom prst="rect">
            <a:avLst/>
          </a:prstGeom>
        </p:spPr>
        <p:txBody>
          <a:bodyPr vert="horz" lIns="91440" tIns="45720" rIns="91440" bIns="45720" rtlCol="0" anchor="ctr"/>
          <a:lstStyle>
            <a:lvl1pPr algn="ctr">
              <a:defRPr sz="1200">
                <a:solidFill>
                  <a:schemeClr val="tx1"/>
                </a:solidFill>
              </a:defRPr>
            </a:lvl1pPr>
          </a:lstStyle>
          <a:p>
            <a:fld id="{4EF126C7-24CB-41BE-8327-5CF4F4F9B55B}" type="slidenum">
              <a:rPr lang="sv-SE" smtClean="0"/>
              <a:pPr/>
              <a:t>‹#›</a:t>
            </a:fld>
            <a:endParaRPr lang="sv-SE"/>
          </a:p>
        </p:txBody>
      </p:sp>
      <p:sp>
        <p:nvSpPr>
          <p:cNvPr id="7" name="Platshållare för sidfot 6">
            <a:extLst>
              <a:ext uri="{FF2B5EF4-FFF2-40B4-BE49-F238E27FC236}">
                <a16:creationId xmlns:a16="http://schemas.microsoft.com/office/drawing/2014/main" id="{A385F0E0-33B8-4837-BBDF-812092BC3BB9}"/>
              </a:ext>
            </a:extLst>
          </p:cNvPr>
          <p:cNvSpPr>
            <a:spLocks noGrp="1"/>
          </p:cNvSpPr>
          <p:nvPr>
            <p:ph type="ftr" sz="quarter" idx="3"/>
          </p:nvPr>
        </p:nvSpPr>
        <p:spPr>
          <a:xfrm>
            <a:off x="636045" y="6356350"/>
            <a:ext cx="4114800" cy="365125"/>
          </a:xfrm>
          <a:prstGeom prst="rect">
            <a:avLst/>
          </a:prstGeom>
        </p:spPr>
        <p:txBody>
          <a:bodyPr vert="horz" lIns="0" tIns="45720" rIns="91440" bIns="45720" rtlCol="0" anchor="ctr"/>
          <a:lstStyle>
            <a:lvl1pPr algn="l">
              <a:defRPr sz="1200">
                <a:solidFill>
                  <a:schemeClr val="tx1"/>
                </a:solidFill>
              </a:defRPr>
            </a:lvl1pPr>
          </a:lstStyle>
          <a:p>
            <a:endParaRPr lang="sv-SE"/>
          </a:p>
        </p:txBody>
      </p:sp>
    </p:spTree>
    <p:extLst>
      <p:ext uri="{BB962C8B-B14F-4D97-AF65-F5344CB8AC3E}">
        <p14:creationId xmlns:p14="http://schemas.microsoft.com/office/powerpoint/2010/main" val="2035559284"/>
      </p:ext>
    </p:extLst>
  </p:cSld>
  <p:clrMap bg1="lt1" tx1="dk1" bg2="lt2" tx2="dk2" accent1="accent1" accent2="accent2" accent3="accent3" accent4="accent4" accent5="accent5" accent6="accent6" hlink="hlink" folHlink="folHlink"/>
  <p:sldLayoutIdLst>
    <p:sldLayoutId id="2147483711" r:id="rId1"/>
    <p:sldLayoutId id="2147483687" r:id="rId2"/>
    <p:sldLayoutId id="2147483712" r:id="rId3"/>
    <p:sldLayoutId id="2147483690" r:id="rId4"/>
    <p:sldLayoutId id="2147483689" r:id="rId5"/>
    <p:sldLayoutId id="2147483669" r:id="rId6"/>
    <p:sldLayoutId id="2147483670" r:id="rId7"/>
    <p:sldLayoutId id="2147483671" r:id="rId8"/>
    <p:sldLayoutId id="2147483674" r:id="rId9"/>
    <p:sldLayoutId id="2147483672" r:id="rId10"/>
    <p:sldLayoutId id="2147483673" r:id="rId11"/>
    <p:sldLayoutId id="2147483713" r:id="rId12"/>
    <p:sldLayoutId id="2147483714" r:id="rId13"/>
    <p:sldLayoutId id="2147483675" r:id="rId14"/>
    <p:sldLayoutId id="2147483676" r:id="rId15"/>
    <p:sldLayoutId id="2147483677" r:id="rId16"/>
    <p:sldLayoutId id="2147483678" r:id="rId17"/>
    <p:sldLayoutId id="2147483679" r:id="rId18"/>
    <p:sldLayoutId id="2147483682" r:id="rId19"/>
    <p:sldLayoutId id="2147483710" r:id="rId20"/>
    <p:sldLayoutId id="2147483708" r:id="rId21"/>
    <p:sldLayoutId id="2147483709" r:id="rId22"/>
  </p:sldLayoutIdLst>
  <p:hf hdr="0" ftr="0" dt="0"/>
  <p:txStyles>
    <p:titleStyle>
      <a:lvl1pPr algn="l" defTabSz="914400" rtl="0" eaLnBrk="1" latinLnBrk="0" hangingPunct="1">
        <a:lnSpc>
          <a:spcPct val="110000"/>
        </a:lnSpc>
        <a:spcBef>
          <a:spcPct val="0"/>
        </a:spcBef>
        <a:buNone/>
        <a:defRPr sz="2800" b="1" kern="1200">
          <a:solidFill>
            <a:schemeClr val="tx1"/>
          </a:solidFill>
          <a:latin typeface="+mj-lt"/>
          <a:ea typeface="+mj-ea"/>
          <a:cs typeface="Arial" panose="020B0604020202020204" pitchFamily="34" charset="0"/>
        </a:defRPr>
      </a:lvl1pPr>
    </p:titleStyle>
    <p:bodyStyle>
      <a:lvl1pPr marL="288000" marR="0" indent="-288000" algn="l" defTabSz="914400" rtl="0" eaLnBrk="1" fontAlgn="auto" latinLnBrk="0" hangingPunct="1">
        <a:lnSpc>
          <a:spcPct val="110000"/>
        </a:lnSpc>
        <a:spcBef>
          <a:spcPts val="1000"/>
        </a:spcBef>
        <a:spcAft>
          <a:spcPts val="0"/>
        </a:spcAft>
        <a:buClrTx/>
        <a:buSzTx/>
        <a:buFont typeface="Arial" panose="020B0604020202020204" pitchFamily="34" charset="0"/>
        <a:buChar char="•"/>
        <a:tabLst/>
        <a:defRPr sz="2200" kern="1200">
          <a:solidFill>
            <a:schemeClr val="tx1"/>
          </a:solidFill>
          <a:latin typeface="+mn-lt"/>
          <a:ea typeface="Noto Sans" panose="020B0502040504020204" pitchFamily="34" charset="0"/>
          <a:cs typeface="Noto Sans" panose="020B0502040504020204" pitchFamily="34" charset="0"/>
        </a:defRPr>
      </a:lvl1pPr>
      <a:lvl2pPr marL="684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2pPr>
      <a:lvl3pPr marL="1080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3pPr>
      <a:lvl4pPr marL="1440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2200" kern="1200">
          <a:solidFill>
            <a:schemeClr val="tx1"/>
          </a:solidFill>
          <a:latin typeface="Arial" panose="020B0604020202020204" pitchFamily="34" charset="0"/>
          <a:ea typeface="+mn-ea"/>
          <a:cs typeface="Arial" panose="020B0604020202020204" pitchFamily="34" charset="0"/>
        </a:defRPr>
      </a:lvl4pPr>
      <a:lvl5pPr marL="1800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2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9" orient="horz" pos="3917">
          <p15:clr>
            <a:srgbClr val="F26B43"/>
          </p15:clr>
        </p15:guide>
        <p15:guide id="10" pos="4021">
          <p15:clr>
            <a:srgbClr val="F26B43"/>
          </p15:clr>
        </p15:guide>
        <p15:guide id="11" pos="3659">
          <p15:clr>
            <a:srgbClr val="F26B43"/>
          </p15:clr>
        </p15:guide>
        <p15:guide id="12" orient="horz" pos="391">
          <p15:clr>
            <a:srgbClr val="F26B43"/>
          </p15:clr>
        </p15:guide>
        <p15:guide id="13" pos="393" userDrawn="1">
          <p15:clr>
            <a:srgbClr val="F26B43"/>
          </p15:clr>
        </p15:guide>
        <p15:guide id="14" pos="7287">
          <p15:clr>
            <a:srgbClr val="F26B43"/>
          </p15:clr>
        </p15:guide>
        <p15:guide id="15" orient="horz" pos="21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1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14.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16.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2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11.png"/><Relationship Id="rId7"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25.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11.png"/><Relationship Id="rId7"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27.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11.png"/><Relationship Id="rId7"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29.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11.png"/><Relationship Id="rId7"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3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11.png"/><Relationship Id="rId7"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36.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11.png"/><Relationship Id="rId7"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6.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38.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11.png"/><Relationship Id="rId7"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6.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11.png"/><Relationship Id="rId7"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6.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 11" descr="Socialstyrelsen logotyp">
            <a:extLst>
              <a:ext uri="{FF2B5EF4-FFF2-40B4-BE49-F238E27FC236}">
                <a16:creationId xmlns:a16="http://schemas.microsoft.com/office/drawing/2014/main" id="{0853BE05-6A3A-4DA6-9364-25B250BEDEE1}"/>
              </a:ext>
            </a:extLst>
          </p:cNvPr>
          <p:cNvPicPr>
            <a:picLocks noChangeAspect="1"/>
          </p:cNvPicPr>
          <p:nvPr/>
        </p:nvPicPr>
        <p:blipFill>
          <a:blip r:embed="rId3">
            <a:lum/>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8490" y="620713"/>
            <a:ext cx="2438400" cy="524075"/>
          </a:xfrm>
          <a:prstGeom prst="rect">
            <a:avLst/>
          </a:prstGeom>
        </p:spPr>
      </p:pic>
      <p:sp>
        <p:nvSpPr>
          <p:cNvPr id="4" name="Title 3">
            <a:extLst>
              <a:ext uri="{FF2B5EF4-FFF2-40B4-BE49-F238E27FC236}">
                <a16:creationId xmlns:a16="http://schemas.microsoft.com/office/drawing/2014/main" id="{08CCA449-9710-6B2E-BF18-99B9BD538E7C}"/>
              </a:ext>
            </a:extLst>
          </p:cNvPr>
          <p:cNvSpPr>
            <a:spLocks noGrp="1"/>
          </p:cNvSpPr>
          <p:nvPr>
            <p:ph type="ctrTitle"/>
          </p:nvPr>
        </p:nvSpPr>
        <p:spPr/>
        <p:txBody>
          <a:bodyPr>
            <a:normAutofit/>
          </a:bodyPr>
          <a:lstStyle/>
          <a:p>
            <a:r>
              <a:rPr lang="sv-SE"/>
              <a:t>Diskussionsunderlag kring arbetssätt för nationell vårdförmedling</a:t>
            </a:r>
          </a:p>
        </p:txBody>
      </p:sp>
      <p:sp>
        <p:nvSpPr>
          <p:cNvPr id="6" name="Subtitle 5">
            <a:extLst>
              <a:ext uri="{FF2B5EF4-FFF2-40B4-BE49-F238E27FC236}">
                <a16:creationId xmlns:a16="http://schemas.microsoft.com/office/drawing/2014/main" id="{66CD0A87-373A-13B8-FFC7-0BB676B182C2}"/>
              </a:ext>
            </a:extLst>
          </p:cNvPr>
          <p:cNvSpPr>
            <a:spLocks noGrp="1"/>
          </p:cNvSpPr>
          <p:nvPr>
            <p:ph type="subTitle" idx="1"/>
          </p:nvPr>
        </p:nvSpPr>
        <p:spPr/>
        <p:txBody>
          <a:bodyPr>
            <a:normAutofit/>
          </a:bodyPr>
          <a:lstStyle/>
          <a:p>
            <a:r>
              <a:rPr lang="sv-SE"/>
              <a:t>Ett stöd till dig som arbetar med nationell vårdförmedling</a:t>
            </a:r>
            <a:br>
              <a:rPr lang="sv-SE"/>
            </a:br>
            <a:endParaRPr lang="sv-SE">
              <a:highlight>
                <a:srgbClr val="FFFF00"/>
              </a:highlight>
            </a:endParaRPr>
          </a:p>
        </p:txBody>
      </p:sp>
      <p:sp>
        <p:nvSpPr>
          <p:cNvPr id="7" name="Text Placeholder 6">
            <a:extLst>
              <a:ext uri="{FF2B5EF4-FFF2-40B4-BE49-F238E27FC236}">
                <a16:creationId xmlns:a16="http://schemas.microsoft.com/office/drawing/2014/main" id="{AE020C3C-2817-47BF-D351-84375AF68C5E}"/>
              </a:ext>
            </a:extLst>
          </p:cNvPr>
          <p:cNvSpPr>
            <a:spLocks noGrp="1"/>
          </p:cNvSpPr>
          <p:nvPr>
            <p:ph type="body" sz="quarter" idx="13"/>
          </p:nvPr>
        </p:nvSpPr>
        <p:spPr/>
        <p:txBody>
          <a:bodyPr/>
          <a:lstStyle/>
          <a:p>
            <a:r>
              <a:rPr lang="sv-SE"/>
              <a:t>Juni 2025</a:t>
            </a:r>
          </a:p>
        </p:txBody>
      </p:sp>
      <p:sp>
        <p:nvSpPr>
          <p:cNvPr id="2" name="Rectangle: Rounded Corners 1">
            <a:extLst>
              <a:ext uri="{FF2B5EF4-FFF2-40B4-BE49-F238E27FC236}">
                <a16:creationId xmlns:a16="http://schemas.microsoft.com/office/drawing/2014/main" id="{27197EEF-4AD5-5AD5-DBC2-695ACCA81CBC}"/>
              </a:ext>
            </a:extLst>
          </p:cNvPr>
          <p:cNvSpPr/>
          <p:nvPr/>
        </p:nvSpPr>
        <p:spPr>
          <a:xfrm>
            <a:off x="637199" y="1321962"/>
            <a:ext cx="4763062" cy="524075"/>
          </a:xfrm>
          <a:prstGeom prst="roundRect">
            <a:avLst/>
          </a:prstGeom>
          <a:solidFill>
            <a:schemeClr val="accent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Framtaget som en del av Socialstyrelsens stöd till regioners arbete med nationell vårdförmedling</a:t>
            </a:r>
          </a:p>
        </p:txBody>
      </p:sp>
    </p:spTree>
    <p:extLst>
      <p:ext uri="{BB962C8B-B14F-4D97-AF65-F5344CB8AC3E}">
        <p14:creationId xmlns:p14="http://schemas.microsoft.com/office/powerpoint/2010/main" val="3883067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20EFBD45-0455-694B-BA59-A77988AB1C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76AF63-EAE7-C6C5-88FC-C19F11FD4B8F}"/>
              </a:ext>
              <a:ext uri="{C183D7F6-B498-43B3-948B-1728B52AA6E4}">
                <adec:decorative xmlns:adec="http://schemas.microsoft.com/office/drawing/2017/decorative" val="1"/>
              </a:ext>
            </a:extLst>
          </p:cNvPr>
          <p:cNvSpPr/>
          <p:nvPr/>
        </p:nvSpPr>
        <p:spPr>
          <a:xfrm>
            <a:off x="433689" y="1346138"/>
            <a:ext cx="11219100" cy="3293595"/>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ctangle 10">
            <a:extLst>
              <a:ext uri="{FF2B5EF4-FFF2-40B4-BE49-F238E27FC236}">
                <a16:creationId xmlns:a16="http://schemas.microsoft.com/office/drawing/2014/main" id="{BAC50C38-22B9-63B9-991C-3CFD89A6DE50}"/>
              </a:ext>
              <a:ext uri="{C183D7F6-B498-43B3-948B-1728B52AA6E4}">
                <adec:decorative xmlns:adec="http://schemas.microsoft.com/office/drawing/2017/decorative" val="1"/>
              </a:ext>
            </a:extLst>
          </p:cNvPr>
          <p:cNvSpPr/>
          <p:nvPr/>
        </p:nvSpPr>
        <p:spPr>
          <a:xfrm>
            <a:off x="5321400" y="5106052"/>
            <a:ext cx="5552340" cy="306984"/>
          </a:xfrm>
          <a:prstGeom prst="rect">
            <a:avLst/>
          </a:prstGeom>
          <a:solidFill>
            <a:schemeClr val="bg1">
              <a:alpha val="34000"/>
            </a:schemeClr>
          </a:solidFill>
          <a:ln>
            <a:noFill/>
          </a:ln>
          <a:effectLst>
            <a:glow rad="266700">
              <a:schemeClr val="bg1">
                <a:alpha val="33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668B6560-37B1-B7BC-4E34-FD76AF401152}"/>
              </a:ext>
            </a:extLst>
          </p:cNvPr>
          <p:cNvSpPr>
            <a:spLocks noGrp="1"/>
          </p:cNvSpPr>
          <p:nvPr>
            <p:ph type="title"/>
          </p:nvPr>
        </p:nvSpPr>
        <p:spPr>
          <a:xfrm>
            <a:off x="636889" y="540000"/>
            <a:ext cx="10918222" cy="733688"/>
          </a:xfrm>
        </p:spPr>
        <p:txBody>
          <a:bodyPr/>
          <a:lstStyle/>
          <a:p>
            <a:r>
              <a:rPr lang="sv-SE"/>
              <a:t>Proaktiv patientinformation i Region Jönköpings län (2/2)</a:t>
            </a:r>
          </a:p>
        </p:txBody>
      </p:sp>
      <p:pic>
        <p:nvPicPr>
          <p:cNvPr id="28" name="Graphic 27">
            <a:extLst>
              <a:ext uri="{FF2B5EF4-FFF2-40B4-BE49-F238E27FC236}">
                <a16:creationId xmlns:a16="http://schemas.microsoft.com/office/drawing/2014/main" id="{EFE7A9E2-1914-CCE3-E1A9-F2E98CBC4198}"/>
              </a:ext>
              <a:ext uri="{C183D7F6-B498-43B3-948B-1728B52AA6E4}">
                <adec:decorative xmlns:adec="http://schemas.microsoft.com/office/drawing/2017/decorative" val="1"/>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flipH="1" flipV="1">
            <a:off x="3019182" y="4753490"/>
            <a:ext cx="428150" cy="411245"/>
          </a:xfrm>
          <a:prstGeom prst="rect">
            <a:avLst/>
          </a:prstGeom>
        </p:spPr>
      </p:pic>
      <p:sp>
        <p:nvSpPr>
          <p:cNvPr id="29" name="TextBox 28">
            <a:extLst>
              <a:ext uri="{FF2B5EF4-FFF2-40B4-BE49-F238E27FC236}">
                <a16:creationId xmlns:a16="http://schemas.microsoft.com/office/drawing/2014/main" id="{971909F2-AD77-3C40-17A0-BEB10E1C7B7D}"/>
              </a:ext>
            </a:extLst>
          </p:cNvPr>
          <p:cNvSpPr txBox="1"/>
          <p:nvPr/>
        </p:nvSpPr>
        <p:spPr>
          <a:xfrm>
            <a:off x="3345768" y="5031563"/>
            <a:ext cx="6379529" cy="355538"/>
          </a:xfrm>
          <a:prstGeom prst="rect">
            <a:avLst/>
          </a:prstGeom>
        </p:spPr>
        <p:txBody>
          <a:bodyPr vert="horz" wrap="square" lIns="0" tIns="45720" rIns="91440" bIns="45720" rtlCol="0" anchor="t">
            <a:noAutofit/>
          </a:bodyPr>
          <a:lstStyle/>
          <a:p>
            <a:pPr algn="l">
              <a:spcAft>
                <a:spcPts val="600"/>
              </a:spcAft>
            </a:pPr>
            <a:r>
              <a:rPr lang="sv-SE" sz="1400" i="1"/>
              <a:t>På Ryhov har vi länge arbetat med att se till att alla patienter får bästa möjliga information för att de ska kunna fatta välgrundade beslut utifrån sin situation</a:t>
            </a:r>
          </a:p>
          <a:p>
            <a:pPr algn="r"/>
            <a:r>
              <a:rPr lang="sv-SE" sz="1400" i="1"/>
              <a:t>– </a:t>
            </a:r>
            <a:r>
              <a:rPr lang="sv-SE" sz="1400"/>
              <a:t>Vårdkoordinator på kirurgkliniken</a:t>
            </a:r>
            <a:endParaRPr lang="sv-SE" sz="1400" i="1"/>
          </a:p>
        </p:txBody>
      </p:sp>
      <p:sp>
        <p:nvSpPr>
          <p:cNvPr id="24" name="Rectangle 23">
            <a:extLst>
              <a:ext uri="{FF2B5EF4-FFF2-40B4-BE49-F238E27FC236}">
                <a16:creationId xmlns:a16="http://schemas.microsoft.com/office/drawing/2014/main" id="{4430BB97-4C5B-3227-1A74-FFE6DCE1F197}"/>
              </a:ext>
              <a:ext uri="{C183D7F6-B498-43B3-948B-1728B52AA6E4}">
                <adec:decorative xmlns:adec="http://schemas.microsoft.com/office/drawing/2017/decorative" val="1"/>
              </a:ext>
            </a:extLst>
          </p:cNvPr>
          <p:cNvSpPr/>
          <p:nvPr/>
        </p:nvSpPr>
        <p:spPr>
          <a:xfrm>
            <a:off x="6169130" y="2101196"/>
            <a:ext cx="5381927" cy="2437880"/>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TextBox 1">
            <a:extLst>
              <a:ext uri="{FF2B5EF4-FFF2-40B4-BE49-F238E27FC236}">
                <a16:creationId xmlns:a16="http://schemas.microsoft.com/office/drawing/2014/main" id="{92BCE50A-DEDD-AD4D-4549-B5128418E3B3}"/>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800"/>
              <a:t>Källa: Intervju med medarbetare på kirurgkliniken vid Länssjukhuset Ryhov. </a:t>
            </a:r>
          </a:p>
        </p:txBody>
      </p:sp>
      <p:sp>
        <p:nvSpPr>
          <p:cNvPr id="3" name="Slide Number Placeholder 2">
            <a:extLst>
              <a:ext uri="{FF2B5EF4-FFF2-40B4-BE49-F238E27FC236}">
                <a16:creationId xmlns:a16="http://schemas.microsoft.com/office/drawing/2014/main" id="{40C52777-05D4-C8F0-3E4C-8E3B33D9E864}"/>
              </a:ext>
            </a:extLst>
          </p:cNvPr>
          <p:cNvSpPr>
            <a:spLocks noGrp="1"/>
          </p:cNvSpPr>
          <p:nvPr>
            <p:ph type="sldNum" sz="quarter" idx="11"/>
          </p:nvPr>
        </p:nvSpPr>
        <p:spPr/>
        <p:txBody>
          <a:bodyPr/>
          <a:lstStyle/>
          <a:p>
            <a:fld id="{4EF126C7-24CB-41BE-8327-5CF4F4F9B55B}" type="slidenum">
              <a:rPr lang="sv-SE" smtClean="0"/>
              <a:pPr/>
              <a:t>10</a:t>
            </a:fld>
            <a:endParaRPr lang="sv-SE"/>
          </a:p>
        </p:txBody>
      </p:sp>
      <p:sp>
        <p:nvSpPr>
          <p:cNvPr id="31" name="TextBox 30">
            <a:extLst>
              <a:ext uri="{FF2B5EF4-FFF2-40B4-BE49-F238E27FC236}">
                <a16:creationId xmlns:a16="http://schemas.microsoft.com/office/drawing/2014/main" id="{879AE723-38E3-F8FA-FE49-E16B6094E04D}"/>
              </a:ext>
            </a:extLst>
          </p:cNvPr>
          <p:cNvSpPr txBox="1"/>
          <p:nvPr/>
        </p:nvSpPr>
        <p:spPr>
          <a:xfrm>
            <a:off x="6248398" y="2202796"/>
            <a:ext cx="5306714" cy="2361016"/>
          </a:xfrm>
          <a:prstGeom prst="rect">
            <a:avLst/>
          </a:prstGeom>
        </p:spPr>
        <p:txBody>
          <a:bodyPr vert="horz" wrap="square" lIns="0" tIns="0" rIns="0" bIns="0" rtlCol="0" anchor="t">
            <a:noAutofit/>
          </a:bodyPr>
          <a:lstStyle/>
          <a:p>
            <a:pPr marL="171450" indent="-171450" algn="l">
              <a:spcAft>
                <a:spcPts val="900"/>
              </a:spcAft>
              <a:buFont typeface="Wingdings" panose="05000000000000000000" pitchFamily="2" charset="2"/>
              <a:buChar char="q"/>
            </a:pPr>
            <a:r>
              <a:rPr lang="sv-SE" sz="1400"/>
              <a:t>Kontinuerlig uppföljning och utvärdering av den information som förmedlas till patienter.</a:t>
            </a:r>
          </a:p>
          <a:p>
            <a:pPr marL="171450" indent="-171450" algn="l">
              <a:spcAft>
                <a:spcPts val="900"/>
              </a:spcAft>
              <a:buFont typeface="Wingdings" panose="05000000000000000000" pitchFamily="2" charset="2"/>
              <a:buChar char="q"/>
            </a:pPr>
            <a:r>
              <a:rPr lang="sv-SE" sz="1400"/>
              <a:t>Att ge patienten en tydlig valmöjlighet uppmuntrar till snabbare svar, och det blir lättare för patienten att få en bild av hur hen kan påverka sin vård.</a:t>
            </a:r>
          </a:p>
          <a:p>
            <a:pPr marL="171450" indent="-171450" algn="l">
              <a:spcAft>
                <a:spcPts val="900"/>
              </a:spcAft>
              <a:buFont typeface="Wingdings" panose="05000000000000000000" pitchFamily="2" charset="2"/>
              <a:buChar char="q"/>
            </a:pPr>
            <a:r>
              <a:rPr lang="sv-SE" sz="1400"/>
              <a:t>Att tillhandahålla kontaktuppgifter underlättar för patienterna att få svar på angelägna frågor och bidrar till ett ökat förtroende.</a:t>
            </a:r>
          </a:p>
        </p:txBody>
      </p:sp>
      <p:sp>
        <p:nvSpPr>
          <p:cNvPr id="30" name="Rectangle 29">
            <a:extLst>
              <a:ext uri="{FF2B5EF4-FFF2-40B4-BE49-F238E27FC236}">
                <a16:creationId xmlns:a16="http://schemas.microsoft.com/office/drawing/2014/main" id="{7B02242D-53B1-5E6D-BCFB-6575AF4E7B03}"/>
              </a:ext>
              <a:ext uri="{C183D7F6-B498-43B3-948B-1728B52AA6E4}">
                <adec:decorative xmlns:adec="http://schemas.microsoft.com/office/drawing/2017/decorative" val="1"/>
              </a:ext>
            </a:extLst>
          </p:cNvPr>
          <p:cNvSpPr/>
          <p:nvPr/>
        </p:nvSpPr>
        <p:spPr>
          <a:xfrm>
            <a:off x="539211" y="2101196"/>
            <a:ext cx="5509911" cy="2437880"/>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TextBox 24">
            <a:extLst>
              <a:ext uri="{FF2B5EF4-FFF2-40B4-BE49-F238E27FC236}">
                <a16:creationId xmlns:a16="http://schemas.microsoft.com/office/drawing/2014/main" id="{BEB40681-377D-4D1C-D78E-DE904AA2A6E7}"/>
              </a:ext>
            </a:extLst>
          </p:cNvPr>
          <p:cNvSpPr txBox="1"/>
          <p:nvPr/>
        </p:nvSpPr>
        <p:spPr>
          <a:xfrm>
            <a:off x="687689" y="2202796"/>
            <a:ext cx="5408310" cy="2361016"/>
          </a:xfrm>
          <a:prstGeom prst="rect">
            <a:avLst/>
          </a:prstGeom>
        </p:spPr>
        <p:txBody>
          <a:bodyPr vert="horz" wrap="square" lIns="0" tIns="0" rIns="0" bIns="0" rtlCol="0" anchor="t">
            <a:noAutofit/>
          </a:bodyPr>
          <a:lstStyle/>
          <a:p>
            <a:pPr marL="171450" indent="-171450" algn="l">
              <a:spcAft>
                <a:spcPts val="900"/>
              </a:spcAft>
              <a:buFont typeface="Arial" panose="020B0604020202020204" pitchFamily="34" charset="0"/>
              <a:buChar char="•"/>
            </a:pPr>
            <a:r>
              <a:rPr lang="sv-SE" sz="1400"/>
              <a:t>Uppföljningar visar att patienter uppskattar tillgången till information om nationell vårdförmedling och möjligheten att ställa frågor till kliniken. I intervjuer framkommer att patienten många gånger kan uppleva oro kring nationell vårdförmedling, och att arbetssättet bidrar till att öka tryggheten. </a:t>
            </a:r>
          </a:p>
          <a:p>
            <a:pPr marL="171450" indent="-171450" algn="l">
              <a:spcAft>
                <a:spcPts val="900"/>
              </a:spcAft>
              <a:buFont typeface="Arial" panose="020B0604020202020204" pitchFamily="34" charset="0"/>
              <a:buChar char="•"/>
            </a:pPr>
            <a:r>
              <a:rPr lang="sv-SE" sz="1400"/>
              <a:t>Upplevs bidra till minskad administration för kliniken eftersom majoriteten av patientkontakten sker via 1177.se istället för via posten.</a:t>
            </a:r>
          </a:p>
        </p:txBody>
      </p:sp>
      <p:sp>
        <p:nvSpPr>
          <p:cNvPr id="9" name="Rectangle 8">
            <a:extLst>
              <a:ext uri="{FF2B5EF4-FFF2-40B4-BE49-F238E27FC236}">
                <a16:creationId xmlns:a16="http://schemas.microsoft.com/office/drawing/2014/main" id="{8735256D-ABD5-C3DD-E3A3-E71D37CDE91E}"/>
              </a:ext>
              <a:ext uri="{C183D7F6-B498-43B3-948B-1728B52AA6E4}">
                <adec:decorative xmlns:adec="http://schemas.microsoft.com/office/drawing/2017/decorative" val="1"/>
              </a:ext>
            </a:extLst>
          </p:cNvPr>
          <p:cNvSpPr/>
          <p:nvPr/>
        </p:nvSpPr>
        <p:spPr>
          <a:xfrm>
            <a:off x="6165078" y="1444964"/>
            <a:ext cx="5385979"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6" name="Group 15">
            <a:extLst>
              <a:ext uri="{FF2B5EF4-FFF2-40B4-BE49-F238E27FC236}">
                <a16:creationId xmlns:a16="http://schemas.microsoft.com/office/drawing/2014/main" id="{4D4AB436-968A-4797-16FE-9DA45709404A}"/>
              </a:ext>
              <a:ext uri="{C183D7F6-B498-43B3-948B-1728B52AA6E4}">
                <adec:decorative xmlns:adec="http://schemas.microsoft.com/office/drawing/2017/decorative" val="1"/>
              </a:ext>
            </a:extLst>
          </p:cNvPr>
          <p:cNvGrpSpPr/>
          <p:nvPr/>
        </p:nvGrpSpPr>
        <p:grpSpPr>
          <a:xfrm>
            <a:off x="6266679" y="1539080"/>
            <a:ext cx="3342756" cy="468000"/>
            <a:chOff x="4377897" y="1539080"/>
            <a:chExt cx="3342756" cy="468000"/>
          </a:xfrm>
        </p:grpSpPr>
        <p:sp>
          <p:nvSpPr>
            <p:cNvPr id="17" name="TextBox 16">
              <a:extLst>
                <a:ext uri="{FF2B5EF4-FFF2-40B4-BE49-F238E27FC236}">
                  <a16:creationId xmlns:a16="http://schemas.microsoft.com/office/drawing/2014/main" id="{F4EEC7AF-E29D-D95B-2149-514675E23F88}"/>
                </a:ext>
              </a:extLst>
            </p:cNvPr>
            <p:cNvSpPr txBox="1"/>
            <p:nvPr/>
          </p:nvSpPr>
          <p:spPr>
            <a:xfrm>
              <a:off x="4947497"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Framgångsfaktorer</a:t>
              </a:r>
            </a:p>
          </p:txBody>
        </p:sp>
        <p:grpSp>
          <p:nvGrpSpPr>
            <p:cNvPr id="26" name="Group 25">
              <a:extLst>
                <a:ext uri="{FF2B5EF4-FFF2-40B4-BE49-F238E27FC236}">
                  <a16:creationId xmlns:a16="http://schemas.microsoft.com/office/drawing/2014/main" id="{731CBC53-3148-FA1A-18BE-9855228CA62D}"/>
                </a:ext>
              </a:extLst>
            </p:cNvPr>
            <p:cNvGrpSpPr/>
            <p:nvPr/>
          </p:nvGrpSpPr>
          <p:grpSpPr>
            <a:xfrm>
              <a:off x="4377897" y="1539080"/>
              <a:ext cx="468000" cy="468000"/>
              <a:chOff x="4421161" y="1559778"/>
              <a:chExt cx="468000" cy="468000"/>
            </a:xfrm>
          </p:grpSpPr>
          <p:sp>
            <p:nvSpPr>
              <p:cNvPr id="33" name="Oval 32">
                <a:extLst>
                  <a:ext uri="{FF2B5EF4-FFF2-40B4-BE49-F238E27FC236}">
                    <a16:creationId xmlns:a16="http://schemas.microsoft.com/office/drawing/2014/main" id="{FEA70BAD-3374-4E63-8656-B3C1D807DC8F}"/>
                  </a:ext>
                </a:extLst>
              </p:cNvPr>
              <p:cNvSpPr/>
              <p:nvPr/>
            </p:nvSpPr>
            <p:spPr>
              <a:xfrm flipH="1">
                <a:off x="4421161"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35" name="Graphic 34">
                <a:extLst>
                  <a:ext uri="{FF2B5EF4-FFF2-40B4-BE49-F238E27FC236}">
                    <a16:creationId xmlns:a16="http://schemas.microsoft.com/office/drawing/2014/main" id="{55634BFE-BCF5-81C2-F645-44B4CBAD2337}"/>
                  </a:ext>
                  <a:ext uri="{C183D7F6-B498-43B3-948B-1728B52AA6E4}">
                    <adec:decorative xmlns:adec="http://schemas.microsoft.com/office/drawing/2017/decorative" val="1"/>
                  </a:ext>
                </a:extLst>
              </p:cNvPr>
              <p:cNvPicPr>
                <a:picLocks/>
              </p:cNvPicPr>
              <p:nvPr/>
            </p:nvPicPr>
            <p:blipFill>
              <a:blip r:embed="rId5">
                <a:lum/>
                <a:extLst>
                  <a:ext uri="{96DAC541-7B7A-43D3-8B79-37D633B846F1}">
                    <asvg:svgBlip xmlns:asvg="http://schemas.microsoft.com/office/drawing/2016/SVG/main" r:embed="rId6"/>
                  </a:ext>
                </a:extLst>
              </a:blip>
              <a:stretch>
                <a:fillRect/>
              </a:stretch>
            </p:blipFill>
            <p:spPr>
              <a:xfrm>
                <a:off x="4475466" y="1614083"/>
                <a:ext cx="359390" cy="359390"/>
              </a:xfrm>
              <a:prstGeom prst="rect">
                <a:avLst/>
              </a:prstGeom>
            </p:spPr>
          </p:pic>
        </p:grpSp>
      </p:grpSp>
      <p:sp>
        <p:nvSpPr>
          <p:cNvPr id="39" name="Rectangle 38">
            <a:extLst>
              <a:ext uri="{FF2B5EF4-FFF2-40B4-BE49-F238E27FC236}">
                <a16:creationId xmlns:a16="http://schemas.microsoft.com/office/drawing/2014/main" id="{C0E69923-68AD-2B0C-6C06-F7F8AB5CFBB6}"/>
              </a:ext>
              <a:ext uri="{C183D7F6-B498-43B3-948B-1728B52AA6E4}">
                <adec:decorative xmlns:adec="http://schemas.microsoft.com/office/drawing/2017/decorative" val="1"/>
              </a:ext>
            </a:extLst>
          </p:cNvPr>
          <p:cNvSpPr/>
          <p:nvPr/>
        </p:nvSpPr>
        <p:spPr>
          <a:xfrm>
            <a:off x="586088" y="1444964"/>
            <a:ext cx="55099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ctangle 40">
            <a:extLst>
              <a:ext uri="{FF2B5EF4-FFF2-40B4-BE49-F238E27FC236}">
                <a16:creationId xmlns:a16="http://schemas.microsoft.com/office/drawing/2014/main" id="{A517A574-057B-2482-98A1-D63DB1CA0BCB}"/>
              </a:ext>
              <a:ext uri="{C183D7F6-B498-43B3-948B-1728B52AA6E4}">
                <adec:decorative xmlns:adec="http://schemas.microsoft.com/office/drawing/2017/decorative" val="1"/>
              </a:ext>
            </a:extLst>
          </p:cNvPr>
          <p:cNvSpPr/>
          <p:nvPr/>
        </p:nvSpPr>
        <p:spPr>
          <a:xfrm>
            <a:off x="535288" y="1444964"/>
            <a:ext cx="55607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42" name="TextBox 41">
            <a:extLst>
              <a:ext uri="{FF2B5EF4-FFF2-40B4-BE49-F238E27FC236}">
                <a16:creationId xmlns:a16="http://schemas.microsoft.com/office/drawing/2014/main" id="{68502A5A-7ADC-E69C-8F8C-B1A238367302}"/>
              </a:ext>
            </a:extLst>
          </p:cNvPr>
          <p:cNvSpPr txBox="1"/>
          <p:nvPr/>
        </p:nvSpPr>
        <p:spPr>
          <a:xfrm>
            <a:off x="1257289"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Resultat</a:t>
            </a:r>
          </a:p>
        </p:txBody>
      </p:sp>
      <p:grpSp>
        <p:nvGrpSpPr>
          <p:cNvPr id="43" name="Group 42">
            <a:extLst>
              <a:ext uri="{FF2B5EF4-FFF2-40B4-BE49-F238E27FC236}">
                <a16:creationId xmlns:a16="http://schemas.microsoft.com/office/drawing/2014/main" id="{AEA886D6-BE56-9335-16E7-1D3D3D839E12}"/>
              </a:ext>
            </a:extLst>
          </p:cNvPr>
          <p:cNvGrpSpPr/>
          <p:nvPr/>
        </p:nvGrpSpPr>
        <p:grpSpPr>
          <a:xfrm>
            <a:off x="628907" y="1539080"/>
            <a:ext cx="468000" cy="468000"/>
            <a:chOff x="8032419" y="1559778"/>
            <a:chExt cx="468000" cy="468000"/>
          </a:xfrm>
        </p:grpSpPr>
        <p:sp>
          <p:nvSpPr>
            <p:cNvPr id="44" name="Oval 43">
              <a:extLst>
                <a:ext uri="{FF2B5EF4-FFF2-40B4-BE49-F238E27FC236}">
                  <a16:creationId xmlns:a16="http://schemas.microsoft.com/office/drawing/2014/main" id="{408887CA-56F8-8736-3A7D-6E77895CB982}"/>
                </a:ext>
              </a:extLst>
            </p:cNvPr>
            <p:cNvSpPr/>
            <p:nvPr/>
          </p:nvSpPr>
          <p:spPr>
            <a:xfrm flipH="1">
              <a:off x="8032419"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45" name="Graphic 44">
              <a:extLst>
                <a:ext uri="{FF2B5EF4-FFF2-40B4-BE49-F238E27FC236}">
                  <a16:creationId xmlns:a16="http://schemas.microsoft.com/office/drawing/2014/main" id="{C0EEA2A4-C91D-C812-C28B-33E4BC8CC41F}"/>
                </a:ext>
                <a:ext uri="{C183D7F6-B498-43B3-948B-1728B52AA6E4}">
                  <adec:decorative xmlns:adec="http://schemas.microsoft.com/office/drawing/2017/decorative" val="1"/>
                </a:ext>
              </a:extLst>
            </p:cNvPr>
            <p:cNvPicPr>
              <a:picLocks/>
            </p:cNvPicPr>
            <p:nvPr/>
          </p:nvPicPr>
          <p:blipFill>
            <a:blip r:embed="rId7">
              <a:lum/>
              <a:extLst>
                <a:ext uri="{96DAC541-7B7A-43D3-8B79-37D633B846F1}">
                  <asvg:svgBlip xmlns:asvg="http://schemas.microsoft.com/office/drawing/2016/SVG/main" r:embed="rId8"/>
                </a:ext>
              </a:extLst>
            </a:blip>
            <a:stretch>
              <a:fillRect/>
            </a:stretch>
          </p:blipFill>
          <p:spPr>
            <a:xfrm>
              <a:off x="8101499" y="1628858"/>
              <a:ext cx="329840" cy="329840"/>
            </a:xfrm>
            <a:prstGeom prst="rect">
              <a:avLst/>
            </a:prstGeom>
          </p:spPr>
        </p:pic>
      </p:grpSp>
    </p:spTree>
    <p:extLst>
      <p:ext uri="{BB962C8B-B14F-4D97-AF65-F5344CB8AC3E}">
        <p14:creationId xmlns:p14="http://schemas.microsoft.com/office/powerpoint/2010/main" val="4014154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AE3D26A2-8B1D-1CC7-40DD-6D5D8B5DA43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335EB0B-8700-DE26-4A68-57A75A89710F}"/>
              </a:ext>
              <a:ext uri="{C183D7F6-B498-43B3-948B-1728B52AA6E4}">
                <adec:decorative xmlns:adec="http://schemas.microsoft.com/office/drawing/2017/decorative" val="1"/>
              </a:ext>
            </a:extLst>
          </p:cNvPr>
          <p:cNvSpPr/>
          <p:nvPr/>
        </p:nvSpPr>
        <p:spPr>
          <a:xfrm>
            <a:off x="385956"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3AABC126-88CB-8D9E-4EE7-FB2985F7E8AB}"/>
              </a:ext>
            </a:extLst>
          </p:cNvPr>
          <p:cNvSpPr>
            <a:spLocks noGrp="1"/>
          </p:cNvSpPr>
          <p:nvPr>
            <p:ph type="title"/>
          </p:nvPr>
        </p:nvSpPr>
        <p:spPr>
          <a:xfrm>
            <a:off x="636888" y="540000"/>
            <a:ext cx="11903455" cy="733688"/>
          </a:xfrm>
        </p:spPr>
        <p:txBody>
          <a:bodyPr>
            <a:noAutofit/>
          </a:bodyPr>
          <a:lstStyle/>
          <a:p>
            <a:r>
              <a:rPr lang="sv-SE"/>
              <a:t>Remissbedömning och patientinformation i Region Halland (1/2)</a:t>
            </a:r>
          </a:p>
        </p:txBody>
      </p:sp>
      <p:sp>
        <p:nvSpPr>
          <p:cNvPr id="10" name="Rectangle 9">
            <a:extLst>
              <a:ext uri="{FF2B5EF4-FFF2-40B4-BE49-F238E27FC236}">
                <a16:creationId xmlns:a16="http://schemas.microsoft.com/office/drawing/2014/main" id="{E38F7F07-3BFE-B297-1379-EA68CE37284A}"/>
              </a:ext>
              <a:ext uri="{C183D7F6-B498-43B3-948B-1728B52AA6E4}">
                <adec:decorative xmlns:adec="http://schemas.microsoft.com/office/drawing/2017/decorative" val="1"/>
              </a:ext>
            </a:extLst>
          </p:cNvPr>
          <p:cNvSpPr/>
          <p:nvPr/>
        </p:nvSpPr>
        <p:spPr>
          <a:xfrm>
            <a:off x="535289" y="2101196"/>
            <a:ext cx="11019822" cy="3924589"/>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Rectangle 17">
            <a:extLst>
              <a:ext uri="{FF2B5EF4-FFF2-40B4-BE49-F238E27FC236}">
                <a16:creationId xmlns:a16="http://schemas.microsoft.com/office/drawing/2014/main" id="{F9F55976-31D9-0521-31A7-82D65F02F910}"/>
              </a:ext>
              <a:ext uri="{C183D7F6-B498-43B3-948B-1728B52AA6E4}">
                <adec:decorative xmlns:adec="http://schemas.microsoft.com/office/drawing/2017/decorative" val="1"/>
              </a:ext>
            </a:extLst>
          </p:cNvPr>
          <p:cNvSpPr/>
          <p:nvPr/>
        </p:nvSpPr>
        <p:spPr>
          <a:xfrm>
            <a:off x="535288" y="1444964"/>
            <a:ext cx="1101982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20" name="TextBox 19">
            <a:extLst>
              <a:ext uri="{FF2B5EF4-FFF2-40B4-BE49-F238E27FC236}">
                <a16:creationId xmlns:a16="http://schemas.microsoft.com/office/drawing/2014/main" id="{07B2F0C7-4A54-5A44-7CDF-BA609917C1E6}"/>
              </a:ext>
            </a:extLst>
          </p:cNvPr>
          <p:cNvSpPr txBox="1"/>
          <p:nvPr/>
        </p:nvSpPr>
        <p:spPr>
          <a:xfrm>
            <a:off x="1206489" y="1611155"/>
            <a:ext cx="2781897" cy="323850"/>
          </a:xfrm>
          <a:prstGeom prst="rect">
            <a:avLst/>
          </a:prstGeom>
        </p:spPr>
        <p:txBody>
          <a:bodyPr vert="horz" wrap="square" lIns="0" tIns="45720" rIns="91440" bIns="45720" rtlCol="0" anchor="t">
            <a:noAutofit/>
          </a:bodyPr>
          <a:lstStyle/>
          <a:p>
            <a:pPr algn="l"/>
            <a:r>
              <a:rPr lang="sv-SE" sz="1400" b="1">
                <a:solidFill>
                  <a:schemeClr val="bg1"/>
                </a:solidFill>
              </a:rPr>
              <a:t>Vad innebär arbetssättet?</a:t>
            </a:r>
          </a:p>
        </p:txBody>
      </p:sp>
      <p:grpSp>
        <p:nvGrpSpPr>
          <p:cNvPr id="8" name="Group 7">
            <a:extLst>
              <a:ext uri="{FF2B5EF4-FFF2-40B4-BE49-F238E27FC236}">
                <a16:creationId xmlns:a16="http://schemas.microsoft.com/office/drawing/2014/main" id="{E96769BB-2007-BC78-6594-BD0C5244F96B}"/>
              </a:ext>
              <a:ext uri="{C183D7F6-B498-43B3-948B-1728B52AA6E4}">
                <adec:decorative xmlns:adec="http://schemas.microsoft.com/office/drawing/2017/decorative" val="1"/>
              </a:ext>
            </a:extLst>
          </p:cNvPr>
          <p:cNvGrpSpPr/>
          <p:nvPr/>
        </p:nvGrpSpPr>
        <p:grpSpPr>
          <a:xfrm>
            <a:off x="636889" y="1539080"/>
            <a:ext cx="468000" cy="468000"/>
            <a:chOff x="797960" y="1559778"/>
            <a:chExt cx="468000" cy="468000"/>
          </a:xfrm>
        </p:grpSpPr>
        <p:sp>
          <p:nvSpPr>
            <p:cNvPr id="21" name="Oval 20">
              <a:extLst>
                <a:ext uri="{FF2B5EF4-FFF2-40B4-BE49-F238E27FC236}">
                  <a16:creationId xmlns:a16="http://schemas.microsoft.com/office/drawing/2014/main" id="{1F6F51A1-CF70-4B3E-F702-84C42509EE91}"/>
                </a:ext>
              </a:extLst>
            </p:cNvPr>
            <p:cNvSpPr/>
            <p:nvPr/>
          </p:nvSpPr>
          <p:spPr>
            <a:xfrm flipH="1">
              <a:off x="797960"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22" name="Graphic 21">
              <a:extLst>
                <a:ext uri="{FF2B5EF4-FFF2-40B4-BE49-F238E27FC236}">
                  <a16:creationId xmlns:a16="http://schemas.microsoft.com/office/drawing/2014/main" id="{03308ADA-4E31-E34B-5A8B-D0DB1B08F400}"/>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846919" y="1608737"/>
              <a:ext cx="370082" cy="370082"/>
            </a:xfrm>
            <a:prstGeom prst="rect">
              <a:avLst/>
            </a:prstGeom>
          </p:spPr>
        </p:pic>
      </p:grpSp>
      <p:sp>
        <p:nvSpPr>
          <p:cNvPr id="2" name="TextBox 1">
            <a:extLst>
              <a:ext uri="{FF2B5EF4-FFF2-40B4-BE49-F238E27FC236}">
                <a16:creationId xmlns:a16="http://schemas.microsoft.com/office/drawing/2014/main" id="{9AB924A3-367C-54F0-1E62-E2E707871DC1}"/>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a:t>Not: Region Halland har beslutat om en förstärkt vårdgaranti som innebär att nybesök, operation eller åtgärd erbjudas inom 60 dagar.</a:t>
            </a:r>
          </a:p>
          <a:p>
            <a:r>
              <a:rPr lang="sv-SE" sz="800"/>
              <a:t>Källa: Intervju med hälso- och sjukvårdsstrateg i Region Halland.</a:t>
            </a:r>
          </a:p>
        </p:txBody>
      </p:sp>
      <p:sp>
        <p:nvSpPr>
          <p:cNvPr id="3" name="Slide Number Placeholder 2">
            <a:extLst>
              <a:ext uri="{FF2B5EF4-FFF2-40B4-BE49-F238E27FC236}">
                <a16:creationId xmlns:a16="http://schemas.microsoft.com/office/drawing/2014/main" id="{B3FD5F42-8FB7-886E-6CE9-DC774B4FD62B}"/>
              </a:ext>
            </a:extLst>
          </p:cNvPr>
          <p:cNvSpPr>
            <a:spLocks noGrp="1"/>
          </p:cNvSpPr>
          <p:nvPr>
            <p:ph type="sldNum" sz="quarter" idx="11"/>
          </p:nvPr>
        </p:nvSpPr>
        <p:spPr/>
        <p:txBody>
          <a:bodyPr/>
          <a:lstStyle/>
          <a:p>
            <a:fld id="{4EF126C7-24CB-41BE-8327-5CF4F4F9B55B}" type="slidenum">
              <a:rPr lang="sv-SE" smtClean="0"/>
              <a:pPr/>
              <a:t>11</a:t>
            </a:fld>
            <a:endParaRPr lang="sv-SE"/>
          </a:p>
        </p:txBody>
      </p:sp>
      <p:sp>
        <p:nvSpPr>
          <p:cNvPr id="11" name="TextBox 10">
            <a:extLst>
              <a:ext uri="{FF2B5EF4-FFF2-40B4-BE49-F238E27FC236}">
                <a16:creationId xmlns:a16="http://schemas.microsoft.com/office/drawing/2014/main" id="{87CC7FE9-2155-1BCC-DEBB-C91F564A323D}"/>
              </a:ext>
            </a:extLst>
          </p:cNvPr>
          <p:cNvSpPr txBox="1"/>
          <p:nvPr/>
        </p:nvSpPr>
        <p:spPr>
          <a:xfrm>
            <a:off x="636889" y="2202796"/>
            <a:ext cx="10918220" cy="3715259"/>
          </a:xfrm>
          <a:prstGeom prst="rect">
            <a:avLst/>
          </a:prstGeom>
        </p:spPr>
        <p:txBody>
          <a:bodyPr vert="horz" wrap="square" lIns="0" tIns="0" rIns="0" bIns="0" rtlCol="0" anchor="t">
            <a:noAutofit/>
          </a:bodyPr>
          <a:lstStyle/>
          <a:p>
            <a:pPr algn="l">
              <a:spcAft>
                <a:spcPts val="900"/>
              </a:spcAft>
            </a:pPr>
            <a:r>
              <a:rPr lang="sv-SE" sz="1400"/>
              <a:t>Region Halland har sedan 2010 arbetat för att säkerställa en god tillgänglighet, bland annat genom att etablera en vårdlotsfunktion med effektiva processer och arbetssätt. Ett exempel på ett sådant arbetssätt är hur regionen arbetar med remissbedömning och patientinformation.</a:t>
            </a:r>
          </a:p>
          <a:p>
            <a:pPr algn="l">
              <a:spcAft>
                <a:spcPts val="900"/>
              </a:spcAft>
            </a:pPr>
            <a:r>
              <a:rPr lang="sv-SE" sz="1400"/>
              <a:t>I samband med att en remiss om specialistvård inkommer, bedömer den aktuella kliniken om patientens allmäntillstånd tillåter förmedling av vård. Om så är fallet antecknas detta i väntelistan. I det fall kliniken inte kan erbjuda vård inom Region Hallands förstärkta vårdgaranti, erbjuds patienten vård hos en annan vårdgivare med kortare väntetider – antingen inom eller utanför den egna regionen. Informationen delas till patienten i remissbekräftelsen som i första hand skickas via 1177.se, men i vissa fall via posten.</a:t>
            </a:r>
          </a:p>
          <a:p>
            <a:pPr algn="l">
              <a:spcAft>
                <a:spcPts val="900"/>
              </a:spcAft>
            </a:pPr>
            <a:r>
              <a:rPr lang="sv-SE" sz="1400"/>
              <a:t>Bedömningen om vilka patienter som är lämpliga att hänvisa, bidrar till att synliggöra vilka patienter som behöver prioriteras inom den egna vården.</a:t>
            </a:r>
          </a:p>
        </p:txBody>
      </p:sp>
    </p:spTree>
    <p:extLst>
      <p:ext uri="{BB962C8B-B14F-4D97-AF65-F5344CB8AC3E}">
        <p14:creationId xmlns:p14="http://schemas.microsoft.com/office/powerpoint/2010/main" val="1472506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2C3DECB6-BA67-E5D8-83C9-6762E400F0E4}"/>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19AA73A7-CF91-189D-3082-1E5A4E7C1CCA}"/>
              </a:ext>
              <a:ext uri="{C183D7F6-B498-43B3-948B-1728B52AA6E4}">
                <adec:decorative xmlns:adec="http://schemas.microsoft.com/office/drawing/2017/decorative" val="1"/>
              </a:ext>
            </a:extLst>
          </p:cNvPr>
          <p:cNvSpPr/>
          <p:nvPr/>
        </p:nvSpPr>
        <p:spPr>
          <a:xfrm>
            <a:off x="433689" y="1346138"/>
            <a:ext cx="11219100" cy="375991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Rectangle 22">
            <a:extLst>
              <a:ext uri="{FF2B5EF4-FFF2-40B4-BE49-F238E27FC236}">
                <a16:creationId xmlns:a16="http://schemas.microsoft.com/office/drawing/2014/main" id="{B8E31F9F-52F3-F8BF-A8FF-D35B9EFC9862}"/>
              </a:ext>
              <a:ext uri="{C183D7F6-B498-43B3-948B-1728B52AA6E4}">
                <adec:decorative xmlns:adec="http://schemas.microsoft.com/office/drawing/2017/decorative" val="1"/>
              </a:ext>
            </a:extLst>
          </p:cNvPr>
          <p:cNvSpPr/>
          <p:nvPr/>
        </p:nvSpPr>
        <p:spPr>
          <a:xfrm>
            <a:off x="6165078" y="1444964"/>
            <a:ext cx="5385979"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ctangle 10">
            <a:extLst>
              <a:ext uri="{FF2B5EF4-FFF2-40B4-BE49-F238E27FC236}">
                <a16:creationId xmlns:a16="http://schemas.microsoft.com/office/drawing/2014/main" id="{08F47E8F-C4BF-F66B-0B8D-597D63A1D80B}"/>
              </a:ext>
              <a:ext uri="{C183D7F6-B498-43B3-948B-1728B52AA6E4}">
                <adec:decorative xmlns:adec="http://schemas.microsoft.com/office/drawing/2017/decorative" val="1"/>
              </a:ext>
            </a:extLst>
          </p:cNvPr>
          <p:cNvSpPr/>
          <p:nvPr/>
        </p:nvSpPr>
        <p:spPr>
          <a:xfrm>
            <a:off x="5321400" y="5106052"/>
            <a:ext cx="5552340" cy="306984"/>
          </a:xfrm>
          <a:prstGeom prst="rect">
            <a:avLst/>
          </a:prstGeom>
          <a:solidFill>
            <a:schemeClr val="bg1">
              <a:alpha val="34000"/>
            </a:schemeClr>
          </a:solidFill>
          <a:ln>
            <a:noFill/>
          </a:ln>
          <a:effectLst>
            <a:glow rad="266700">
              <a:schemeClr val="bg1">
                <a:alpha val="33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4C3AEA46-E694-7CF4-2751-366FC9BDCB5C}"/>
              </a:ext>
            </a:extLst>
          </p:cNvPr>
          <p:cNvSpPr>
            <a:spLocks noGrp="1"/>
          </p:cNvSpPr>
          <p:nvPr>
            <p:ph type="title"/>
          </p:nvPr>
        </p:nvSpPr>
        <p:spPr>
          <a:xfrm>
            <a:off x="636888" y="540000"/>
            <a:ext cx="11555111" cy="733688"/>
          </a:xfrm>
        </p:spPr>
        <p:txBody>
          <a:bodyPr>
            <a:normAutofit/>
          </a:bodyPr>
          <a:lstStyle/>
          <a:p>
            <a:r>
              <a:rPr lang="sv-SE"/>
              <a:t>Remissbedömning och patientinformation i Region Halland (2/2)</a:t>
            </a:r>
          </a:p>
        </p:txBody>
      </p:sp>
      <p:pic>
        <p:nvPicPr>
          <p:cNvPr id="28" name="Graphic 27">
            <a:extLst>
              <a:ext uri="{FF2B5EF4-FFF2-40B4-BE49-F238E27FC236}">
                <a16:creationId xmlns:a16="http://schemas.microsoft.com/office/drawing/2014/main" id="{BE8862BD-9393-5C7F-DA82-A271713E239B}"/>
              </a:ext>
              <a:ext uri="{C183D7F6-B498-43B3-948B-1728B52AA6E4}">
                <adec:decorative xmlns:adec="http://schemas.microsoft.com/office/drawing/2017/decorative" val="1"/>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flipH="1" flipV="1">
            <a:off x="3019182" y="5017370"/>
            <a:ext cx="428150" cy="411245"/>
          </a:xfrm>
          <a:prstGeom prst="rect">
            <a:avLst/>
          </a:prstGeom>
        </p:spPr>
      </p:pic>
      <p:sp>
        <p:nvSpPr>
          <p:cNvPr id="29" name="TextBox 28">
            <a:extLst>
              <a:ext uri="{FF2B5EF4-FFF2-40B4-BE49-F238E27FC236}">
                <a16:creationId xmlns:a16="http://schemas.microsoft.com/office/drawing/2014/main" id="{8EE80671-0AC5-E7C2-10F4-F78D1683F20E}"/>
              </a:ext>
            </a:extLst>
          </p:cNvPr>
          <p:cNvSpPr txBox="1"/>
          <p:nvPr/>
        </p:nvSpPr>
        <p:spPr>
          <a:xfrm>
            <a:off x="3345768" y="5295443"/>
            <a:ext cx="6379529" cy="355538"/>
          </a:xfrm>
          <a:prstGeom prst="rect">
            <a:avLst/>
          </a:prstGeom>
        </p:spPr>
        <p:txBody>
          <a:bodyPr vert="horz" wrap="square" lIns="0" tIns="45720" rIns="91440" bIns="45720" rtlCol="0" anchor="t">
            <a:noAutofit/>
          </a:bodyPr>
          <a:lstStyle/>
          <a:p>
            <a:pPr>
              <a:spcAft>
                <a:spcPts val="600"/>
              </a:spcAft>
            </a:pPr>
            <a:r>
              <a:rPr lang="sv-SE" sz="1400" i="1"/>
              <a:t>Att vi idag får svar så mycket snabbare från våra patienter är något som sparar oss både tid och pengar.</a:t>
            </a:r>
          </a:p>
          <a:p>
            <a:pPr algn="r"/>
            <a:r>
              <a:rPr lang="sv-SE" sz="1400" i="1"/>
              <a:t>– </a:t>
            </a:r>
            <a:r>
              <a:rPr lang="sv-SE" sz="1400"/>
              <a:t>Regionföreträdare</a:t>
            </a:r>
            <a:endParaRPr lang="sv-SE" sz="1400" i="1"/>
          </a:p>
        </p:txBody>
      </p:sp>
      <p:grpSp>
        <p:nvGrpSpPr>
          <p:cNvPr id="5" name="Group 4">
            <a:extLst>
              <a:ext uri="{FF2B5EF4-FFF2-40B4-BE49-F238E27FC236}">
                <a16:creationId xmlns:a16="http://schemas.microsoft.com/office/drawing/2014/main" id="{22C276F3-E6D5-F558-04E6-A8FD64D2DDDE}"/>
              </a:ext>
              <a:ext uri="{C183D7F6-B498-43B3-948B-1728B52AA6E4}">
                <adec:decorative xmlns:adec="http://schemas.microsoft.com/office/drawing/2017/decorative" val="1"/>
              </a:ext>
            </a:extLst>
          </p:cNvPr>
          <p:cNvGrpSpPr/>
          <p:nvPr/>
        </p:nvGrpSpPr>
        <p:grpSpPr>
          <a:xfrm>
            <a:off x="6266679" y="1539080"/>
            <a:ext cx="3342756" cy="468000"/>
            <a:chOff x="4377897" y="1539080"/>
            <a:chExt cx="3342756" cy="468000"/>
          </a:xfrm>
        </p:grpSpPr>
        <p:sp>
          <p:nvSpPr>
            <p:cNvPr id="32" name="TextBox 31">
              <a:extLst>
                <a:ext uri="{FF2B5EF4-FFF2-40B4-BE49-F238E27FC236}">
                  <a16:creationId xmlns:a16="http://schemas.microsoft.com/office/drawing/2014/main" id="{374AFE73-B96A-2732-B89E-809E37DE82CD}"/>
                </a:ext>
              </a:extLst>
            </p:cNvPr>
            <p:cNvSpPr txBox="1"/>
            <p:nvPr/>
          </p:nvSpPr>
          <p:spPr>
            <a:xfrm>
              <a:off x="4947497"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Framgångsfaktorer</a:t>
              </a:r>
            </a:p>
          </p:txBody>
        </p:sp>
        <p:grpSp>
          <p:nvGrpSpPr>
            <p:cNvPr id="14" name="Group 13">
              <a:extLst>
                <a:ext uri="{FF2B5EF4-FFF2-40B4-BE49-F238E27FC236}">
                  <a16:creationId xmlns:a16="http://schemas.microsoft.com/office/drawing/2014/main" id="{2800F840-208B-D322-9EA0-07E1381C617D}"/>
                </a:ext>
              </a:extLst>
            </p:cNvPr>
            <p:cNvGrpSpPr/>
            <p:nvPr/>
          </p:nvGrpSpPr>
          <p:grpSpPr>
            <a:xfrm>
              <a:off x="4377897" y="1539080"/>
              <a:ext cx="468000" cy="468000"/>
              <a:chOff x="4421161" y="1559778"/>
              <a:chExt cx="468000" cy="468000"/>
            </a:xfrm>
          </p:grpSpPr>
          <p:sp>
            <p:nvSpPr>
              <p:cNvPr id="37" name="Oval 36">
                <a:extLst>
                  <a:ext uri="{FF2B5EF4-FFF2-40B4-BE49-F238E27FC236}">
                    <a16:creationId xmlns:a16="http://schemas.microsoft.com/office/drawing/2014/main" id="{B7D328A2-6E30-6F5D-4704-3B64DCC495A9}"/>
                  </a:ext>
                </a:extLst>
              </p:cNvPr>
              <p:cNvSpPr/>
              <p:nvPr/>
            </p:nvSpPr>
            <p:spPr>
              <a:xfrm flipH="1">
                <a:off x="4421161"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36" name="Graphic 35">
                <a:extLst>
                  <a:ext uri="{FF2B5EF4-FFF2-40B4-BE49-F238E27FC236}">
                    <a16:creationId xmlns:a16="http://schemas.microsoft.com/office/drawing/2014/main" id="{49FA1264-06E6-BD03-CF0F-5EE11381C805}"/>
                  </a:ext>
                  <a:ext uri="{C183D7F6-B498-43B3-948B-1728B52AA6E4}">
                    <adec:decorative xmlns:adec="http://schemas.microsoft.com/office/drawing/2017/decorative" val="1"/>
                  </a:ext>
                </a:extLst>
              </p:cNvPr>
              <p:cNvPicPr>
                <a:picLocks/>
              </p:cNvPicPr>
              <p:nvPr/>
            </p:nvPicPr>
            <p:blipFill>
              <a:blip r:embed="rId5">
                <a:lum/>
                <a:extLst>
                  <a:ext uri="{96DAC541-7B7A-43D3-8B79-37D633B846F1}">
                    <asvg:svgBlip xmlns:asvg="http://schemas.microsoft.com/office/drawing/2016/SVG/main" r:embed="rId6"/>
                  </a:ext>
                </a:extLst>
              </a:blip>
              <a:stretch>
                <a:fillRect/>
              </a:stretch>
            </p:blipFill>
            <p:spPr>
              <a:xfrm>
                <a:off x="4475466" y="1614083"/>
                <a:ext cx="359390" cy="359390"/>
              </a:xfrm>
              <a:prstGeom prst="rect">
                <a:avLst/>
              </a:prstGeom>
            </p:spPr>
          </p:pic>
        </p:grpSp>
      </p:grpSp>
      <p:sp>
        <p:nvSpPr>
          <p:cNvPr id="24" name="Rectangle 23">
            <a:extLst>
              <a:ext uri="{FF2B5EF4-FFF2-40B4-BE49-F238E27FC236}">
                <a16:creationId xmlns:a16="http://schemas.microsoft.com/office/drawing/2014/main" id="{903523B2-0C1F-4A13-8CF7-7FC2F22B0A8B}"/>
              </a:ext>
              <a:ext uri="{C183D7F6-B498-43B3-948B-1728B52AA6E4}">
                <adec:decorative xmlns:adec="http://schemas.microsoft.com/office/drawing/2017/decorative" val="1"/>
              </a:ext>
            </a:extLst>
          </p:cNvPr>
          <p:cNvSpPr/>
          <p:nvPr/>
        </p:nvSpPr>
        <p:spPr>
          <a:xfrm>
            <a:off x="6169130" y="2101196"/>
            <a:ext cx="5385979" cy="2904432"/>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TextBox 1">
            <a:extLst>
              <a:ext uri="{FF2B5EF4-FFF2-40B4-BE49-F238E27FC236}">
                <a16:creationId xmlns:a16="http://schemas.microsoft.com/office/drawing/2014/main" id="{CA55B7DD-AB2D-0999-FF15-6E2117FD79CD}"/>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a:t>Not: Region Halland har beslutat om en förstärkt vårdgaranti som innebär att nybesök, operation eller åtgärd erbjudas inom 60 dagar.</a:t>
            </a:r>
          </a:p>
          <a:p>
            <a:r>
              <a:rPr lang="sv-SE" sz="800"/>
              <a:t>Källa: Intervju med hälso- och sjukvårdsstrateg i Region Halland.</a:t>
            </a:r>
          </a:p>
        </p:txBody>
      </p:sp>
      <p:sp>
        <p:nvSpPr>
          <p:cNvPr id="3" name="Slide Number Placeholder 2">
            <a:extLst>
              <a:ext uri="{FF2B5EF4-FFF2-40B4-BE49-F238E27FC236}">
                <a16:creationId xmlns:a16="http://schemas.microsoft.com/office/drawing/2014/main" id="{CC7D42F9-FCC1-7464-AE7C-3E0CED930860}"/>
              </a:ext>
            </a:extLst>
          </p:cNvPr>
          <p:cNvSpPr>
            <a:spLocks noGrp="1"/>
          </p:cNvSpPr>
          <p:nvPr>
            <p:ph type="sldNum" sz="quarter" idx="11"/>
          </p:nvPr>
        </p:nvSpPr>
        <p:spPr/>
        <p:txBody>
          <a:bodyPr/>
          <a:lstStyle/>
          <a:p>
            <a:fld id="{4EF126C7-24CB-41BE-8327-5CF4F4F9B55B}" type="slidenum">
              <a:rPr lang="sv-SE" smtClean="0"/>
              <a:pPr/>
              <a:t>12</a:t>
            </a:fld>
            <a:endParaRPr lang="sv-SE"/>
          </a:p>
        </p:txBody>
      </p:sp>
      <p:sp>
        <p:nvSpPr>
          <p:cNvPr id="31" name="TextBox 30">
            <a:extLst>
              <a:ext uri="{FF2B5EF4-FFF2-40B4-BE49-F238E27FC236}">
                <a16:creationId xmlns:a16="http://schemas.microsoft.com/office/drawing/2014/main" id="{032F157B-8AEB-B65B-399E-A059D441CDAC}"/>
              </a:ext>
            </a:extLst>
          </p:cNvPr>
          <p:cNvSpPr txBox="1"/>
          <p:nvPr/>
        </p:nvSpPr>
        <p:spPr>
          <a:xfrm>
            <a:off x="6248398" y="2202796"/>
            <a:ext cx="5194665" cy="2361016"/>
          </a:xfrm>
          <a:prstGeom prst="rect">
            <a:avLst/>
          </a:prstGeom>
        </p:spPr>
        <p:txBody>
          <a:bodyPr vert="horz" wrap="square" lIns="0" tIns="0" rIns="0" bIns="0" rtlCol="0" anchor="t">
            <a:noAutofit/>
          </a:bodyPr>
          <a:lstStyle/>
          <a:p>
            <a:pPr marL="171450" indent="-171450">
              <a:spcAft>
                <a:spcPts val="900"/>
              </a:spcAft>
              <a:buFont typeface="Wingdings" panose="05000000000000000000" pitchFamily="2" charset="2"/>
              <a:buChar char="q"/>
            </a:pPr>
            <a:r>
              <a:rPr lang="sv-SE" sz="1400"/>
              <a:t>Kontakt med patienter via 1177.se möjliggör snabbare svarstider jämfört med via posten. </a:t>
            </a:r>
          </a:p>
          <a:p>
            <a:pPr marL="171450" indent="-171450">
              <a:spcAft>
                <a:spcPts val="900"/>
              </a:spcAft>
              <a:buFont typeface="Wingdings" panose="05000000000000000000" pitchFamily="2" charset="2"/>
              <a:buChar char="q"/>
            </a:pPr>
            <a:r>
              <a:rPr lang="sv-SE" sz="1400"/>
              <a:t>Tydlig, enhetlig och anpassad information till patienterna skapar förutsättningar för god tillgänglighet till vård inom regionen.</a:t>
            </a:r>
            <a:r>
              <a:rPr lang="sv-SE" sz="1400" strike="sngStrike"/>
              <a:t> </a:t>
            </a:r>
          </a:p>
          <a:p>
            <a:pPr marL="171450" indent="-171450">
              <a:spcAft>
                <a:spcPts val="900"/>
              </a:spcAft>
              <a:buFont typeface="Wingdings" panose="05000000000000000000" pitchFamily="2" charset="2"/>
              <a:buChar char="q"/>
            </a:pPr>
            <a:r>
              <a:rPr lang="sv-SE" sz="1400"/>
              <a:t>Fristående och oberoende vårdlotsfunktion vars personal har kunskap om vårdgarantin och känner till olika vårdgivare som kan ha ledig kapacitet.</a:t>
            </a:r>
          </a:p>
          <a:p>
            <a:pPr marL="171450" indent="-171450">
              <a:spcAft>
                <a:spcPts val="900"/>
              </a:spcAft>
              <a:buFont typeface="Wingdings" panose="05000000000000000000" pitchFamily="2" charset="2"/>
              <a:buChar char="q"/>
            </a:pPr>
            <a:r>
              <a:rPr lang="sv-SE" sz="1400"/>
              <a:t>Att förespråka patientkontakt via 1177.se leder till att fler patienter aktiverar aviseringar i tjänsten, något som i sin tur generellt underlättar kontakten med sjukvården.</a:t>
            </a:r>
          </a:p>
        </p:txBody>
      </p:sp>
      <p:sp>
        <p:nvSpPr>
          <p:cNvPr id="27" name="Rectangle 26">
            <a:extLst>
              <a:ext uri="{FF2B5EF4-FFF2-40B4-BE49-F238E27FC236}">
                <a16:creationId xmlns:a16="http://schemas.microsoft.com/office/drawing/2014/main" id="{0FFF2D59-AC46-6EC0-B712-02EDCCCFBAA5}"/>
              </a:ext>
              <a:ext uri="{C183D7F6-B498-43B3-948B-1728B52AA6E4}">
                <adec:decorative xmlns:adec="http://schemas.microsoft.com/office/drawing/2017/decorative" val="1"/>
              </a:ext>
            </a:extLst>
          </p:cNvPr>
          <p:cNvSpPr/>
          <p:nvPr/>
        </p:nvSpPr>
        <p:spPr>
          <a:xfrm>
            <a:off x="586088" y="1444964"/>
            <a:ext cx="55099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ctangle 7">
            <a:extLst>
              <a:ext uri="{FF2B5EF4-FFF2-40B4-BE49-F238E27FC236}">
                <a16:creationId xmlns:a16="http://schemas.microsoft.com/office/drawing/2014/main" id="{E85FA211-69C9-56A4-D57A-176312EBCA2C}"/>
              </a:ext>
              <a:ext uri="{C183D7F6-B498-43B3-948B-1728B52AA6E4}">
                <adec:decorative xmlns:adec="http://schemas.microsoft.com/office/drawing/2017/decorative" val="1"/>
              </a:ext>
            </a:extLst>
          </p:cNvPr>
          <p:cNvSpPr/>
          <p:nvPr/>
        </p:nvSpPr>
        <p:spPr>
          <a:xfrm>
            <a:off x="535288" y="1444964"/>
            <a:ext cx="55607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30" name="Rectangle 29">
            <a:extLst>
              <a:ext uri="{FF2B5EF4-FFF2-40B4-BE49-F238E27FC236}">
                <a16:creationId xmlns:a16="http://schemas.microsoft.com/office/drawing/2014/main" id="{CE83D958-4C5E-1B83-70CD-16DC672A89A2}"/>
              </a:ext>
              <a:ext uri="{C183D7F6-B498-43B3-948B-1728B52AA6E4}">
                <adec:decorative xmlns:adec="http://schemas.microsoft.com/office/drawing/2017/decorative" val="1"/>
              </a:ext>
            </a:extLst>
          </p:cNvPr>
          <p:cNvSpPr/>
          <p:nvPr/>
        </p:nvSpPr>
        <p:spPr>
          <a:xfrm>
            <a:off x="535288" y="2101195"/>
            <a:ext cx="5560711" cy="2904431"/>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4" name="TextBox 33">
            <a:extLst>
              <a:ext uri="{FF2B5EF4-FFF2-40B4-BE49-F238E27FC236}">
                <a16:creationId xmlns:a16="http://schemas.microsoft.com/office/drawing/2014/main" id="{D760D94D-2D82-0C2D-A111-7DDBF6582843}"/>
              </a:ext>
            </a:extLst>
          </p:cNvPr>
          <p:cNvSpPr txBox="1"/>
          <p:nvPr/>
        </p:nvSpPr>
        <p:spPr>
          <a:xfrm>
            <a:off x="1257289"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Resultat</a:t>
            </a:r>
          </a:p>
        </p:txBody>
      </p:sp>
      <p:grpSp>
        <p:nvGrpSpPr>
          <p:cNvPr id="13" name="Group 12">
            <a:extLst>
              <a:ext uri="{FF2B5EF4-FFF2-40B4-BE49-F238E27FC236}">
                <a16:creationId xmlns:a16="http://schemas.microsoft.com/office/drawing/2014/main" id="{8D3DC18A-838D-0352-7BB0-E43440EF572A}"/>
              </a:ext>
            </a:extLst>
          </p:cNvPr>
          <p:cNvGrpSpPr/>
          <p:nvPr/>
        </p:nvGrpSpPr>
        <p:grpSpPr>
          <a:xfrm>
            <a:off x="628907" y="1539080"/>
            <a:ext cx="468000" cy="468000"/>
            <a:chOff x="8032419" y="1559778"/>
            <a:chExt cx="468000" cy="468000"/>
          </a:xfrm>
        </p:grpSpPr>
        <p:sp>
          <p:nvSpPr>
            <p:cNvPr id="38" name="Oval 37">
              <a:extLst>
                <a:ext uri="{FF2B5EF4-FFF2-40B4-BE49-F238E27FC236}">
                  <a16:creationId xmlns:a16="http://schemas.microsoft.com/office/drawing/2014/main" id="{3380FCEE-893E-2790-E94D-037C375B6218}"/>
                </a:ext>
              </a:extLst>
            </p:cNvPr>
            <p:cNvSpPr/>
            <p:nvPr/>
          </p:nvSpPr>
          <p:spPr>
            <a:xfrm flipH="1">
              <a:off x="8032419"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40" name="Graphic 39">
              <a:extLst>
                <a:ext uri="{FF2B5EF4-FFF2-40B4-BE49-F238E27FC236}">
                  <a16:creationId xmlns:a16="http://schemas.microsoft.com/office/drawing/2014/main" id="{714D7605-CC93-EC15-7738-01AA21D84056}"/>
                </a:ext>
                <a:ext uri="{C183D7F6-B498-43B3-948B-1728B52AA6E4}">
                  <adec:decorative xmlns:adec="http://schemas.microsoft.com/office/drawing/2017/decorative" val="1"/>
                </a:ext>
              </a:extLst>
            </p:cNvPr>
            <p:cNvPicPr>
              <a:picLocks/>
            </p:cNvPicPr>
            <p:nvPr/>
          </p:nvPicPr>
          <p:blipFill>
            <a:blip r:embed="rId7">
              <a:lum/>
              <a:extLst>
                <a:ext uri="{96DAC541-7B7A-43D3-8B79-37D633B846F1}">
                  <asvg:svgBlip xmlns:asvg="http://schemas.microsoft.com/office/drawing/2016/SVG/main" r:embed="rId8"/>
                </a:ext>
              </a:extLst>
            </a:blip>
            <a:stretch>
              <a:fillRect/>
            </a:stretch>
          </p:blipFill>
          <p:spPr>
            <a:xfrm>
              <a:off x="8101499" y="1628858"/>
              <a:ext cx="329840" cy="329840"/>
            </a:xfrm>
            <a:prstGeom prst="rect">
              <a:avLst/>
            </a:prstGeom>
          </p:spPr>
        </p:pic>
      </p:grpSp>
      <p:sp>
        <p:nvSpPr>
          <p:cNvPr id="25" name="TextBox 24">
            <a:extLst>
              <a:ext uri="{FF2B5EF4-FFF2-40B4-BE49-F238E27FC236}">
                <a16:creationId xmlns:a16="http://schemas.microsoft.com/office/drawing/2014/main" id="{2D7CD46F-0540-77D7-D01E-95DA916D7671}"/>
              </a:ext>
            </a:extLst>
          </p:cNvPr>
          <p:cNvSpPr txBox="1"/>
          <p:nvPr/>
        </p:nvSpPr>
        <p:spPr>
          <a:xfrm>
            <a:off x="687689" y="2202796"/>
            <a:ext cx="5408310" cy="2361016"/>
          </a:xfrm>
          <a:prstGeom prst="rect">
            <a:avLst/>
          </a:prstGeom>
        </p:spPr>
        <p:txBody>
          <a:bodyPr vert="horz" wrap="square" lIns="0" tIns="0" rIns="0" bIns="0" rtlCol="0" anchor="t">
            <a:noAutofit/>
          </a:bodyPr>
          <a:lstStyle/>
          <a:p>
            <a:pPr marL="171450" indent="-171450">
              <a:spcAft>
                <a:spcPts val="900"/>
              </a:spcAft>
              <a:buFont typeface="Arial" panose="020B0604020202020204" pitchFamily="34" charset="0"/>
              <a:buChar char="•"/>
            </a:pPr>
            <a:r>
              <a:rPr lang="sv-SE" sz="1400"/>
              <a:t>Uppföljning visar att den genomsnittliga svarstiden vid erbjudande om nationell vårdförmedling till patienter har minskat från sex veckor till 66 timmar sedan 1177.se valdes som huvudsaklig kontaktväg.</a:t>
            </a:r>
          </a:p>
          <a:p>
            <a:pPr marL="171450" indent="-171450">
              <a:spcAft>
                <a:spcPts val="900"/>
              </a:spcAft>
              <a:buFont typeface="Arial" panose="020B0604020202020204" pitchFamily="34" charset="0"/>
              <a:buChar char="•"/>
            </a:pPr>
            <a:r>
              <a:rPr lang="sv-SE" sz="1400"/>
              <a:t>Uppföljningen visar också att frekvensen av patienter som tackat ja till nationell vårdförmedling ökat sedan arbetssättet implementerades.</a:t>
            </a:r>
          </a:p>
        </p:txBody>
      </p:sp>
    </p:spTree>
    <p:extLst>
      <p:ext uri="{BB962C8B-B14F-4D97-AF65-F5344CB8AC3E}">
        <p14:creationId xmlns:p14="http://schemas.microsoft.com/office/powerpoint/2010/main" val="2846839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385956"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333747"/>
            <a:ext cx="10918222" cy="733688"/>
          </a:xfrm>
        </p:spPr>
        <p:txBody>
          <a:bodyPr>
            <a:noAutofit/>
          </a:bodyPr>
          <a:lstStyle/>
          <a:p>
            <a:r>
              <a:rPr lang="sv-SE"/>
              <a:t>Tryggt mottagande av utomlänspatienter på Karolinska Universitetssjukhuset (1/2)</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9" y="2101196"/>
            <a:ext cx="11019822" cy="3924589"/>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13</a:t>
            </a:fld>
            <a:endParaRPr lang="sv-SE"/>
          </a:p>
        </p:txBody>
      </p:sp>
      <p:sp>
        <p:nvSpPr>
          <p:cNvPr id="7" name="Rectangle 6">
            <a:extLst>
              <a:ext uri="{FF2B5EF4-FFF2-40B4-BE49-F238E27FC236}">
                <a16:creationId xmlns:a16="http://schemas.microsoft.com/office/drawing/2014/main" id="{E4EE4982-7EBD-FD56-1866-6EC7749B541B}"/>
              </a:ext>
              <a:ext uri="{C183D7F6-B498-43B3-948B-1728B52AA6E4}">
                <adec:decorative xmlns:adec="http://schemas.microsoft.com/office/drawing/2017/decorative" val="1"/>
              </a:ext>
            </a:extLst>
          </p:cNvPr>
          <p:cNvSpPr/>
          <p:nvPr/>
        </p:nvSpPr>
        <p:spPr>
          <a:xfrm>
            <a:off x="535288" y="1444964"/>
            <a:ext cx="1101982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9" name="TextBox 8">
            <a:extLst>
              <a:ext uri="{FF2B5EF4-FFF2-40B4-BE49-F238E27FC236}">
                <a16:creationId xmlns:a16="http://schemas.microsoft.com/office/drawing/2014/main" id="{6B9A69FD-D0CE-E54D-05B7-D832A5D12BA8}"/>
              </a:ext>
            </a:extLst>
          </p:cNvPr>
          <p:cNvSpPr txBox="1"/>
          <p:nvPr/>
        </p:nvSpPr>
        <p:spPr>
          <a:xfrm>
            <a:off x="1206489" y="1611155"/>
            <a:ext cx="2781897" cy="323850"/>
          </a:xfrm>
          <a:prstGeom prst="rect">
            <a:avLst/>
          </a:prstGeom>
        </p:spPr>
        <p:txBody>
          <a:bodyPr vert="horz" wrap="square" lIns="0" tIns="45720" rIns="91440" bIns="45720" rtlCol="0" anchor="t">
            <a:noAutofit/>
          </a:bodyPr>
          <a:lstStyle/>
          <a:p>
            <a:pPr algn="l"/>
            <a:r>
              <a:rPr lang="sv-SE" sz="1400" b="1">
                <a:solidFill>
                  <a:schemeClr val="bg1"/>
                </a:solidFill>
              </a:rPr>
              <a:t>Vad innebär arbetssättet?</a:t>
            </a:r>
          </a:p>
        </p:txBody>
      </p:sp>
      <p:grpSp>
        <p:nvGrpSpPr>
          <p:cNvPr id="16" name="Group 15">
            <a:extLst>
              <a:ext uri="{FF2B5EF4-FFF2-40B4-BE49-F238E27FC236}">
                <a16:creationId xmlns:a16="http://schemas.microsoft.com/office/drawing/2014/main" id="{FD44A62A-3612-1217-689E-2E837A4AF3B3}"/>
              </a:ext>
              <a:ext uri="{C183D7F6-B498-43B3-948B-1728B52AA6E4}">
                <adec:decorative xmlns:adec="http://schemas.microsoft.com/office/drawing/2017/decorative" val="1"/>
              </a:ext>
            </a:extLst>
          </p:cNvPr>
          <p:cNvGrpSpPr/>
          <p:nvPr/>
        </p:nvGrpSpPr>
        <p:grpSpPr>
          <a:xfrm>
            <a:off x="636889" y="1539080"/>
            <a:ext cx="468000" cy="468000"/>
            <a:chOff x="797960" y="1559778"/>
            <a:chExt cx="468000" cy="468000"/>
          </a:xfrm>
        </p:grpSpPr>
        <p:sp>
          <p:nvSpPr>
            <p:cNvPr id="17" name="Oval 16">
              <a:extLst>
                <a:ext uri="{FF2B5EF4-FFF2-40B4-BE49-F238E27FC236}">
                  <a16:creationId xmlns:a16="http://schemas.microsoft.com/office/drawing/2014/main" id="{FD23AD58-F45F-56D9-8DE4-4928F30F86CB}"/>
                </a:ext>
              </a:extLst>
            </p:cNvPr>
            <p:cNvSpPr/>
            <p:nvPr/>
          </p:nvSpPr>
          <p:spPr>
            <a:xfrm flipH="1">
              <a:off x="797960"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26" name="Graphic 25">
              <a:extLst>
                <a:ext uri="{FF2B5EF4-FFF2-40B4-BE49-F238E27FC236}">
                  <a16:creationId xmlns:a16="http://schemas.microsoft.com/office/drawing/2014/main" id="{5C507216-44C7-7740-C79D-605BD2AA326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846919" y="1608737"/>
              <a:ext cx="370082" cy="370082"/>
            </a:xfrm>
            <a:prstGeom prst="rect">
              <a:avLst/>
            </a:prstGeom>
          </p:spPr>
        </p:pic>
      </p:grpSp>
      <p:sp>
        <p:nvSpPr>
          <p:cNvPr id="41" name="TextBox 40">
            <a:extLst>
              <a:ext uri="{FF2B5EF4-FFF2-40B4-BE49-F238E27FC236}">
                <a16:creationId xmlns:a16="http://schemas.microsoft.com/office/drawing/2014/main" id="{5E8EAE68-F2B1-DCA6-36A4-CCDD119947FA}"/>
              </a:ext>
            </a:extLst>
          </p:cNvPr>
          <p:cNvSpPr txBox="1"/>
          <p:nvPr/>
        </p:nvSpPr>
        <p:spPr>
          <a:xfrm>
            <a:off x="535286" y="2195312"/>
            <a:ext cx="11019821" cy="2277547"/>
          </a:xfrm>
          <a:prstGeom prst="rect">
            <a:avLst/>
          </a:prstGeom>
          <a:noFill/>
        </p:spPr>
        <p:txBody>
          <a:bodyPr wrap="square">
            <a:spAutoFit/>
          </a:bodyPr>
          <a:lstStyle/>
          <a:p>
            <a:pPr algn="l">
              <a:spcAft>
                <a:spcPts val="900"/>
              </a:spcAft>
            </a:pPr>
            <a:r>
              <a:rPr lang="sv-SE" sz="1400"/>
              <a:t>Vårdavdelningen för Bröst, endokrina tumörer och sarkom vid Tema Cancer på Karolinska Universitetssjukhuset, kan tack vare förbättrad tillgänglighet regelbundet ta emot patienter från andra regioner. Förutom sitt uppdrag inom nationellt högspecialiserad vård, erbjuder kliniken sköldkörteloperationer till utomlänspatienter som väntar på vård runtom i landet. För att öka tryggheten, har kliniken utvecklat särskilda rutiner för patienter som kommer från andra regioner. Dessa rutiner inkluderar:</a:t>
            </a:r>
          </a:p>
          <a:p>
            <a:pPr marL="171450" indent="-171450" algn="l">
              <a:spcAft>
                <a:spcPts val="900"/>
              </a:spcAft>
              <a:buFont typeface="Arial" panose="020B0604020202020204" pitchFamily="34" charset="0"/>
              <a:buChar char="•"/>
            </a:pPr>
            <a:r>
              <a:rPr lang="sv-SE" sz="1400"/>
              <a:t>Digitalt möte mellan patient och kirurg före operation.</a:t>
            </a:r>
          </a:p>
          <a:p>
            <a:pPr marL="171450" indent="-171450" algn="l">
              <a:spcAft>
                <a:spcPts val="900"/>
              </a:spcAft>
              <a:buFont typeface="Arial" panose="020B0604020202020204" pitchFamily="34" charset="0"/>
              <a:buChar char="•"/>
            </a:pPr>
            <a:r>
              <a:rPr lang="sv-SE" sz="1400"/>
              <a:t>Övernattning på närliggande hotell även vid dagkirurgi. Detta istället för att patienten åker hem direkt.</a:t>
            </a:r>
          </a:p>
          <a:p>
            <a:pPr marL="171450" indent="-171450" algn="l">
              <a:spcAft>
                <a:spcPts val="900"/>
              </a:spcAft>
              <a:buFont typeface="Arial" panose="020B0604020202020204" pitchFamily="34" charset="0"/>
              <a:buChar char="•"/>
            </a:pPr>
            <a:r>
              <a:rPr lang="sv-SE" sz="1400"/>
              <a:t>Digitalt återbesök med kliniken efter operation.</a:t>
            </a:r>
          </a:p>
          <a:p>
            <a:pPr marL="171450" indent="-171450" algn="l">
              <a:spcAft>
                <a:spcPts val="900"/>
              </a:spcAft>
              <a:buFont typeface="Arial" panose="020B0604020202020204" pitchFamily="34" charset="0"/>
              <a:buChar char="•"/>
            </a:pPr>
            <a:r>
              <a:rPr lang="sv-SE" sz="1400"/>
              <a:t>Återremittering av patient tillbaka till hemregion efter återbesök.</a:t>
            </a:r>
          </a:p>
        </p:txBody>
      </p:sp>
      <p:sp>
        <p:nvSpPr>
          <p:cNvPr id="42" name="TextBox 41">
            <a:extLst>
              <a:ext uri="{FF2B5EF4-FFF2-40B4-BE49-F238E27FC236}">
                <a16:creationId xmlns:a16="http://schemas.microsoft.com/office/drawing/2014/main" id="{39125A2E-57D9-08C7-3FC3-E27676DB4E6C}"/>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800"/>
              <a:t>Källa: Intervju med t.f. verksamhetschef på vårdavdelningen för Bröst, endokrina tumörer och sarkom vid Karolinska Universitetssjukhuset.</a:t>
            </a:r>
          </a:p>
        </p:txBody>
      </p:sp>
    </p:spTree>
    <p:extLst>
      <p:ext uri="{BB962C8B-B14F-4D97-AF65-F5344CB8AC3E}">
        <p14:creationId xmlns:p14="http://schemas.microsoft.com/office/powerpoint/2010/main" val="373956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20EFBD45-0455-694B-BA59-A77988AB1C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76AF63-EAE7-C6C5-88FC-C19F11FD4B8F}"/>
              </a:ext>
              <a:ext uri="{C183D7F6-B498-43B3-948B-1728B52AA6E4}">
                <adec:decorative xmlns:adec="http://schemas.microsoft.com/office/drawing/2017/decorative" val="1"/>
              </a:ext>
            </a:extLst>
          </p:cNvPr>
          <p:cNvSpPr/>
          <p:nvPr/>
        </p:nvSpPr>
        <p:spPr>
          <a:xfrm>
            <a:off x="433689" y="1346138"/>
            <a:ext cx="11318484" cy="3330637"/>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ctangle 10">
            <a:extLst>
              <a:ext uri="{FF2B5EF4-FFF2-40B4-BE49-F238E27FC236}">
                <a16:creationId xmlns:a16="http://schemas.microsoft.com/office/drawing/2014/main" id="{BAC50C38-22B9-63B9-991C-3CFD89A6DE50}"/>
              </a:ext>
              <a:ext uri="{C183D7F6-B498-43B3-948B-1728B52AA6E4}">
                <adec:decorative xmlns:adec="http://schemas.microsoft.com/office/drawing/2017/decorative" val="1"/>
              </a:ext>
            </a:extLst>
          </p:cNvPr>
          <p:cNvSpPr/>
          <p:nvPr/>
        </p:nvSpPr>
        <p:spPr>
          <a:xfrm>
            <a:off x="5321400" y="5106052"/>
            <a:ext cx="5552340" cy="306984"/>
          </a:xfrm>
          <a:prstGeom prst="rect">
            <a:avLst/>
          </a:prstGeom>
          <a:solidFill>
            <a:schemeClr val="bg1">
              <a:alpha val="34000"/>
            </a:schemeClr>
          </a:solidFill>
          <a:ln>
            <a:noFill/>
          </a:ln>
          <a:effectLst>
            <a:glow rad="266700">
              <a:schemeClr val="bg1">
                <a:alpha val="33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8" name="Graphic 27">
            <a:extLst>
              <a:ext uri="{FF2B5EF4-FFF2-40B4-BE49-F238E27FC236}">
                <a16:creationId xmlns:a16="http://schemas.microsoft.com/office/drawing/2014/main" id="{EFE7A9E2-1914-CCE3-E1A9-F2E98CBC4198}"/>
              </a:ext>
              <a:ext uri="{C183D7F6-B498-43B3-948B-1728B52AA6E4}">
                <adec:decorative xmlns:adec="http://schemas.microsoft.com/office/drawing/2017/decorative" val="1"/>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flipH="1" flipV="1">
            <a:off x="3019182" y="4661002"/>
            <a:ext cx="428150" cy="411245"/>
          </a:xfrm>
          <a:prstGeom prst="rect">
            <a:avLst/>
          </a:prstGeom>
        </p:spPr>
      </p:pic>
      <p:sp>
        <p:nvSpPr>
          <p:cNvPr id="29" name="TextBox 28">
            <a:extLst>
              <a:ext uri="{FF2B5EF4-FFF2-40B4-BE49-F238E27FC236}">
                <a16:creationId xmlns:a16="http://schemas.microsoft.com/office/drawing/2014/main" id="{971909F2-AD77-3C40-17A0-BEB10E1C7B7D}"/>
              </a:ext>
            </a:extLst>
          </p:cNvPr>
          <p:cNvSpPr txBox="1"/>
          <p:nvPr/>
        </p:nvSpPr>
        <p:spPr>
          <a:xfrm>
            <a:off x="3345768" y="4977175"/>
            <a:ext cx="7102099" cy="355538"/>
          </a:xfrm>
          <a:prstGeom prst="rect">
            <a:avLst/>
          </a:prstGeom>
        </p:spPr>
        <p:txBody>
          <a:bodyPr vert="horz" wrap="square" lIns="0" tIns="45720" rIns="91440" bIns="45720" rtlCol="0" anchor="t">
            <a:noAutofit/>
          </a:bodyPr>
          <a:lstStyle/>
          <a:p>
            <a:pPr>
              <a:spcAft>
                <a:spcPts val="600"/>
              </a:spcAft>
            </a:pPr>
            <a:r>
              <a:rPr lang="sv-SE" sz="1400" i="1" dirty="0"/>
              <a:t>Endokrinkirurgi i Sverige är ett relativt litet område, och mycket av vårdförmedlingen sker via personliga kontakter mellan kirurger. När vi har kapacitet över kontaktar jag avdelningar i andra regioner och frågar om de vill förmedla patienter till oss, och andra regioner kontaktar oss med förfrågan om att skicka patienter.</a:t>
            </a:r>
          </a:p>
          <a:p>
            <a:pPr algn="r">
              <a:spcAft>
                <a:spcPts val="600"/>
              </a:spcAft>
            </a:pPr>
            <a:r>
              <a:rPr lang="sv-SE" sz="1400" dirty="0"/>
              <a:t>– T.f. verksamhetschef</a:t>
            </a:r>
          </a:p>
        </p:txBody>
      </p:sp>
      <p:sp>
        <p:nvSpPr>
          <p:cNvPr id="24" name="Rectangle 23">
            <a:extLst>
              <a:ext uri="{FF2B5EF4-FFF2-40B4-BE49-F238E27FC236}">
                <a16:creationId xmlns:a16="http://schemas.microsoft.com/office/drawing/2014/main" id="{4430BB97-4C5B-3227-1A74-FFE6DCE1F197}"/>
              </a:ext>
              <a:ext uri="{C183D7F6-B498-43B3-948B-1728B52AA6E4}">
                <adec:decorative xmlns:adec="http://schemas.microsoft.com/office/drawing/2017/decorative" val="1"/>
              </a:ext>
            </a:extLst>
          </p:cNvPr>
          <p:cNvSpPr/>
          <p:nvPr/>
        </p:nvSpPr>
        <p:spPr>
          <a:xfrm>
            <a:off x="6169130" y="2101196"/>
            <a:ext cx="5381927" cy="2437880"/>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40C52777-05D4-C8F0-3E4C-8E3B33D9E864}"/>
              </a:ext>
            </a:extLst>
          </p:cNvPr>
          <p:cNvSpPr>
            <a:spLocks noGrp="1"/>
          </p:cNvSpPr>
          <p:nvPr>
            <p:ph type="sldNum" sz="quarter" idx="11"/>
          </p:nvPr>
        </p:nvSpPr>
        <p:spPr/>
        <p:txBody>
          <a:bodyPr/>
          <a:lstStyle/>
          <a:p>
            <a:fld id="{4EF126C7-24CB-41BE-8327-5CF4F4F9B55B}" type="slidenum">
              <a:rPr lang="sv-SE" smtClean="0"/>
              <a:pPr/>
              <a:t>14</a:t>
            </a:fld>
            <a:endParaRPr lang="sv-SE"/>
          </a:p>
        </p:txBody>
      </p:sp>
      <p:sp>
        <p:nvSpPr>
          <p:cNvPr id="30" name="Rectangle 29">
            <a:extLst>
              <a:ext uri="{FF2B5EF4-FFF2-40B4-BE49-F238E27FC236}">
                <a16:creationId xmlns:a16="http://schemas.microsoft.com/office/drawing/2014/main" id="{7B02242D-53B1-5E6D-BCFB-6575AF4E7B03}"/>
              </a:ext>
              <a:ext uri="{C183D7F6-B498-43B3-948B-1728B52AA6E4}">
                <adec:decorative xmlns:adec="http://schemas.microsoft.com/office/drawing/2017/decorative" val="1"/>
              </a:ext>
            </a:extLst>
          </p:cNvPr>
          <p:cNvSpPr/>
          <p:nvPr/>
        </p:nvSpPr>
        <p:spPr>
          <a:xfrm>
            <a:off x="539211" y="2101196"/>
            <a:ext cx="5509911" cy="2437880"/>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a:extLst>
              <a:ext uri="{FF2B5EF4-FFF2-40B4-BE49-F238E27FC236}">
                <a16:creationId xmlns:a16="http://schemas.microsoft.com/office/drawing/2014/main" id="{8735256D-ABD5-C3DD-E3A3-E71D37CDE91E}"/>
              </a:ext>
              <a:ext uri="{C183D7F6-B498-43B3-948B-1728B52AA6E4}">
                <adec:decorative xmlns:adec="http://schemas.microsoft.com/office/drawing/2017/decorative" val="1"/>
              </a:ext>
            </a:extLst>
          </p:cNvPr>
          <p:cNvSpPr/>
          <p:nvPr/>
        </p:nvSpPr>
        <p:spPr>
          <a:xfrm>
            <a:off x="6165078" y="1444964"/>
            <a:ext cx="5385979"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6" name="Group 15">
            <a:extLst>
              <a:ext uri="{FF2B5EF4-FFF2-40B4-BE49-F238E27FC236}">
                <a16:creationId xmlns:a16="http://schemas.microsoft.com/office/drawing/2014/main" id="{4D4AB436-968A-4797-16FE-9DA45709404A}"/>
              </a:ext>
              <a:ext uri="{C183D7F6-B498-43B3-948B-1728B52AA6E4}">
                <adec:decorative xmlns:adec="http://schemas.microsoft.com/office/drawing/2017/decorative" val="1"/>
              </a:ext>
            </a:extLst>
          </p:cNvPr>
          <p:cNvGrpSpPr/>
          <p:nvPr/>
        </p:nvGrpSpPr>
        <p:grpSpPr>
          <a:xfrm>
            <a:off x="6266679" y="1539080"/>
            <a:ext cx="3342756" cy="468000"/>
            <a:chOff x="4377897" y="1539080"/>
            <a:chExt cx="3342756" cy="468000"/>
          </a:xfrm>
        </p:grpSpPr>
        <p:sp>
          <p:nvSpPr>
            <p:cNvPr id="17" name="TextBox 16">
              <a:extLst>
                <a:ext uri="{FF2B5EF4-FFF2-40B4-BE49-F238E27FC236}">
                  <a16:creationId xmlns:a16="http://schemas.microsoft.com/office/drawing/2014/main" id="{F4EEC7AF-E29D-D95B-2149-514675E23F88}"/>
                </a:ext>
              </a:extLst>
            </p:cNvPr>
            <p:cNvSpPr txBox="1"/>
            <p:nvPr/>
          </p:nvSpPr>
          <p:spPr>
            <a:xfrm>
              <a:off x="4947497"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Framgångsfaktorer</a:t>
              </a:r>
            </a:p>
          </p:txBody>
        </p:sp>
        <p:grpSp>
          <p:nvGrpSpPr>
            <p:cNvPr id="26" name="Group 25">
              <a:extLst>
                <a:ext uri="{FF2B5EF4-FFF2-40B4-BE49-F238E27FC236}">
                  <a16:creationId xmlns:a16="http://schemas.microsoft.com/office/drawing/2014/main" id="{731CBC53-3148-FA1A-18BE-9855228CA62D}"/>
                </a:ext>
              </a:extLst>
            </p:cNvPr>
            <p:cNvGrpSpPr/>
            <p:nvPr/>
          </p:nvGrpSpPr>
          <p:grpSpPr>
            <a:xfrm>
              <a:off x="4377897" y="1539080"/>
              <a:ext cx="468000" cy="468000"/>
              <a:chOff x="4421161" y="1559778"/>
              <a:chExt cx="468000" cy="468000"/>
            </a:xfrm>
          </p:grpSpPr>
          <p:sp>
            <p:nvSpPr>
              <p:cNvPr id="33" name="Oval 32">
                <a:extLst>
                  <a:ext uri="{FF2B5EF4-FFF2-40B4-BE49-F238E27FC236}">
                    <a16:creationId xmlns:a16="http://schemas.microsoft.com/office/drawing/2014/main" id="{FEA70BAD-3374-4E63-8656-B3C1D807DC8F}"/>
                  </a:ext>
                </a:extLst>
              </p:cNvPr>
              <p:cNvSpPr/>
              <p:nvPr/>
            </p:nvSpPr>
            <p:spPr>
              <a:xfrm flipH="1">
                <a:off x="4421161"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35" name="Graphic 34">
                <a:extLst>
                  <a:ext uri="{FF2B5EF4-FFF2-40B4-BE49-F238E27FC236}">
                    <a16:creationId xmlns:a16="http://schemas.microsoft.com/office/drawing/2014/main" id="{55634BFE-BCF5-81C2-F645-44B4CBAD2337}"/>
                  </a:ext>
                  <a:ext uri="{C183D7F6-B498-43B3-948B-1728B52AA6E4}">
                    <adec:decorative xmlns:adec="http://schemas.microsoft.com/office/drawing/2017/decorative" val="1"/>
                  </a:ext>
                </a:extLst>
              </p:cNvPr>
              <p:cNvPicPr>
                <a:picLocks/>
              </p:cNvPicPr>
              <p:nvPr/>
            </p:nvPicPr>
            <p:blipFill>
              <a:blip r:embed="rId5">
                <a:lum/>
                <a:extLst>
                  <a:ext uri="{96DAC541-7B7A-43D3-8B79-37D633B846F1}">
                    <asvg:svgBlip xmlns:asvg="http://schemas.microsoft.com/office/drawing/2016/SVG/main" r:embed="rId6"/>
                  </a:ext>
                </a:extLst>
              </a:blip>
              <a:stretch>
                <a:fillRect/>
              </a:stretch>
            </p:blipFill>
            <p:spPr>
              <a:xfrm>
                <a:off x="4475466" y="1614083"/>
                <a:ext cx="359390" cy="359390"/>
              </a:xfrm>
              <a:prstGeom prst="rect">
                <a:avLst/>
              </a:prstGeom>
            </p:spPr>
          </p:pic>
        </p:grpSp>
      </p:grpSp>
      <p:sp>
        <p:nvSpPr>
          <p:cNvPr id="39" name="Rectangle 38">
            <a:extLst>
              <a:ext uri="{FF2B5EF4-FFF2-40B4-BE49-F238E27FC236}">
                <a16:creationId xmlns:a16="http://schemas.microsoft.com/office/drawing/2014/main" id="{C0E69923-68AD-2B0C-6C06-F7F8AB5CFBB6}"/>
              </a:ext>
              <a:ext uri="{C183D7F6-B498-43B3-948B-1728B52AA6E4}">
                <adec:decorative xmlns:adec="http://schemas.microsoft.com/office/drawing/2017/decorative" val="1"/>
              </a:ext>
            </a:extLst>
          </p:cNvPr>
          <p:cNvSpPr/>
          <p:nvPr/>
        </p:nvSpPr>
        <p:spPr>
          <a:xfrm>
            <a:off x="586088" y="1444964"/>
            <a:ext cx="55099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ctangle 40">
            <a:extLst>
              <a:ext uri="{FF2B5EF4-FFF2-40B4-BE49-F238E27FC236}">
                <a16:creationId xmlns:a16="http://schemas.microsoft.com/office/drawing/2014/main" id="{A517A574-057B-2482-98A1-D63DB1CA0BCB}"/>
              </a:ext>
              <a:ext uri="{C183D7F6-B498-43B3-948B-1728B52AA6E4}">
                <adec:decorative xmlns:adec="http://schemas.microsoft.com/office/drawing/2017/decorative" val="1"/>
              </a:ext>
            </a:extLst>
          </p:cNvPr>
          <p:cNvSpPr/>
          <p:nvPr/>
        </p:nvSpPr>
        <p:spPr>
          <a:xfrm>
            <a:off x="535288" y="1444964"/>
            <a:ext cx="55607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42" name="TextBox 41">
            <a:extLst>
              <a:ext uri="{FF2B5EF4-FFF2-40B4-BE49-F238E27FC236}">
                <a16:creationId xmlns:a16="http://schemas.microsoft.com/office/drawing/2014/main" id="{68502A5A-7ADC-E69C-8F8C-B1A238367302}"/>
              </a:ext>
            </a:extLst>
          </p:cNvPr>
          <p:cNvSpPr txBox="1"/>
          <p:nvPr/>
        </p:nvSpPr>
        <p:spPr>
          <a:xfrm>
            <a:off x="1257289"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Resultat</a:t>
            </a:r>
          </a:p>
        </p:txBody>
      </p:sp>
      <p:grpSp>
        <p:nvGrpSpPr>
          <p:cNvPr id="43" name="Group 42">
            <a:extLst>
              <a:ext uri="{FF2B5EF4-FFF2-40B4-BE49-F238E27FC236}">
                <a16:creationId xmlns:a16="http://schemas.microsoft.com/office/drawing/2014/main" id="{AEA886D6-BE56-9335-16E7-1D3D3D839E12}"/>
              </a:ext>
            </a:extLst>
          </p:cNvPr>
          <p:cNvGrpSpPr/>
          <p:nvPr/>
        </p:nvGrpSpPr>
        <p:grpSpPr>
          <a:xfrm>
            <a:off x="628907" y="1539080"/>
            <a:ext cx="468000" cy="468000"/>
            <a:chOff x="8032419" y="1559778"/>
            <a:chExt cx="468000" cy="468000"/>
          </a:xfrm>
        </p:grpSpPr>
        <p:sp>
          <p:nvSpPr>
            <p:cNvPr id="44" name="Oval 43">
              <a:extLst>
                <a:ext uri="{FF2B5EF4-FFF2-40B4-BE49-F238E27FC236}">
                  <a16:creationId xmlns:a16="http://schemas.microsoft.com/office/drawing/2014/main" id="{408887CA-56F8-8736-3A7D-6E77895CB982}"/>
                </a:ext>
              </a:extLst>
            </p:cNvPr>
            <p:cNvSpPr/>
            <p:nvPr/>
          </p:nvSpPr>
          <p:spPr>
            <a:xfrm flipH="1">
              <a:off x="8032419"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45" name="Graphic 44">
              <a:extLst>
                <a:ext uri="{FF2B5EF4-FFF2-40B4-BE49-F238E27FC236}">
                  <a16:creationId xmlns:a16="http://schemas.microsoft.com/office/drawing/2014/main" id="{C0EEA2A4-C91D-C812-C28B-33E4BC8CC41F}"/>
                </a:ext>
                <a:ext uri="{C183D7F6-B498-43B3-948B-1728B52AA6E4}">
                  <adec:decorative xmlns:adec="http://schemas.microsoft.com/office/drawing/2017/decorative" val="1"/>
                </a:ext>
              </a:extLst>
            </p:cNvPr>
            <p:cNvPicPr>
              <a:picLocks/>
            </p:cNvPicPr>
            <p:nvPr/>
          </p:nvPicPr>
          <p:blipFill>
            <a:blip r:embed="rId7">
              <a:lum/>
              <a:extLst>
                <a:ext uri="{96DAC541-7B7A-43D3-8B79-37D633B846F1}">
                  <asvg:svgBlip xmlns:asvg="http://schemas.microsoft.com/office/drawing/2016/SVG/main" r:embed="rId8"/>
                </a:ext>
              </a:extLst>
            </a:blip>
            <a:stretch>
              <a:fillRect/>
            </a:stretch>
          </p:blipFill>
          <p:spPr>
            <a:xfrm>
              <a:off x="8101499" y="1628858"/>
              <a:ext cx="329840" cy="329840"/>
            </a:xfrm>
            <a:prstGeom prst="rect">
              <a:avLst/>
            </a:prstGeom>
          </p:spPr>
        </p:pic>
      </p:grpSp>
      <p:sp>
        <p:nvSpPr>
          <p:cNvPr id="48" name="Title 14">
            <a:extLst>
              <a:ext uri="{FF2B5EF4-FFF2-40B4-BE49-F238E27FC236}">
                <a16:creationId xmlns:a16="http://schemas.microsoft.com/office/drawing/2014/main" id="{D955E1D1-EE8F-A48F-CAD9-82E66C6AA0D7}"/>
              </a:ext>
            </a:extLst>
          </p:cNvPr>
          <p:cNvSpPr>
            <a:spLocks noGrp="1"/>
          </p:cNvSpPr>
          <p:nvPr>
            <p:ph type="title"/>
          </p:nvPr>
        </p:nvSpPr>
        <p:spPr>
          <a:xfrm>
            <a:off x="636889" y="333747"/>
            <a:ext cx="10918222" cy="733688"/>
          </a:xfrm>
        </p:spPr>
        <p:txBody>
          <a:bodyPr>
            <a:noAutofit/>
          </a:bodyPr>
          <a:lstStyle/>
          <a:p>
            <a:r>
              <a:rPr lang="sv-SE"/>
              <a:t>Tryggt mottagande av utomlänspatienter på Karolinska Universitetssjukhuset (2/2)</a:t>
            </a:r>
          </a:p>
        </p:txBody>
      </p:sp>
      <p:sp>
        <p:nvSpPr>
          <p:cNvPr id="49" name="TextBox 48">
            <a:extLst>
              <a:ext uri="{FF2B5EF4-FFF2-40B4-BE49-F238E27FC236}">
                <a16:creationId xmlns:a16="http://schemas.microsoft.com/office/drawing/2014/main" id="{D721A613-EACF-B8E4-BEF1-D8F3D1DD69A1}"/>
              </a:ext>
            </a:extLst>
          </p:cNvPr>
          <p:cNvSpPr txBox="1"/>
          <p:nvPr/>
        </p:nvSpPr>
        <p:spPr>
          <a:xfrm>
            <a:off x="636888" y="2202796"/>
            <a:ext cx="5412233" cy="2361016"/>
          </a:xfrm>
          <a:prstGeom prst="rect">
            <a:avLst/>
          </a:prstGeom>
        </p:spPr>
        <p:txBody>
          <a:bodyPr vert="horz" wrap="square" lIns="0" tIns="0" rIns="0" bIns="0" rtlCol="0" anchor="t">
            <a:noAutofit/>
          </a:bodyPr>
          <a:lstStyle/>
          <a:p>
            <a:pPr marL="171450" indent="-171450" algn="l">
              <a:spcAft>
                <a:spcPts val="900"/>
              </a:spcAft>
              <a:buFont typeface="Arial" panose="020B0604020202020204" pitchFamily="34" charset="0"/>
              <a:buChar char="•"/>
            </a:pPr>
            <a:r>
              <a:rPr lang="sv-SE" sz="1400"/>
              <a:t>Bidrar till att patienter med godartade tillstånd, som riskerar att vänta i flera år på operation i hemregionen, kan få hjälp inom några veckor.</a:t>
            </a:r>
          </a:p>
          <a:p>
            <a:pPr marL="171450" indent="-171450" algn="l">
              <a:spcAft>
                <a:spcPts val="900"/>
              </a:spcAft>
              <a:buFont typeface="Arial" panose="020B0604020202020204" pitchFamily="34" charset="0"/>
              <a:buChar char="•"/>
            </a:pPr>
            <a:r>
              <a:rPr lang="sv-SE" sz="1400"/>
              <a:t>Patienter och personal berättar om att arbetssättet skapar en trygg patientupplevelse för patienter som förmedlas vård före, under och efter operation.</a:t>
            </a:r>
          </a:p>
          <a:p>
            <a:pPr marL="171450" indent="-171450">
              <a:spcAft>
                <a:spcPts val="900"/>
              </a:spcAft>
              <a:buFont typeface="Arial" panose="020B0604020202020204" pitchFamily="34" charset="0"/>
              <a:buChar char="•"/>
            </a:pPr>
            <a:r>
              <a:rPr lang="sv-SE" sz="1400"/>
              <a:t>Hotellnatt för utomlänspatienter vid dagkirurgi är ett kostnadseffektivt sätt att öka patientsäkerheten vid utomregionala vårdbesök.</a:t>
            </a:r>
          </a:p>
        </p:txBody>
      </p:sp>
      <p:sp>
        <p:nvSpPr>
          <p:cNvPr id="50" name="TextBox 49">
            <a:extLst>
              <a:ext uri="{FF2B5EF4-FFF2-40B4-BE49-F238E27FC236}">
                <a16:creationId xmlns:a16="http://schemas.microsoft.com/office/drawing/2014/main" id="{6A663F7B-0341-44DD-FB20-9453EB00C273}"/>
              </a:ext>
            </a:extLst>
          </p:cNvPr>
          <p:cNvSpPr txBox="1"/>
          <p:nvPr/>
        </p:nvSpPr>
        <p:spPr>
          <a:xfrm>
            <a:off x="6252320" y="2202796"/>
            <a:ext cx="5302792" cy="2361016"/>
          </a:xfrm>
          <a:prstGeom prst="rect">
            <a:avLst/>
          </a:prstGeom>
        </p:spPr>
        <p:txBody>
          <a:bodyPr vert="horz" wrap="square" lIns="0" tIns="0" rIns="0" bIns="0" rtlCol="0" anchor="t">
            <a:noAutofit/>
          </a:bodyPr>
          <a:lstStyle/>
          <a:p>
            <a:pPr marL="171450" indent="-171450" algn="l">
              <a:spcAft>
                <a:spcPts val="900"/>
              </a:spcAft>
              <a:buFont typeface="Wingdings" panose="05000000000000000000" pitchFamily="2" charset="2"/>
              <a:buChar char="q"/>
            </a:pPr>
            <a:r>
              <a:rPr lang="sv-SE" sz="1400"/>
              <a:t>Digitala möten före och efter operation möjliggör att patienten enbart behöver vara på plats i Stockholm i samband med själva operationen.</a:t>
            </a:r>
          </a:p>
          <a:p>
            <a:pPr marL="171450" indent="-171450">
              <a:spcAft>
                <a:spcPts val="900"/>
              </a:spcAft>
              <a:buFont typeface="Wingdings" panose="05000000000000000000" pitchFamily="2" charset="2"/>
              <a:buChar char="q"/>
            </a:pPr>
            <a:r>
              <a:rPr lang="sv-SE" sz="1400"/>
              <a:t>Digitalt möte inför operationen säkerställer att bedömning om medicinskt tillstånd överensstämmer mellan mottagande och förmedlande vårdenhet.</a:t>
            </a:r>
          </a:p>
          <a:p>
            <a:pPr marL="171450" indent="-171450" algn="l">
              <a:spcAft>
                <a:spcPts val="900"/>
              </a:spcAft>
              <a:buFont typeface="Wingdings" panose="05000000000000000000" pitchFamily="2" charset="2"/>
              <a:buChar char="q"/>
            </a:pPr>
            <a:r>
              <a:rPr lang="sv-SE" sz="1400"/>
              <a:t>Tydliga rutiner för återremittering för att tydliggöra ansvarsförflyttning till hemregionen efter det första digitala återbesöket.</a:t>
            </a:r>
          </a:p>
        </p:txBody>
      </p:sp>
      <p:sp>
        <p:nvSpPr>
          <p:cNvPr id="51" name="TextBox 50">
            <a:extLst>
              <a:ext uri="{FF2B5EF4-FFF2-40B4-BE49-F238E27FC236}">
                <a16:creationId xmlns:a16="http://schemas.microsoft.com/office/drawing/2014/main" id="{505957E7-A82D-C9BE-E164-1F784FDC9D26}"/>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800"/>
              <a:t>Källa: Intervju med t.f. verksamhetschef på vårdavdelningen för Bröst, endokrina tumörer och sarkom vid Karolinska Universitetssjukhuset.</a:t>
            </a:r>
          </a:p>
        </p:txBody>
      </p:sp>
    </p:spTree>
    <p:extLst>
      <p:ext uri="{BB962C8B-B14F-4D97-AF65-F5344CB8AC3E}">
        <p14:creationId xmlns:p14="http://schemas.microsoft.com/office/powerpoint/2010/main" val="2816867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394423"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333747"/>
            <a:ext cx="10918222" cy="733688"/>
          </a:xfrm>
        </p:spPr>
        <p:txBody>
          <a:bodyPr>
            <a:noAutofit/>
          </a:bodyPr>
          <a:lstStyle/>
          <a:p>
            <a:r>
              <a:rPr lang="sv-SE"/>
              <a:t>Vårdgarantikampanj i Västra Götalandsregionen (1/2)</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9" y="2101196"/>
            <a:ext cx="11019822" cy="3924589"/>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15</a:t>
            </a:fld>
            <a:endParaRPr lang="sv-SE"/>
          </a:p>
        </p:txBody>
      </p:sp>
      <p:sp>
        <p:nvSpPr>
          <p:cNvPr id="7" name="Rectangle 6">
            <a:extLst>
              <a:ext uri="{FF2B5EF4-FFF2-40B4-BE49-F238E27FC236}">
                <a16:creationId xmlns:a16="http://schemas.microsoft.com/office/drawing/2014/main" id="{E4EE4982-7EBD-FD56-1866-6EC7749B541B}"/>
              </a:ext>
              <a:ext uri="{C183D7F6-B498-43B3-948B-1728B52AA6E4}">
                <adec:decorative xmlns:adec="http://schemas.microsoft.com/office/drawing/2017/decorative" val="1"/>
              </a:ext>
            </a:extLst>
          </p:cNvPr>
          <p:cNvSpPr/>
          <p:nvPr/>
        </p:nvSpPr>
        <p:spPr>
          <a:xfrm>
            <a:off x="543755" y="1444964"/>
            <a:ext cx="1101982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9" name="TextBox 8">
            <a:extLst>
              <a:ext uri="{FF2B5EF4-FFF2-40B4-BE49-F238E27FC236}">
                <a16:creationId xmlns:a16="http://schemas.microsoft.com/office/drawing/2014/main" id="{6B9A69FD-D0CE-E54D-05B7-D832A5D12BA8}"/>
              </a:ext>
            </a:extLst>
          </p:cNvPr>
          <p:cNvSpPr txBox="1"/>
          <p:nvPr/>
        </p:nvSpPr>
        <p:spPr>
          <a:xfrm>
            <a:off x="1206489" y="1611155"/>
            <a:ext cx="2781897" cy="323850"/>
          </a:xfrm>
          <a:prstGeom prst="rect">
            <a:avLst/>
          </a:prstGeom>
        </p:spPr>
        <p:txBody>
          <a:bodyPr vert="horz" wrap="square" lIns="0" tIns="45720" rIns="91440" bIns="45720" rtlCol="0" anchor="t">
            <a:noAutofit/>
          </a:bodyPr>
          <a:lstStyle/>
          <a:p>
            <a:pPr algn="l"/>
            <a:r>
              <a:rPr lang="sv-SE" sz="1400" b="1">
                <a:solidFill>
                  <a:schemeClr val="bg1"/>
                </a:solidFill>
              </a:rPr>
              <a:t>Vad innebär arbetssättet?</a:t>
            </a:r>
          </a:p>
        </p:txBody>
      </p:sp>
      <p:grpSp>
        <p:nvGrpSpPr>
          <p:cNvPr id="16" name="Group 15">
            <a:extLst>
              <a:ext uri="{FF2B5EF4-FFF2-40B4-BE49-F238E27FC236}">
                <a16:creationId xmlns:a16="http://schemas.microsoft.com/office/drawing/2014/main" id="{FD44A62A-3612-1217-689E-2E837A4AF3B3}"/>
              </a:ext>
              <a:ext uri="{C183D7F6-B498-43B3-948B-1728B52AA6E4}">
                <adec:decorative xmlns:adec="http://schemas.microsoft.com/office/drawing/2017/decorative" val="1"/>
              </a:ext>
            </a:extLst>
          </p:cNvPr>
          <p:cNvGrpSpPr/>
          <p:nvPr/>
        </p:nvGrpSpPr>
        <p:grpSpPr>
          <a:xfrm>
            <a:off x="636889" y="1539080"/>
            <a:ext cx="468000" cy="468000"/>
            <a:chOff x="797960" y="1559778"/>
            <a:chExt cx="468000" cy="468000"/>
          </a:xfrm>
        </p:grpSpPr>
        <p:sp>
          <p:nvSpPr>
            <p:cNvPr id="17" name="Oval 16">
              <a:extLst>
                <a:ext uri="{FF2B5EF4-FFF2-40B4-BE49-F238E27FC236}">
                  <a16:creationId xmlns:a16="http://schemas.microsoft.com/office/drawing/2014/main" id="{FD23AD58-F45F-56D9-8DE4-4928F30F86CB}"/>
                </a:ext>
              </a:extLst>
            </p:cNvPr>
            <p:cNvSpPr/>
            <p:nvPr/>
          </p:nvSpPr>
          <p:spPr>
            <a:xfrm flipH="1">
              <a:off x="797960"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26" name="Graphic 25">
              <a:extLst>
                <a:ext uri="{FF2B5EF4-FFF2-40B4-BE49-F238E27FC236}">
                  <a16:creationId xmlns:a16="http://schemas.microsoft.com/office/drawing/2014/main" id="{5C507216-44C7-7740-C79D-605BD2AA326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846919" y="1608737"/>
              <a:ext cx="370082" cy="370082"/>
            </a:xfrm>
            <a:prstGeom prst="rect">
              <a:avLst/>
            </a:prstGeom>
          </p:spPr>
        </p:pic>
      </p:grpSp>
      <p:sp>
        <p:nvSpPr>
          <p:cNvPr id="41" name="TextBox 40">
            <a:extLst>
              <a:ext uri="{FF2B5EF4-FFF2-40B4-BE49-F238E27FC236}">
                <a16:creationId xmlns:a16="http://schemas.microsoft.com/office/drawing/2014/main" id="{5E8EAE68-F2B1-DCA6-36A4-CCDD119947FA}"/>
              </a:ext>
            </a:extLst>
          </p:cNvPr>
          <p:cNvSpPr txBox="1"/>
          <p:nvPr/>
        </p:nvSpPr>
        <p:spPr>
          <a:xfrm>
            <a:off x="535286" y="2195312"/>
            <a:ext cx="11019821" cy="1969770"/>
          </a:xfrm>
          <a:prstGeom prst="rect">
            <a:avLst/>
          </a:prstGeom>
          <a:noFill/>
        </p:spPr>
        <p:txBody>
          <a:bodyPr wrap="square">
            <a:spAutoFit/>
          </a:bodyPr>
          <a:lstStyle/>
          <a:p>
            <a:pPr>
              <a:spcAft>
                <a:spcPts val="600"/>
              </a:spcAft>
            </a:pPr>
            <a:r>
              <a:rPr lang="sv-SE" sz="1400" dirty="0"/>
              <a:t>Västra Götalandsregionen genomförde en kommunikationskampanj under 2022 för att informera invånare i regionen om den nationella vårdgarantin och vårdens skyldigheter. Målet med kampanjen var bland annat att öka allmänhetens kunskap om vårdgarantin. Kampanjen omfattade bland annat:</a:t>
            </a:r>
          </a:p>
          <a:p>
            <a:pPr marL="171450" indent="-171450">
              <a:spcAft>
                <a:spcPts val="600"/>
              </a:spcAft>
              <a:buFont typeface="Arial" panose="020B0604020202020204" pitchFamily="34" charset="0"/>
              <a:buChar char="•"/>
            </a:pPr>
            <a:r>
              <a:rPr lang="sv-SE" sz="1400" dirty="0"/>
              <a:t>Annonsering via till exempel radio, podcasts, fysiska annonser och sociala medier.</a:t>
            </a:r>
          </a:p>
          <a:p>
            <a:pPr marL="171450" indent="-171450">
              <a:spcAft>
                <a:spcPts val="600"/>
              </a:spcAft>
              <a:buFont typeface="Arial" panose="020B0604020202020204" pitchFamily="34" charset="0"/>
              <a:buChar char="•"/>
            </a:pPr>
            <a:r>
              <a:rPr lang="sv-SE" sz="1400" dirty="0"/>
              <a:t>Brevutskick till patienter som väntat längre än</a:t>
            </a:r>
            <a:br>
              <a:rPr lang="sv-SE" sz="1400" dirty="0"/>
            </a:br>
            <a:r>
              <a:rPr lang="sv-SE" sz="1400" dirty="0"/>
              <a:t>60 dagar på sitt första besök eller behandling. Breven innehöll information om vårdgarantin, samt hänvisning till 1177.se. Där kunde patienterna ta del av mer information och få vägledning om vart de kunde vända sig vid frågor. Totalt skickades 27 425 brev ut.</a:t>
            </a:r>
          </a:p>
        </p:txBody>
      </p:sp>
      <p:sp>
        <p:nvSpPr>
          <p:cNvPr id="43" name="TextBox 42">
            <a:extLst>
              <a:ext uri="{FF2B5EF4-FFF2-40B4-BE49-F238E27FC236}">
                <a16:creationId xmlns:a16="http://schemas.microsoft.com/office/drawing/2014/main" id="{1FA3CF4F-83DB-38C5-05D7-D7DF8B11DA37}"/>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800"/>
              <a:t>Källa: Regionens utvärdering av kampanjen, 2022.</a:t>
            </a:r>
          </a:p>
        </p:txBody>
      </p:sp>
    </p:spTree>
    <p:extLst>
      <p:ext uri="{BB962C8B-B14F-4D97-AF65-F5344CB8AC3E}">
        <p14:creationId xmlns:p14="http://schemas.microsoft.com/office/powerpoint/2010/main" val="3945667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20EFBD45-0455-694B-BA59-A77988AB1C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76AF63-EAE7-C6C5-88FC-C19F11FD4B8F}"/>
              </a:ext>
              <a:ext uri="{C183D7F6-B498-43B3-948B-1728B52AA6E4}">
                <adec:decorative xmlns:adec="http://schemas.microsoft.com/office/drawing/2017/decorative" val="1"/>
              </a:ext>
            </a:extLst>
          </p:cNvPr>
          <p:cNvSpPr/>
          <p:nvPr/>
        </p:nvSpPr>
        <p:spPr>
          <a:xfrm>
            <a:off x="433689" y="1346137"/>
            <a:ext cx="11318484" cy="4030145"/>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ctangle 10">
            <a:extLst>
              <a:ext uri="{FF2B5EF4-FFF2-40B4-BE49-F238E27FC236}">
                <a16:creationId xmlns:a16="http://schemas.microsoft.com/office/drawing/2014/main" id="{BAC50C38-22B9-63B9-991C-3CFD89A6DE50}"/>
              </a:ext>
              <a:ext uri="{C183D7F6-B498-43B3-948B-1728B52AA6E4}">
                <adec:decorative xmlns:adec="http://schemas.microsoft.com/office/drawing/2017/decorative" val="1"/>
              </a:ext>
            </a:extLst>
          </p:cNvPr>
          <p:cNvSpPr/>
          <p:nvPr/>
        </p:nvSpPr>
        <p:spPr>
          <a:xfrm>
            <a:off x="5260861" y="5260513"/>
            <a:ext cx="5552340" cy="306984"/>
          </a:xfrm>
          <a:prstGeom prst="rect">
            <a:avLst/>
          </a:prstGeom>
          <a:solidFill>
            <a:schemeClr val="bg1">
              <a:alpha val="34000"/>
            </a:schemeClr>
          </a:solidFill>
          <a:ln>
            <a:noFill/>
          </a:ln>
          <a:effectLst>
            <a:glow rad="266700">
              <a:schemeClr val="bg1">
                <a:alpha val="33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8" name="Graphic 27">
            <a:extLst>
              <a:ext uri="{FF2B5EF4-FFF2-40B4-BE49-F238E27FC236}">
                <a16:creationId xmlns:a16="http://schemas.microsoft.com/office/drawing/2014/main" id="{EFE7A9E2-1914-CCE3-E1A9-F2E98CBC4198}"/>
              </a:ext>
              <a:ext uri="{C183D7F6-B498-43B3-948B-1728B52AA6E4}">
                <adec:decorative xmlns:adec="http://schemas.microsoft.com/office/drawing/2017/decorative" val="1"/>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flipH="1" flipV="1">
            <a:off x="2958643" y="5376283"/>
            <a:ext cx="428150" cy="411245"/>
          </a:xfrm>
          <a:prstGeom prst="rect">
            <a:avLst/>
          </a:prstGeom>
        </p:spPr>
      </p:pic>
      <p:sp>
        <p:nvSpPr>
          <p:cNvPr id="29" name="TextBox 28">
            <a:extLst>
              <a:ext uri="{FF2B5EF4-FFF2-40B4-BE49-F238E27FC236}">
                <a16:creationId xmlns:a16="http://schemas.microsoft.com/office/drawing/2014/main" id="{971909F2-AD77-3C40-17A0-BEB10E1C7B7D}"/>
              </a:ext>
            </a:extLst>
          </p:cNvPr>
          <p:cNvSpPr txBox="1"/>
          <p:nvPr/>
        </p:nvSpPr>
        <p:spPr>
          <a:xfrm>
            <a:off x="3285229" y="5654356"/>
            <a:ext cx="7102099" cy="355538"/>
          </a:xfrm>
          <a:prstGeom prst="rect">
            <a:avLst/>
          </a:prstGeom>
        </p:spPr>
        <p:txBody>
          <a:bodyPr vert="horz" wrap="square" lIns="0" tIns="45720" rIns="91440" bIns="45720" rtlCol="0" anchor="t">
            <a:noAutofit/>
          </a:bodyPr>
          <a:lstStyle/>
          <a:p>
            <a:pPr>
              <a:spcAft>
                <a:spcPts val="600"/>
              </a:spcAft>
            </a:pPr>
            <a:r>
              <a:rPr lang="sv-SE" sz="1400" i="1"/>
              <a:t>Flera patienter kände inte till vårdgarantin innan kommunikationskampanjen.</a:t>
            </a:r>
          </a:p>
          <a:p>
            <a:pPr algn="r"/>
            <a:r>
              <a:rPr lang="sv-SE" sz="1400" i="1"/>
              <a:t>– </a:t>
            </a:r>
            <a:r>
              <a:rPr lang="sv-SE" sz="1400"/>
              <a:t>Utdrag ur regionens utvärdering</a:t>
            </a:r>
            <a:endParaRPr lang="sv-SE" sz="1400" i="1">
              <a:highlight>
                <a:srgbClr val="FFFF00"/>
              </a:highlight>
            </a:endParaRPr>
          </a:p>
        </p:txBody>
      </p:sp>
      <p:sp>
        <p:nvSpPr>
          <p:cNvPr id="24" name="Rectangle 23">
            <a:extLst>
              <a:ext uri="{FF2B5EF4-FFF2-40B4-BE49-F238E27FC236}">
                <a16:creationId xmlns:a16="http://schemas.microsoft.com/office/drawing/2014/main" id="{4430BB97-4C5B-3227-1A74-FFE6DCE1F197}"/>
              </a:ext>
              <a:ext uri="{C183D7F6-B498-43B3-948B-1728B52AA6E4}">
                <adec:decorative xmlns:adec="http://schemas.microsoft.com/office/drawing/2017/decorative" val="1"/>
              </a:ext>
            </a:extLst>
          </p:cNvPr>
          <p:cNvSpPr/>
          <p:nvPr/>
        </p:nvSpPr>
        <p:spPr>
          <a:xfrm>
            <a:off x="6169130" y="2101195"/>
            <a:ext cx="5381927" cy="3133779"/>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40C52777-05D4-C8F0-3E4C-8E3B33D9E864}"/>
              </a:ext>
            </a:extLst>
          </p:cNvPr>
          <p:cNvSpPr>
            <a:spLocks noGrp="1"/>
          </p:cNvSpPr>
          <p:nvPr>
            <p:ph type="sldNum" sz="quarter" idx="11"/>
          </p:nvPr>
        </p:nvSpPr>
        <p:spPr/>
        <p:txBody>
          <a:bodyPr/>
          <a:lstStyle/>
          <a:p>
            <a:fld id="{4EF126C7-24CB-41BE-8327-5CF4F4F9B55B}" type="slidenum">
              <a:rPr lang="sv-SE" smtClean="0"/>
              <a:pPr/>
              <a:t>16</a:t>
            </a:fld>
            <a:endParaRPr lang="sv-SE"/>
          </a:p>
        </p:txBody>
      </p:sp>
      <p:sp>
        <p:nvSpPr>
          <p:cNvPr id="30" name="Rectangle 29">
            <a:extLst>
              <a:ext uri="{FF2B5EF4-FFF2-40B4-BE49-F238E27FC236}">
                <a16:creationId xmlns:a16="http://schemas.microsoft.com/office/drawing/2014/main" id="{7B02242D-53B1-5E6D-BCFB-6575AF4E7B03}"/>
              </a:ext>
              <a:ext uri="{C183D7F6-B498-43B3-948B-1728B52AA6E4}">
                <adec:decorative xmlns:adec="http://schemas.microsoft.com/office/drawing/2017/decorative" val="1"/>
              </a:ext>
            </a:extLst>
          </p:cNvPr>
          <p:cNvSpPr/>
          <p:nvPr/>
        </p:nvSpPr>
        <p:spPr>
          <a:xfrm>
            <a:off x="539211" y="2101196"/>
            <a:ext cx="5509911" cy="3146060"/>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a:extLst>
              <a:ext uri="{FF2B5EF4-FFF2-40B4-BE49-F238E27FC236}">
                <a16:creationId xmlns:a16="http://schemas.microsoft.com/office/drawing/2014/main" id="{8735256D-ABD5-C3DD-E3A3-E71D37CDE91E}"/>
              </a:ext>
              <a:ext uri="{C183D7F6-B498-43B3-948B-1728B52AA6E4}">
                <adec:decorative xmlns:adec="http://schemas.microsoft.com/office/drawing/2017/decorative" val="1"/>
              </a:ext>
            </a:extLst>
          </p:cNvPr>
          <p:cNvSpPr/>
          <p:nvPr/>
        </p:nvSpPr>
        <p:spPr>
          <a:xfrm>
            <a:off x="6165078" y="1444964"/>
            <a:ext cx="5385979"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6" name="Group 15">
            <a:extLst>
              <a:ext uri="{FF2B5EF4-FFF2-40B4-BE49-F238E27FC236}">
                <a16:creationId xmlns:a16="http://schemas.microsoft.com/office/drawing/2014/main" id="{4D4AB436-968A-4797-16FE-9DA45709404A}"/>
              </a:ext>
              <a:ext uri="{C183D7F6-B498-43B3-948B-1728B52AA6E4}">
                <adec:decorative xmlns:adec="http://schemas.microsoft.com/office/drawing/2017/decorative" val="1"/>
              </a:ext>
            </a:extLst>
          </p:cNvPr>
          <p:cNvGrpSpPr/>
          <p:nvPr/>
        </p:nvGrpSpPr>
        <p:grpSpPr>
          <a:xfrm>
            <a:off x="6266679" y="1539080"/>
            <a:ext cx="3342756" cy="468000"/>
            <a:chOff x="4377897" y="1539080"/>
            <a:chExt cx="3342756" cy="468000"/>
          </a:xfrm>
        </p:grpSpPr>
        <p:sp>
          <p:nvSpPr>
            <p:cNvPr id="17" name="TextBox 16">
              <a:extLst>
                <a:ext uri="{FF2B5EF4-FFF2-40B4-BE49-F238E27FC236}">
                  <a16:creationId xmlns:a16="http://schemas.microsoft.com/office/drawing/2014/main" id="{F4EEC7AF-E29D-D95B-2149-514675E23F88}"/>
                </a:ext>
              </a:extLst>
            </p:cNvPr>
            <p:cNvSpPr txBox="1"/>
            <p:nvPr/>
          </p:nvSpPr>
          <p:spPr>
            <a:xfrm>
              <a:off x="4947497"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Framgångsfaktorer</a:t>
              </a:r>
            </a:p>
          </p:txBody>
        </p:sp>
        <p:grpSp>
          <p:nvGrpSpPr>
            <p:cNvPr id="26" name="Group 25">
              <a:extLst>
                <a:ext uri="{FF2B5EF4-FFF2-40B4-BE49-F238E27FC236}">
                  <a16:creationId xmlns:a16="http://schemas.microsoft.com/office/drawing/2014/main" id="{731CBC53-3148-FA1A-18BE-9855228CA62D}"/>
                </a:ext>
              </a:extLst>
            </p:cNvPr>
            <p:cNvGrpSpPr/>
            <p:nvPr/>
          </p:nvGrpSpPr>
          <p:grpSpPr>
            <a:xfrm>
              <a:off x="4377897" y="1539080"/>
              <a:ext cx="468000" cy="468000"/>
              <a:chOff x="4421161" y="1559778"/>
              <a:chExt cx="468000" cy="468000"/>
            </a:xfrm>
          </p:grpSpPr>
          <p:sp>
            <p:nvSpPr>
              <p:cNvPr id="33" name="Oval 32">
                <a:extLst>
                  <a:ext uri="{FF2B5EF4-FFF2-40B4-BE49-F238E27FC236}">
                    <a16:creationId xmlns:a16="http://schemas.microsoft.com/office/drawing/2014/main" id="{FEA70BAD-3374-4E63-8656-B3C1D807DC8F}"/>
                  </a:ext>
                </a:extLst>
              </p:cNvPr>
              <p:cNvSpPr/>
              <p:nvPr/>
            </p:nvSpPr>
            <p:spPr>
              <a:xfrm flipH="1">
                <a:off x="4421161"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35" name="Graphic 34">
                <a:extLst>
                  <a:ext uri="{FF2B5EF4-FFF2-40B4-BE49-F238E27FC236}">
                    <a16:creationId xmlns:a16="http://schemas.microsoft.com/office/drawing/2014/main" id="{55634BFE-BCF5-81C2-F645-44B4CBAD2337}"/>
                  </a:ext>
                  <a:ext uri="{C183D7F6-B498-43B3-948B-1728B52AA6E4}">
                    <adec:decorative xmlns:adec="http://schemas.microsoft.com/office/drawing/2017/decorative" val="1"/>
                  </a:ext>
                </a:extLst>
              </p:cNvPr>
              <p:cNvPicPr>
                <a:picLocks/>
              </p:cNvPicPr>
              <p:nvPr/>
            </p:nvPicPr>
            <p:blipFill>
              <a:blip r:embed="rId5">
                <a:lum/>
                <a:extLst>
                  <a:ext uri="{96DAC541-7B7A-43D3-8B79-37D633B846F1}">
                    <asvg:svgBlip xmlns:asvg="http://schemas.microsoft.com/office/drawing/2016/SVG/main" r:embed="rId6"/>
                  </a:ext>
                </a:extLst>
              </a:blip>
              <a:stretch>
                <a:fillRect/>
              </a:stretch>
            </p:blipFill>
            <p:spPr>
              <a:xfrm>
                <a:off x="4475466" y="1614083"/>
                <a:ext cx="359390" cy="359390"/>
              </a:xfrm>
              <a:prstGeom prst="rect">
                <a:avLst/>
              </a:prstGeom>
            </p:spPr>
          </p:pic>
        </p:grpSp>
      </p:grpSp>
      <p:sp>
        <p:nvSpPr>
          <p:cNvPr id="39" name="Rectangle 38">
            <a:extLst>
              <a:ext uri="{FF2B5EF4-FFF2-40B4-BE49-F238E27FC236}">
                <a16:creationId xmlns:a16="http://schemas.microsoft.com/office/drawing/2014/main" id="{C0E69923-68AD-2B0C-6C06-F7F8AB5CFBB6}"/>
              </a:ext>
              <a:ext uri="{C183D7F6-B498-43B3-948B-1728B52AA6E4}">
                <adec:decorative xmlns:adec="http://schemas.microsoft.com/office/drawing/2017/decorative" val="1"/>
              </a:ext>
            </a:extLst>
          </p:cNvPr>
          <p:cNvSpPr/>
          <p:nvPr/>
        </p:nvSpPr>
        <p:spPr>
          <a:xfrm>
            <a:off x="586088" y="1444964"/>
            <a:ext cx="55099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ctangle 40">
            <a:extLst>
              <a:ext uri="{FF2B5EF4-FFF2-40B4-BE49-F238E27FC236}">
                <a16:creationId xmlns:a16="http://schemas.microsoft.com/office/drawing/2014/main" id="{A517A574-057B-2482-98A1-D63DB1CA0BCB}"/>
              </a:ext>
              <a:ext uri="{C183D7F6-B498-43B3-948B-1728B52AA6E4}">
                <adec:decorative xmlns:adec="http://schemas.microsoft.com/office/drawing/2017/decorative" val="1"/>
              </a:ext>
            </a:extLst>
          </p:cNvPr>
          <p:cNvSpPr/>
          <p:nvPr/>
        </p:nvSpPr>
        <p:spPr>
          <a:xfrm>
            <a:off x="535288" y="1444964"/>
            <a:ext cx="55607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42" name="TextBox 41">
            <a:extLst>
              <a:ext uri="{FF2B5EF4-FFF2-40B4-BE49-F238E27FC236}">
                <a16:creationId xmlns:a16="http://schemas.microsoft.com/office/drawing/2014/main" id="{68502A5A-7ADC-E69C-8F8C-B1A238367302}"/>
              </a:ext>
            </a:extLst>
          </p:cNvPr>
          <p:cNvSpPr txBox="1"/>
          <p:nvPr/>
        </p:nvSpPr>
        <p:spPr>
          <a:xfrm>
            <a:off x="1257289"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Resultat</a:t>
            </a:r>
          </a:p>
        </p:txBody>
      </p:sp>
      <p:grpSp>
        <p:nvGrpSpPr>
          <p:cNvPr id="43" name="Group 42">
            <a:extLst>
              <a:ext uri="{FF2B5EF4-FFF2-40B4-BE49-F238E27FC236}">
                <a16:creationId xmlns:a16="http://schemas.microsoft.com/office/drawing/2014/main" id="{AEA886D6-BE56-9335-16E7-1D3D3D839E12}"/>
              </a:ext>
            </a:extLst>
          </p:cNvPr>
          <p:cNvGrpSpPr/>
          <p:nvPr/>
        </p:nvGrpSpPr>
        <p:grpSpPr>
          <a:xfrm>
            <a:off x="628907" y="1539080"/>
            <a:ext cx="468000" cy="468000"/>
            <a:chOff x="8032419" y="1559778"/>
            <a:chExt cx="468000" cy="468000"/>
          </a:xfrm>
        </p:grpSpPr>
        <p:sp>
          <p:nvSpPr>
            <p:cNvPr id="44" name="Oval 43">
              <a:extLst>
                <a:ext uri="{FF2B5EF4-FFF2-40B4-BE49-F238E27FC236}">
                  <a16:creationId xmlns:a16="http://schemas.microsoft.com/office/drawing/2014/main" id="{408887CA-56F8-8736-3A7D-6E77895CB982}"/>
                </a:ext>
              </a:extLst>
            </p:cNvPr>
            <p:cNvSpPr/>
            <p:nvPr/>
          </p:nvSpPr>
          <p:spPr>
            <a:xfrm flipH="1">
              <a:off x="8032419"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45" name="Graphic 44">
              <a:extLst>
                <a:ext uri="{FF2B5EF4-FFF2-40B4-BE49-F238E27FC236}">
                  <a16:creationId xmlns:a16="http://schemas.microsoft.com/office/drawing/2014/main" id="{C0EEA2A4-C91D-C812-C28B-33E4BC8CC41F}"/>
                </a:ext>
                <a:ext uri="{C183D7F6-B498-43B3-948B-1728B52AA6E4}">
                  <adec:decorative xmlns:adec="http://schemas.microsoft.com/office/drawing/2017/decorative" val="1"/>
                </a:ext>
              </a:extLst>
            </p:cNvPr>
            <p:cNvPicPr>
              <a:picLocks/>
            </p:cNvPicPr>
            <p:nvPr/>
          </p:nvPicPr>
          <p:blipFill>
            <a:blip r:embed="rId7">
              <a:lum/>
              <a:extLst>
                <a:ext uri="{96DAC541-7B7A-43D3-8B79-37D633B846F1}">
                  <asvg:svgBlip xmlns:asvg="http://schemas.microsoft.com/office/drawing/2016/SVG/main" r:embed="rId8"/>
                </a:ext>
              </a:extLst>
            </a:blip>
            <a:stretch>
              <a:fillRect/>
            </a:stretch>
          </p:blipFill>
          <p:spPr>
            <a:xfrm>
              <a:off x="8101499" y="1628858"/>
              <a:ext cx="329840" cy="329840"/>
            </a:xfrm>
            <a:prstGeom prst="rect">
              <a:avLst/>
            </a:prstGeom>
          </p:spPr>
        </p:pic>
      </p:grpSp>
      <p:sp>
        <p:nvSpPr>
          <p:cNvPr id="48" name="Title 14">
            <a:extLst>
              <a:ext uri="{FF2B5EF4-FFF2-40B4-BE49-F238E27FC236}">
                <a16:creationId xmlns:a16="http://schemas.microsoft.com/office/drawing/2014/main" id="{D955E1D1-EE8F-A48F-CAD9-82E66C6AA0D7}"/>
              </a:ext>
            </a:extLst>
          </p:cNvPr>
          <p:cNvSpPr>
            <a:spLocks noGrp="1"/>
          </p:cNvSpPr>
          <p:nvPr>
            <p:ph type="title"/>
          </p:nvPr>
        </p:nvSpPr>
        <p:spPr>
          <a:xfrm>
            <a:off x="636889" y="333747"/>
            <a:ext cx="10918222" cy="733688"/>
          </a:xfrm>
        </p:spPr>
        <p:txBody>
          <a:bodyPr>
            <a:noAutofit/>
          </a:bodyPr>
          <a:lstStyle/>
          <a:p>
            <a:r>
              <a:rPr lang="sv-SE"/>
              <a:t>Vårdgarantikampanj i Västra Götalandsregionen (2/2)</a:t>
            </a:r>
          </a:p>
        </p:txBody>
      </p:sp>
      <p:sp>
        <p:nvSpPr>
          <p:cNvPr id="49" name="TextBox 48">
            <a:extLst>
              <a:ext uri="{FF2B5EF4-FFF2-40B4-BE49-F238E27FC236}">
                <a16:creationId xmlns:a16="http://schemas.microsoft.com/office/drawing/2014/main" id="{D721A613-EACF-B8E4-BEF1-D8F3D1DD69A1}"/>
              </a:ext>
            </a:extLst>
          </p:cNvPr>
          <p:cNvSpPr txBox="1"/>
          <p:nvPr/>
        </p:nvSpPr>
        <p:spPr>
          <a:xfrm>
            <a:off x="636888" y="2202796"/>
            <a:ext cx="5412233" cy="2361016"/>
          </a:xfrm>
          <a:prstGeom prst="rect">
            <a:avLst/>
          </a:prstGeom>
        </p:spPr>
        <p:txBody>
          <a:bodyPr vert="horz" wrap="square" lIns="0" tIns="0" rIns="0" bIns="0" rtlCol="0" anchor="t">
            <a:noAutofit/>
          </a:bodyPr>
          <a:lstStyle/>
          <a:p>
            <a:pPr marL="171450" indent="-171450">
              <a:spcAft>
                <a:spcPts val="900"/>
              </a:spcAft>
              <a:buFont typeface="Arial" panose="020B0604020202020204" pitchFamily="34" charset="0"/>
              <a:buChar char="•"/>
            </a:pPr>
            <a:r>
              <a:rPr lang="sv-SE" sz="1400" dirty="0"/>
              <a:t>Kampanjen ledde till att fler kontaktade regionens vårdgarantiservice. De flesta som kontaktade enheten via telefon och 1177 var positiva till kampanjen. </a:t>
            </a:r>
          </a:p>
          <a:p>
            <a:pPr marL="171450" indent="-171450">
              <a:spcAft>
                <a:spcPts val="900"/>
              </a:spcAft>
              <a:buFont typeface="Arial" panose="020B0604020202020204" pitchFamily="34" charset="0"/>
              <a:buChar char="•"/>
            </a:pPr>
            <a:r>
              <a:rPr lang="sv-SE" sz="1400" dirty="0"/>
              <a:t>Kampanjen bidrog även till en ökad kunskapsnivå då flera av de som ringde in uppgav att de tidigare inte hade kännedom om vårdgarantin.</a:t>
            </a:r>
          </a:p>
          <a:p>
            <a:pPr marL="171450" indent="-171450">
              <a:spcAft>
                <a:spcPts val="900"/>
              </a:spcAft>
              <a:buFont typeface="Arial" panose="020B0604020202020204" pitchFamily="34" charset="0"/>
              <a:buChar char="•"/>
            </a:pPr>
            <a:r>
              <a:rPr lang="sv-SE" sz="1400" dirty="0"/>
              <a:t>Flera kliniker upplevde att rutiner för uppdaterade väntelistor är viktiga för att aktualisera kunskapen kring vårdgarantins betydelse och förvaltningarnas skyldigheter. </a:t>
            </a:r>
          </a:p>
          <a:p>
            <a:pPr marL="171450" indent="-171450">
              <a:spcAft>
                <a:spcPts val="900"/>
              </a:spcAft>
              <a:buFont typeface="Arial" panose="020B0604020202020204" pitchFamily="34" charset="0"/>
              <a:buChar char="•"/>
            </a:pPr>
            <a:r>
              <a:rPr lang="sv-SE" sz="1400" dirty="0"/>
              <a:t>Flera kliniker upplevde att deras väntelistor blev mer aktuella när patienter som inte längre var i behov av vård meddelade detta. </a:t>
            </a:r>
          </a:p>
        </p:txBody>
      </p:sp>
      <p:sp>
        <p:nvSpPr>
          <p:cNvPr id="50" name="TextBox 49">
            <a:extLst>
              <a:ext uri="{FF2B5EF4-FFF2-40B4-BE49-F238E27FC236}">
                <a16:creationId xmlns:a16="http://schemas.microsoft.com/office/drawing/2014/main" id="{6A663F7B-0341-44DD-FB20-9453EB00C273}"/>
              </a:ext>
            </a:extLst>
          </p:cNvPr>
          <p:cNvSpPr txBox="1"/>
          <p:nvPr/>
        </p:nvSpPr>
        <p:spPr>
          <a:xfrm>
            <a:off x="6252320" y="2202796"/>
            <a:ext cx="5302792" cy="2361016"/>
          </a:xfrm>
          <a:prstGeom prst="rect">
            <a:avLst/>
          </a:prstGeom>
        </p:spPr>
        <p:txBody>
          <a:bodyPr vert="horz" wrap="square" lIns="0" tIns="0" rIns="0" bIns="0" rtlCol="0" anchor="t">
            <a:noAutofit/>
          </a:bodyPr>
          <a:lstStyle/>
          <a:p>
            <a:pPr marL="171450" indent="-171450">
              <a:spcAft>
                <a:spcPts val="900"/>
              </a:spcAft>
              <a:buFont typeface="Wingdings" panose="05000000000000000000" pitchFamily="2" charset="2"/>
              <a:buChar char="q"/>
            </a:pPr>
            <a:r>
              <a:rPr lang="sv-SE" sz="1400"/>
              <a:t>Uppdaterade väntelistor i verksamheterna underlättade administreringen av brevutskick till patienter. </a:t>
            </a:r>
          </a:p>
          <a:p>
            <a:pPr marL="171450" indent="-171450">
              <a:spcAft>
                <a:spcPts val="900"/>
              </a:spcAft>
              <a:buFont typeface="Wingdings" panose="05000000000000000000" pitchFamily="2" charset="2"/>
              <a:buChar char="q"/>
            </a:pPr>
            <a:r>
              <a:rPr lang="sv-SE" sz="1400"/>
              <a:t>Användning av flera olika kommunikationskanaler bidrog till att budskapet nådde en bredare målgrupp.</a:t>
            </a:r>
          </a:p>
          <a:p>
            <a:pPr marL="171450" indent="-171450">
              <a:spcAft>
                <a:spcPts val="900"/>
              </a:spcAft>
              <a:buFont typeface="Wingdings" panose="05000000000000000000" pitchFamily="2" charset="2"/>
              <a:buChar char="q"/>
            </a:pPr>
            <a:r>
              <a:rPr lang="sv-SE" sz="1400"/>
              <a:t>Uppföljning och utvärdering för att mäta hur många som tog del av informationen och kontaktade regionen.</a:t>
            </a:r>
          </a:p>
        </p:txBody>
      </p:sp>
      <p:sp>
        <p:nvSpPr>
          <p:cNvPr id="52" name="TextBox 51">
            <a:extLst>
              <a:ext uri="{FF2B5EF4-FFF2-40B4-BE49-F238E27FC236}">
                <a16:creationId xmlns:a16="http://schemas.microsoft.com/office/drawing/2014/main" id="{88E515C8-FEB9-1FE6-37E4-8B9E393CF654}"/>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800"/>
              <a:t>Källa: Regionens utvärdering av kampanjen, 2022.</a:t>
            </a:r>
          </a:p>
        </p:txBody>
      </p:sp>
    </p:spTree>
    <p:extLst>
      <p:ext uri="{BB962C8B-B14F-4D97-AF65-F5344CB8AC3E}">
        <p14:creationId xmlns:p14="http://schemas.microsoft.com/office/powerpoint/2010/main" val="3797708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20378-8014-1D72-543E-B00B968FCB05}"/>
              </a:ext>
            </a:extLst>
          </p:cNvPr>
          <p:cNvSpPr>
            <a:spLocks noGrp="1"/>
          </p:cNvSpPr>
          <p:nvPr>
            <p:ph type="title"/>
          </p:nvPr>
        </p:nvSpPr>
        <p:spPr/>
        <p:txBody>
          <a:bodyPr/>
          <a:lstStyle/>
          <a:p>
            <a:r>
              <a:rPr lang="sv-SE"/>
              <a:t>Reflektionsfrågor kopplade till arbetssättet</a:t>
            </a:r>
          </a:p>
        </p:txBody>
      </p:sp>
      <p:sp>
        <p:nvSpPr>
          <p:cNvPr id="7" name="Rectangle 6">
            <a:extLst>
              <a:ext uri="{FF2B5EF4-FFF2-40B4-BE49-F238E27FC236}">
                <a16:creationId xmlns:a16="http://schemas.microsoft.com/office/drawing/2014/main" id="{12F75C0D-B0C3-BCA8-D448-A66131080FEF}"/>
              </a:ext>
              <a:ext uri="{C183D7F6-B498-43B3-948B-1728B52AA6E4}">
                <adec:decorative xmlns:adec="http://schemas.microsoft.com/office/drawing/2017/decorative" val="1"/>
              </a:ext>
            </a:extLst>
          </p:cNvPr>
          <p:cNvSpPr/>
          <p:nvPr/>
        </p:nvSpPr>
        <p:spPr>
          <a:xfrm>
            <a:off x="372034" y="1244984"/>
            <a:ext cx="11466094" cy="4656221"/>
          </a:xfrm>
          <a:prstGeom prst="rect">
            <a:avLst/>
          </a:prstGeom>
          <a:solidFill>
            <a:srgbClr val="EBF6F9"/>
          </a:solidFill>
          <a:ln w="254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FA808146-E5C4-14C4-B6B2-4ECBB8E3B22B}"/>
              </a:ext>
            </a:extLst>
          </p:cNvPr>
          <p:cNvSpPr>
            <a:spLocks noGrp="1"/>
          </p:cNvSpPr>
          <p:nvPr>
            <p:ph type="sldNum" sz="quarter" idx="11"/>
          </p:nvPr>
        </p:nvSpPr>
        <p:spPr/>
        <p:txBody>
          <a:bodyPr/>
          <a:lstStyle/>
          <a:p>
            <a:fld id="{4EF126C7-24CB-41BE-8327-5CF4F4F9B55B}" type="slidenum">
              <a:rPr lang="sv-SE" smtClean="0"/>
              <a:pPr/>
              <a:t>17</a:t>
            </a:fld>
            <a:endParaRPr lang="sv-SE"/>
          </a:p>
        </p:txBody>
      </p:sp>
      <p:sp>
        <p:nvSpPr>
          <p:cNvPr id="5" name="Freeform 6" descr="Pratbubbla">
            <a:extLst>
              <a:ext uri="{FF2B5EF4-FFF2-40B4-BE49-F238E27FC236}">
                <a16:creationId xmlns:a16="http://schemas.microsoft.com/office/drawing/2014/main" id="{1A0D3DBA-1716-63D6-FE4F-EC9E818BCFAB}"/>
              </a:ext>
            </a:extLst>
          </p:cNvPr>
          <p:cNvSpPr>
            <a:spLocks/>
          </p:cNvSpPr>
          <p:nvPr/>
        </p:nvSpPr>
        <p:spPr bwMode="auto">
          <a:xfrm rot="21052717" flipH="1">
            <a:off x="8242137" y="2630710"/>
            <a:ext cx="2431211" cy="2034185"/>
          </a:xfrm>
          <a:custGeom>
            <a:avLst/>
            <a:gdLst>
              <a:gd name="T0" fmla="*/ 340 w 423"/>
              <a:gd name="T1" fmla="*/ 339 h 419"/>
              <a:gd name="T2" fmla="*/ 423 w 423"/>
              <a:gd name="T3" fmla="*/ 182 h 419"/>
              <a:gd name="T4" fmla="*/ 210 w 423"/>
              <a:gd name="T5" fmla="*/ 10 h 419"/>
              <a:gd name="T6" fmla="*/ 0 w 423"/>
              <a:gd name="T7" fmla="*/ 197 h 419"/>
              <a:gd name="T8" fmla="*/ 210 w 423"/>
              <a:gd name="T9" fmla="*/ 384 h 419"/>
              <a:gd name="T10" fmla="*/ 262 w 423"/>
              <a:gd name="T11" fmla="*/ 377 h 419"/>
              <a:gd name="T12" fmla="*/ 382 w 423"/>
              <a:gd name="T13" fmla="*/ 419 h 419"/>
              <a:gd name="T14" fmla="*/ 340 w 423"/>
              <a:gd name="T15" fmla="*/ 339 h 4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3" h="419">
                <a:moveTo>
                  <a:pt x="340" y="339"/>
                </a:moveTo>
                <a:cubicBezTo>
                  <a:pt x="390" y="300"/>
                  <a:pt x="423" y="242"/>
                  <a:pt x="423" y="182"/>
                </a:cubicBezTo>
                <a:cubicBezTo>
                  <a:pt x="423" y="79"/>
                  <a:pt x="332" y="0"/>
                  <a:pt x="210" y="10"/>
                </a:cubicBezTo>
                <a:cubicBezTo>
                  <a:pt x="95" y="20"/>
                  <a:pt x="0" y="94"/>
                  <a:pt x="0" y="197"/>
                </a:cubicBezTo>
                <a:cubicBezTo>
                  <a:pt x="0" y="300"/>
                  <a:pt x="94" y="384"/>
                  <a:pt x="210" y="384"/>
                </a:cubicBezTo>
                <a:cubicBezTo>
                  <a:pt x="228" y="384"/>
                  <a:pt x="245" y="381"/>
                  <a:pt x="262" y="377"/>
                </a:cubicBezTo>
                <a:cubicBezTo>
                  <a:pt x="291" y="391"/>
                  <a:pt x="337" y="409"/>
                  <a:pt x="382" y="419"/>
                </a:cubicBezTo>
                <a:cubicBezTo>
                  <a:pt x="363" y="400"/>
                  <a:pt x="350" y="370"/>
                  <a:pt x="340" y="339"/>
                </a:cubicBezTo>
                <a:close/>
              </a:path>
            </a:pathLst>
          </a:custGeom>
          <a:gradFill flip="none" rotWithShape="1">
            <a:gsLst>
              <a:gs pos="0">
                <a:srgbClr val="79D3C5">
                  <a:shade val="30000"/>
                  <a:satMod val="115000"/>
                </a:srgbClr>
              </a:gs>
              <a:gs pos="50000">
                <a:srgbClr val="79D3C5">
                  <a:shade val="67500"/>
                  <a:satMod val="115000"/>
                </a:srgbClr>
              </a:gs>
              <a:gs pos="100000">
                <a:srgbClr val="79D3C5">
                  <a:shade val="100000"/>
                  <a:satMod val="115000"/>
                </a:srgbClr>
              </a:gs>
            </a:gsLst>
            <a:lin ang="10800000" scaled="1"/>
            <a:tileRect/>
          </a:gradFill>
          <a:ln>
            <a:noFill/>
          </a:ln>
        </p:spPr>
        <p:txBody>
          <a:bodyPr vert="horz" wrap="square" lIns="121920" tIns="60960" rIns="121920" bIns="60960" numCol="1" anchor="t" anchorCtr="0" compatLnSpc="1">
            <a:prstTxWarp prst="textNoShape">
              <a:avLst/>
            </a:prstTxWarp>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57565A"/>
              </a:solidFill>
              <a:effectLst/>
              <a:uLnTx/>
              <a:uFillTx/>
              <a:latin typeface="Open Sans Light"/>
            </a:endParaRPr>
          </a:p>
        </p:txBody>
      </p:sp>
      <p:sp>
        <p:nvSpPr>
          <p:cNvPr id="6" name="Freeform 8" descr="Pratbubbla">
            <a:extLst>
              <a:ext uri="{FF2B5EF4-FFF2-40B4-BE49-F238E27FC236}">
                <a16:creationId xmlns:a16="http://schemas.microsoft.com/office/drawing/2014/main" id="{5F3E8DDE-FFD7-B170-AA74-F7DF835B1DAC}"/>
              </a:ext>
            </a:extLst>
          </p:cNvPr>
          <p:cNvSpPr>
            <a:spLocks/>
          </p:cNvSpPr>
          <p:nvPr/>
        </p:nvSpPr>
        <p:spPr bwMode="auto">
          <a:xfrm rot="535010">
            <a:off x="9333385" y="2193104"/>
            <a:ext cx="2325215" cy="2263433"/>
          </a:xfrm>
          <a:custGeom>
            <a:avLst/>
            <a:gdLst>
              <a:gd name="T0" fmla="*/ 428 w 428"/>
              <a:gd name="T1" fmla="*/ 205 h 495"/>
              <a:gd name="T2" fmla="*/ 213 w 428"/>
              <a:gd name="T3" fmla="*/ 12 h 495"/>
              <a:gd name="T4" fmla="*/ 0 w 428"/>
              <a:gd name="T5" fmla="*/ 211 h 495"/>
              <a:gd name="T6" fmla="*/ 213 w 428"/>
              <a:gd name="T7" fmla="*/ 410 h 495"/>
              <a:gd name="T8" fmla="*/ 213 w 428"/>
              <a:gd name="T9" fmla="*/ 410 h 495"/>
              <a:gd name="T10" fmla="*/ 280 w 428"/>
              <a:gd name="T11" fmla="*/ 495 h 495"/>
              <a:gd name="T12" fmla="*/ 282 w 428"/>
              <a:gd name="T13" fmla="*/ 397 h 495"/>
              <a:gd name="T14" fmla="*/ 428 w 428"/>
              <a:gd name="T15" fmla="*/ 205 h 4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495">
                <a:moveTo>
                  <a:pt x="428" y="205"/>
                </a:moveTo>
                <a:cubicBezTo>
                  <a:pt x="428" y="95"/>
                  <a:pt x="368" y="28"/>
                  <a:pt x="213" y="12"/>
                </a:cubicBezTo>
                <a:cubicBezTo>
                  <a:pt x="96" y="0"/>
                  <a:pt x="0" y="101"/>
                  <a:pt x="0" y="211"/>
                </a:cubicBezTo>
                <a:cubicBezTo>
                  <a:pt x="0" y="321"/>
                  <a:pt x="96" y="420"/>
                  <a:pt x="213" y="410"/>
                </a:cubicBezTo>
                <a:cubicBezTo>
                  <a:pt x="213" y="410"/>
                  <a:pt x="213" y="410"/>
                  <a:pt x="213" y="410"/>
                </a:cubicBezTo>
                <a:cubicBezTo>
                  <a:pt x="233" y="444"/>
                  <a:pt x="256" y="475"/>
                  <a:pt x="280" y="495"/>
                </a:cubicBezTo>
                <a:cubicBezTo>
                  <a:pt x="277" y="464"/>
                  <a:pt x="277" y="433"/>
                  <a:pt x="282" y="397"/>
                </a:cubicBezTo>
                <a:cubicBezTo>
                  <a:pt x="378" y="368"/>
                  <a:pt x="428" y="296"/>
                  <a:pt x="428" y="205"/>
                </a:cubicBezTo>
                <a:close/>
              </a:path>
            </a:pathLst>
          </a:custGeom>
          <a:gradFill flip="none" rotWithShape="1">
            <a:gsLst>
              <a:gs pos="0">
                <a:srgbClr val="11385A">
                  <a:shade val="30000"/>
                  <a:satMod val="115000"/>
                </a:srgbClr>
              </a:gs>
              <a:gs pos="50000">
                <a:srgbClr val="11385A">
                  <a:shade val="67500"/>
                  <a:satMod val="115000"/>
                </a:srgbClr>
              </a:gs>
              <a:gs pos="100000">
                <a:srgbClr val="11385A">
                  <a:shade val="100000"/>
                  <a:satMod val="115000"/>
                </a:srgbClr>
              </a:gs>
            </a:gsLst>
            <a:path path="circle">
              <a:fillToRect l="50000" t="50000" r="50000" b="50000"/>
            </a:path>
            <a:tileRect/>
          </a:gradFill>
          <a:ln>
            <a:noFill/>
          </a:ln>
        </p:spPr>
        <p:txBody>
          <a:bodyPr vert="horz" wrap="square" lIns="121920" tIns="60960" rIns="121920" bIns="60960" numCol="1" anchor="t" anchorCtr="0" compatLnSpc="1">
            <a:prstTxWarp prst="textNoShape">
              <a:avLst/>
            </a:prstTxWarp>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57565A"/>
              </a:solidFill>
              <a:effectLst/>
              <a:uLnTx/>
              <a:uFillTx/>
              <a:latin typeface="Open Sans Light"/>
            </a:endParaRPr>
          </a:p>
        </p:txBody>
      </p:sp>
      <p:sp>
        <p:nvSpPr>
          <p:cNvPr id="8" name="TextBox 7">
            <a:extLst>
              <a:ext uri="{FF2B5EF4-FFF2-40B4-BE49-F238E27FC236}">
                <a16:creationId xmlns:a16="http://schemas.microsoft.com/office/drawing/2014/main" id="{5A934660-88F7-E8B2-3F93-AF6E66A2B6DA}"/>
              </a:ext>
            </a:extLst>
          </p:cNvPr>
          <p:cNvSpPr txBox="1"/>
          <p:nvPr/>
        </p:nvSpPr>
        <p:spPr>
          <a:xfrm>
            <a:off x="636889" y="1638667"/>
            <a:ext cx="6515885" cy="3129624"/>
          </a:xfrm>
          <a:prstGeom prst="rect">
            <a:avLst/>
          </a:prstGeom>
        </p:spPr>
        <p:txBody>
          <a:bodyPr vert="horz" wrap="square" lIns="0" tIns="45720" rIns="91440" bIns="45720" rtlCol="0" anchor="t">
            <a:noAutofit/>
          </a:bodyPr>
          <a:lstStyle/>
          <a:p>
            <a:pPr marL="285750" indent="-285750" algn="l">
              <a:spcAft>
                <a:spcPts val="1200"/>
              </a:spcAft>
              <a:buFont typeface="Arial" panose="020B0604020202020204" pitchFamily="34" charset="0"/>
              <a:buChar char="•"/>
            </a:pPr>
            <a:r>
              <a:rPr lang="sv-SE" sz="1400"/>
              <a:t>Hur arbetar vi idag kring stöd och information till patienter i samband med nationell vårdförmedling? Skiljer sig arbetssätten mellan våra olika verksamheter? </a:t>
            </a:r>
          </a:p>
          <a:p>
            <a:pPr marL="285750" indent="-285750" algn="l">
              <a:spcAft>
                <a:spcPts val="1200"/>
              </a:spcAft>
              <a:buFont typeface="Arial" panose="020B0604020202020204" pitchFamily="34" charset="0"/>
              <a:buChar char="•"/>
            </a:pPr>
            <a:r>
              <a:rPr lang="sv-SE" sz="1400"/>
              <a:t>Vad tar vi med oss från exemplen? Finns det något särskilt som vi kan lära oss av?</a:t>
            </a:r>
          </a:p>
          <a:p>
            <a:pPr marL="285750" indent="-285750" algn="l">
              <a:spcAft>
                <a:spcPts val="1200"/>
              </a:spcAft>
              <a:buFont typeface="Arial" panose="020B0604020202020204" pitchFamily="34" charset="0"/>
              <a:buChar char="•"/>
            </a:pPr>
            <a:r>
              <a:rPr lang="sv-SE" sz="1400"/>
              <a:t>Använder vi ändamålsenliga verktyg för att stödja och informera patienter? Om inte, vilka förändringar behövs?</a:t>
            </a:r>
          </a:p>
          <a:p>
            <a:pPr marL="285750" indent="-285750" algn="l">
              <a:spcAft>
                <a:spcPts val="1200"/>
              </a:spcAft>
              <a:buFont typeface="Arial" panose="020B0604020202020204" pitchFamily="34" charset="0"/>
              <a:buChar char="•"/>
            </a:pPr>
            <a:r>
              <a:rPr lang="sv-SE" sz="1400"/>
              <a:t>Vilket typ av stöd och vilken information bör vi förmedla till patienter för att skapa goda förutsättningar för nationell vårdförmedling när detta behövs?</a:t>
            </a:r>
            <a:r>
              <a:rPr lang="en-US" sz="1400"/>
              <a:t> </a:t>
            </a:r>
            <a:endParaRPr lang="sv-SE" sz="1400"/>
          </a:p>
          <a:p>
            <a:pPr marL="285750" indent="-285750" algn="l">
              <a:spcAft>
                <a:spcPts val="1200"/>
              </a:spcAft>
              <a:buFont typeface="Arial" panose="020B0604020202020204" pitchFamily="34" charset="0"/>
              <a:buChar char="•"/>
            </a:pPr>
            <a:r>
              <a:rPr lang="sv-SE" sz="1400"/>
              <a:t>Finns det faktorer som begränsar oss från att arbeta på ett annat sätt än vad vi gör idag? Hur kan vi påverka dessa?</a:t>
            </a:r>
          </a:p>
        </p:txBody>
      </p:sp>
    </p:spTree>
    <p:extLst>
      <p:ext uri="{BB962C8B-B14F-4D97-AF65-F5344CB8AC3E}">
        <p14:creationId xmlns:p14="http://schemas.microsoft.com/office/powerpoint/2010/main" val="2509642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19220-D3FA-7AEB-891B-684232599D12}"/>
              </a:ext>
            </a:extLst>
          </p:cNvPr>
          <p:cNvSpPr>
            <a:spLocks noGrp="1"/>
          </p:cNvSpPr>
          <p:nvPr>
            <p:ph type="title"/>
          </p:nvPr>
        </p:nvSpPr>
        <p:spPr>
          <a:xfrm>
            <a:off x="637199" y="540000"/>
            <a:ext cx="7443811" cy="2847601"/>
          </a:xfrm>
        </p:spPr>
        <p:txBody>
          <a:bodyPr/>
          <a:lstStyle/>
          <a:p>
            <a:r>
              <a:rPr lang="sv-SE"/>
              <a:t>Samverkan och koordinering</a:t>
            </a:r>
          </a:p>
        </p:txBody>
      </p:sp>
      <p:sp>
        <p:nvSpPr>
          <p:cNvPr id="3" name="Text Placeholder 2">
            <a:extLst>
              <a:ext uri="{FF2B5EF4-FFF2-40B4-BE49-F238E27FC236}">
                <a16:creationId xmlns:a16="http://schemas.microsoft.com/office/drawing/2014/main" id="{B30D4AAD-4D18-294F-520F-8B625353CA12}"/>
              </a:ext>
            </a:extLst>
          </p:cNvPr>
          <p:cNvSpPr>
            <a:spLocks noGrp="1"/>
          </p:cNvSpPr>
          <p:nvPr>
            <p:ph type="body" sz="quarter" idx="12"/>
          </p:nvPr>
        </p:nvSpPr>
        <p:spPr/>
        <p:txBody>
          <a:bodyPr/>
          <a:lstStyle/>
          <a:p>
            <a:r>
              <a:rPr lang="sv-SE"/>
              <a:t>3</a:t>
            </a:r>
          </a:p>
        </p:txBody>
      </p:sp>
      <p:sp>
        <p:nvSpPr>
          <p:cNvPr id="4" name="Slide Number Placeholder 3">
            <a:extLst>
              <a:ext uri="{FF2B5EF4-FFF2-40B4-BE49-F238E27FC236}">
                <a16:creationId xmlns:a16="http://schemas.microsoft.com/office/drawing/2014/main" id="{E2EA9A99-B8C1-08BE-7634-41D52D400F8E}"/>
              </a:ext>
            </a:extLst>
          </p:cNvPr>
          <p:cNvSpPr>
            <a:spLocks noGrp="1"/>
          </p:cNvSpPr>
          <p:nvPr>
            <p:ph type="sldNum" sz="quarter" idx="14"/>
          </p:nvPr>
        </p:nvSpPr>
        <p:spPr/>
        <p:txBody>
          <a:bodyPr/>
          <a:lstStyle/>
          <a:p>
            <a:fld id="{4EF126C7-24CB-41BE-8327-5CF4F4F9B55B}" type="slidenum">
              <a:rPr lang="sv-SE" smtClean="0"/>
              <a:pPr/>
              <a:t>18</a:t>
            </a:fld>
            <a:endParaRPr lang="sv-SE"/>
          </a:p>
        </p:txBody>
      </p:sp>
      <p:sp>
        <p:nvSpPr>
          <p:cNvPr id="5" name="Content Placeholder 2">
            <a:extLst>
              <a:ext uri="{FF2B5EF4-FFF2-40B4-BE49-F238E27FC236}">
                <a16:creationId xmlns:a16="http://schemas.microsoft.com/office/drawing/2014/main" id="{7BA84EB4-9D7B-15EC-A72D-E7DD3F45D2C6}"/>
              </a:ext>
            </a:extLst>
          </p:cNvPr>
          <p:cNvSpPr txBox="1">
            <a:spLocks/>
          </p:cNvSpPr>
          <p:nvPr/>
        </p:nvSpPr>
        <p:spPr>
          <a:xfrm>
            <a:off x="496667" y="4405363"/>
            <a:ext cx="5339595" cy="933227"/>
          </a:xfrm>
          <a:prstGeom prst="rect">
            <a:avLst/>
          </a:prstGeom>
          <a:noFill/>
        </p:spPr>
        <p:txBody>
          <a:bodyPr vert="horz" lIns="91440" tIns="91440" rIns="91440" bIns="91440" rtlCol="0" anchor="t">
            <a:noAutofit/>
          </a:bodyPr>
          <a:lstStyle>
            <a:defPPr>
              <a:defRPr lang="sv-SE"/>
            </a:defPPr>
            <a:lvl1pPr marL="171450" indent="-171450" algn="ctr"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1pPr>
            <a:lvl2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2pPr>
            <a:lvl3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3pPr>
            <a:lvl4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4pPr>
            <a:lvl5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buFont typeface="Noto Sans" panose="020B0502040504020204" pitchFamily="34" charset="0"/>
              <a:buChar char="►"/>
            </a:pPr>
            <a:r>
              <a:rPr lang="sv-SE" sz="1400" dirty="0"/>
              <a:t>Tillgänglighetsarbete i Region Kronoberg</a:t>
            </a:r>
          </a:p>
          <a:p>
            <a:pPr algn="l">
              <a:buFont typeface="Noto Sans" panose="020B0502040504020204" pitchFamily="34" charset="0"/>
              <a:buChar char="►"/>
            </a:pPr>
            <a:r>
              <a:rPr lang="sv-SE" sz="1400" dirty="0"/>
              <a:t>Visualisering av väntetider i Region Sörmland</a:t>
            </a:r>
          </a:p>
          <a:p>
            <a:pPr algn="l">
              <a:buFont typeface="Noto Sans" panose="020B0502040504020204" pitchFamily="34" charset="0"/>
              <a:buChar char="►"/>
            </a:pPr>
            <a:r>
              <a:rPr lang="sv-SE" sz="1400" dirty="0"/>
              <a:t>Leveransplaner i Västra Götalandsregionen</a:t>
            </a:r>
          </a:p>
          <a:p>
            <a:pPr algn="l">
              <a:buFont typeface="Noto Sans" panose="020B0502040504020204" pitchFamily="34" charset="0"/>
              <a:buChar char="►"/>
            </a:pPr>
            <a:r>
              <a:rPr lang="sv-SE" sz="1400" dirty="0"/>
              <a:t>Fokuserat tillgänglighetsarbete i Region Västmanland</a:t>
            </a:r>
          </a:p>
          <a:p>
            <a:pPr algn="l">
              <a:buFont typeface="Noto Sans" panose="020B0502040504020204" pitchFamily="34" charset="0"/>
              <a:buChar char="►"/>
            </a:pPr>
            <a:r>
              <a:rPr lang="sv-SE" sz="1400" dirty="0"/>
              <a:t>Gemensamma transporter inom Sjukvårdsregion Mellansverige</a:t>
            </a:r>
          </a:p>
        </p:txBody>
      </p:sp>
      <p:sp>
        <p:nvSpPr>
          <p:cNvPr id="6" name="TextBox 5">
            <a:extLst>
              <a:ext uri="{FF2B5EF4-FFF2-40B4-BE49-F238E27FC236}">
                <a16:creationId xmlns:a16="http://schemas.microsoft.com/office/drawing/2014/main" id="{7737BF90-A870-22F7-F01A-D317ACA8AD38}"/>
              </a:ext>
            </a:extLst>
          </p:cNvPr>
          <p:cNvSpPr txBox="1"/>
          <p:nvPr/>
        </p:nvSpPr>
        <p:spPr>
          <a:xfrm>
            <a:off x="586400" y="4084320"/>
            <a:ext cx="5233573" cy="321041"/>
          </a:xfrm>
          <a:prstGeom prst="rect">
            <a:avLst/>
          </a:prstGeom>
        </p:spPr>
        <p:txBody>
          <a:bodyPr vert="horz" wrap="square" lIns="0" tIns="45720" rIns="91440" bIns="45720" rtlCol="0" anchor="t">
            <a:normAutofit lnSpcReduction="10000"/>
          </a:bodyPr>
          <a:lstStyle/>
          <a:p>
            <a:pPr algn="l"/>
            <a:r>
              <a:rPr lang="sv-SE" sz="1600" b="1" dirty="0">
                <a:solidFill>
                  <a:schemeClr val="bg1"/>
                </a:solidFill>
              </a:rPr>
              <a:t>Detta kapitel innehåller</a:t>
            </a:r>
            <a:endParaRPr lang="en-US" sz="1600" b="1" dirty="0">
              <a:solidFill>
                <a:schemeClr val="bg1"/>
              </a:solidFill>
            </a:endParaRPr>
          </a:p>
        </p:txBody>
      </p:sp>
    </p:spTree>
    <p:extLst>
      <p:ext uri="{BB962C8B-B14F-4D97-AF65-F5344CB8AC3E}">
        <p14:creationId xmlns:p14="http://schemas.microsoft.com/office/powerpoint/2010/main" val="2228183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433689"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Rectangle 22">
            <a:extLst>
              <a:ext uri="{FF2B5EF4-FFF2-40B4-BE49-F238E27FC236}">
                <a16:creationId xmlns:a16="http://schemas.microsoft.com/office/drawing/2014/main" id="{2D214513-6353-482C-5894-56DEFED5F1C9}"/>
              </a:ext>
              <a:ext uri="{C183D7F6-B498-43B3-948B-1728B52AA6E4}">
                <adec:decorative xmlns:adec="http://schemas.microsoft.com/office/drawing/2017/decorative" val="1"/>
              </a:ext>
            </a:extLst>
          </p:cNvPr>
          <p:cNvSpPr/>
          <p:nvPr/>
        </p:nvSpPr>
        <p:spPr>
          <a:xfrm>
            <a:off x="8011166" y="1444965"/>
            <a:ext cx="3639407" cy="44921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540000"/>
            <a:ext cx="10918222" cy="733688"/>
          </a:xfrm>
        </p:spPr>
        <p:txBody>
          <a:bodyPr>
            <a:normAutofit/>
          </a:bodyPr>
          <a:lstStyle/>
          <a:p>
            <a:r>
              <a:rPr lang="sv-SE"/>
              <a:t>Introduktion till kapitlet – Samverkan och koordinering</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8" y="1894175"/>
            <a:ext cx="7382461" cy="415888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Rectangle 17">
            <a:extLst>
              <a:ext uri="{FF2B5EF4-FFF2-40B4-BE49-F238E27FC236}">
                <a16:creationId xmlns:a16="http://schemas.microsoft.com/office/drawing/2014/main" id="{67ED5667-D465-B9AC-BD5F-0EF3F97D81F1}"/>
              </a:ext>
              <a:ext uri="{C183D7F6-B498-43B3-948B-1728B52AA6E4}">
                <adec:decorative xmlns:adec="http://schemas.microsoft.com/office/drawing/2017/decorative" val="1"/>
              </a:ext>
            </a:extLst>
          </p:cNvPr>
          <p:cNvSpPr/>
          <p:nvPr/>
        </p:nvSpPr>
        <p:spPr>
          <a:xfrm>
            <a:off x="535288" y="1444964"/>
            <a:ext cx="7382461" cy="44921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20" name="TextBox 19">
            <a:extLst>
              <a:ext uri="{FF2B5EF4-FFF2-40B4-BE49-F238E27FC236}">
                <a16:creationId xmlns:a16="http://schemas.microsoft.com/office/drawing/2014/main" id="{84FA821C-16D2-2551-30EE-D39EBA785A2A}"/>
              </a:ext>
            </a:extLst>
          </p:cNvPr>
          <p:cNvSpPr txBox="1"/>
          <p:nvPr/>
        </p:nvSpPr>
        <p:spPr>
          <a:xfrm>
            <a:off x="636889" y="1507646"/>
            <a:ext cx="2781897" cy="323850"/>
          </a:xfrm>
          <a:prstGeom prst="rect">
            <a:avLst/>
          </a:prstGeom>
        </p:spPr>
        <p:txBody>
          <a:bodyPr vert="horz" wrap="square" lIns="0" tIns="45720" rIns="91440" bIns="45720" rtlCol="0" anchor="t">
            <a:noAutofit/>
          </a:bodyPr>
          <a:lstStyle/>
          <a:p>
            <a:pPr algn="l"/>
            <a:r>
              <a:rPr lang="sv-SE" sz="1400" b="1">
                <a:solidFill>
                  <a:schemeClr val="bg1"/>
                </a:solidFill>
              </a:rPr>
              <a:t>Information</a:t>
            </a:r>
          </a:p>
        </p:txBody>
      </p:sp>
      <p:sp>
        <p:nvSpPr>
          <p:cNvPr id="19" name="TextBox 18">
            <a:extLst>
              <a:ext uri="{FF2B5EF4-FFF2-40B4-BE49-F238E27FC236}">
                <a16:creationId xmlns:a16="http://schemas.microsoft.com/office/drawing/2014/main" id="{D262D0FC-B436-E505-1902-F44003398B48}"/>
              </a:ext>
            </a:extLst>
          </p:cNvPr>
          <p:cNvSpPr txBox="1"/>
          <p:nvPr/>
        </p:nvSpPr>
        <p:spPr>
          <a:xfrm>
            <a:off x="636889" y="1995776"/>
            <a:ext cx="7177216" cy="3715259"/>
          </a:xfrm>
          <a:prstGeom prst="rect">
            <a:avLst/>
          </a:prstGeom>
        </p:spPr>
        <p:txBody>
          <a:bodyPr vert="horz" wrap="square" lIns="0" tIns="0" rIns="0" bIns="0" rtlCol="0" anchor="t">
            <a:noAutofit/>
          </a:bodyPr>
          <a:lstStyle/>
          <a:p>
            <a:pPr algn="l">
              <a:spcAft>
                <a:spcPts val="900"/>
              </a:spcAft>
            </a:pPr>
            <a:r>
              <a:rPr lang="sv-SE" sz="1400" b="1"/>
              <a:t>Bakgrund</a:t>
            </a:r>
          </a:p>
          <a:p>
            <a:pPr algn="l">
              <a:spcAft>
                <a:spcPts val="900"/>
              </a:spcAft>
            </a:pPr>
            <a:r>
              <a:rPr lang="sv-SE" sz="1400"/>
              <a:t>Effektivt arbete med nationell vårdförmedling bygger på samverkan – såväl mellan olika funktioner som mellan avdelningar. För att underlätta nationell vårdförmedling i de fall vårdgarantins tidsgränser inte kan uppfyllas, är det värdefullt att upprätta tydligare rutiner för både kliniker och olika regionala funktioner. </a:t>
            </a:r>
          </a:p>
          <a:p>
            <a:pPr algn="l">
              <a:spcAft>
                <a:spcPts val="900"/>
              </a:spcAft>
            </a:pPr>
            <a:r>
              <a:rPr lang="sv-SE" sz="1400"/>
              <a:t>Vårdpersonal vid klinikerna ansvarar för att bedöma patientens vårdbehov, och säkerställer att den medicinska informationen är korrekt och fullständig. I många regioner finns även en central funktion, till exempel en vårdlotsfunktion, som ansvarar för att hitta en vårdgivare med ledig kapacitet eller kortare väntetider. Det förekommer även att antingen vårdlotskansliet, eller någon annan regional funktion bokar resa och boende för patienter som förmedlas vård.</a:t>
            </a:r>
          </a:p>
          <a:p>
            <a:pPr algn="l">
              <a:spcAft>
                <a:spcPts val="900"/>
              </a:spcAft>
            </a:pPr>
            <a:r>
              <a:rPr lang="sv-SE" sz="1400" b="1"/>
              <a:t>Varför är det viktigt med samverkan och koordinering</a:t>
            </a:r>
          </a:p>
          <a:p>
            <a:pPr algn="l">
              <a:spcAft>
                <a:spcPts val="900"/>
              </a:spcAft>
            </a:pPr>
            <a:r>
              <a:rPr lang="sv-SE" sz="1400"/>
              <a:t>En välfungerande samverkan och koordinering mellan berörda parter inom respektive region är viktig för en enhetlig och välfungerande nationell vårdförmedling. Regional samverkan möjliggör även ett mer effektivt nyttjande av tillgängliga resurser. </a:t>
            </a:r>
          </a:p>
        </p:txBody>
      </p:sp>
      <p:sp>
        <p:nvSpPr>
          <p:cNvPr id="24" name="Rectangle 23">
            <a:extLst>
              <a:ext uri="{FF2B5EF4-FFF2-40B4-BE49-F238E27FC236}">
                <a16:creationId xmlns:a16="http://schemas.microsoft.com/office/drawing/2014/main" id="{A37CDB5E-5EFE-9ABE-A63C-31ACECEB4B81}"/>
              </a:ext>
              <a:ext uri="{C183D7F6-B498-43B3-948B-1728B52AA6E4}">
                <adec:decorative xmlns:adec="http://schemas.microsoft.com/office/drawing/2017/decorative" val="1"/>
              </a:ext>
            </a:extLst>
          </p:cNvPr>
          <p:cNvSpPr/>
          <p:nvPr/>
        </p:nvSpPr>
        <p:spPr>
          <a:xfrm>
            <a:off x="8013212" y="1894176"/>
            <a:ext cx="3637362" cy="415888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TextBox 24">
            <a:extLst>
              <a:ext uri="{FF2B5EF4-FFF2-40B4-BE49-F238E27FC236}">
                <a16:creationId xmlns:a16="http://schemas.microsoft.com/office/drawing/2014/main" id="{BBA3E54F-1B57-B60E-51A9-77ADA3A51AF4}"/>
              </a:ext>
            </a:extLst>
          </p:cNvPr>
          <p:cNvSpPr txBox="1"/>
          <p:nvPr/>
        </p:nvSpPr>
        <p:spPr>
          <a:xfrm>
            <a:off x="8118904" y="1995776"/>
            <a:ext cx="3436208" cy="2361016"/>
          </a:xfrm>
          <a:prstGeom prst="rect">
            <a:avLst/>
          </a:prstGeom>
        </p:spPr>
        <p:txBody>
          <a:bodyPr vert="horz" wrap="square" lIns="0" tIns="0" rIns="0" bIns="0" rtlCol="0" anchor="t">
            <a:noAutofit/>
          </a:bodyPr>
          <a:lstStyle/>
          <a:p>
            <a:pPr marL="171450" indent="-171450" algn="l">
              <a:spcAft>
                <a:spcPts val="900"/>
              </a:spcAft>
              <a:buFont typeface="Arial" panose="020B0604020202020204" pitchFamily="34" charset="0"/>
              <a:buChar char="•"/>
            </a:pPr>
            <a:r>
              <a:rPr lang="sv-SE" sz="1400"/>
              <a:t>Tillgänglighetsarbete i Region Kronoberg</a:t>
            </a:r>
          </a:p>
          <a:p>
            <a:pPr marL="171450" indent="-171450" algn="l">
              <a:spcAft>
                <a:spcPts val="900"/>
              </a:spcAft>
              <a:buFont typeface="Arial" panose="020B0604020202020204" pitchFamily="34" charset="0"/>
              <a:buChar char="•"/>
            </a:pPr>
            <a:r>
              <a:rPr lang="sv-SE" sz="1400"/>
              <a:t>Visualisering av väntetider i Region Sörmland</a:t>
            </a:r>
          </a:p>
          <a:p>
            <a:pPr marL="171450" indent="-171450" algn="l">
              <a:spcAft>
                <a:spcPts val="900"/>
              </a:spcAft>
              <a:buFont typeface="Arial" panose="020B0604020202020204" pitchFamily="34" charset="0"/>
              <a:buChar char="•"/>
            </a:pPr>
            <a:r>
              <a:rPr lang="sv-SE" sz="1400"/>
              <a:t>Leveransplaner i Västra Götalandsregionen</a:t>
            </a:r>
          </a:p>
          <a:p>
            <a:pPr marL="171450" indent="-171450" algn="l">
              <a:spcAft>
                <a:spcPts val="900"/>
              </a:spcAft>
              <a:buFont typeface="Arial" panose="020B0604020202020204" pitchFamily="34" charset="0"/>
              <a:buChar char="•"/>
            </a:pPr>
            <a:r>
              <a:rPr lang="sv-SE" sz="1400"/>
              <a:t>Fokuserat tillgänglighetsarbete i Region Västmanland</a:t>
            </a:r>
          </a:p>
          <a:p>
            <a:pPr marL="171450" indent="-171450" algn="l">
              <a:spcAft>
                <a:spcPts val="900"/>
              </a:spcAft>
              <a:buFont typeface="Arial" panose="020B0604020202020204" pitchFamily="34" charset="0"/>
              <a:buChar char="•"/>
            </a:pPr>
            <a:r>
              <a:rPr lang="sv-SE" sz="1400"/>
              <a:t>Gemensamma transporter inom Sjukvårdsregion Mellansverige</a:t>
            </a:r>
          </a:p>
        </p:txBody>
      </p:sp>
      <p:sp>
        <p:nvSpPr>
          <p:cNvPr id="34" name="TextBox 33">
            <a:extLst>
              <a:ext uri="{FF2B5EF4-FFF2-40B4-BE49-F238E27FC236}">
                <a16:creationId xmlns:a16="http://schemas.microsoft.com/office/drawing/2014/main" id="{F4F7A48F-63C5-D94B-7892-ABB61094BB8D}"/>
              </a:ext>
            </a:extLst>
          </p:cNvPr>
          <p:cNvSpPr txBox="1"/>
          <p:nvPr/>
        </p:nvSpPr>
        <p:spPr>
          <a:xfrm>
            <a:off x="8118904" y="1507646"/>
            <a:ext cx="2773156" cy="323850"/>
          </a:xfrm>
          <a:prstGeom prst="rect">
            <a:avLst/>
          </a:prstGeom>
        </p:spPr>
        <p:txBody>
          <a:bodyPr vert="horz" wrap="square" lIns="0" tIns="45720" rIns="91440" bIns="45720" rtlCol="0" anchor="t">
            <a:noAutofit/>
          </a:bodyPr>
          <a:lstStyle/>
          <a:p>
            <a:pPr algn="l"/>
            <a:r>
              <a:rPr lang="sv-SE" sz="1400" b="1">
                <a:solidFill>
                  <a:schemeClr val="bg1"/>
                </a:solidFill>
              </a:rPr>
              <a:t>Arbetssätt i detta kapitel</a:t>
            </a:r>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19</a:t>
            </a:fld>
            <a:endParaRPr lang="sv-SE"/>
          </a:p>
        </p:txBody>
      </p:sp>
    </p:spTree>
    <p:extLst>
      <p:ext uri="{BB962C8B-B14F-4D97-AF65-F5344CB8AC3E}">
        <p14:creationId xmlns:p14="http://schemas.microsoft.com/office/powerpoint/2010/main" val="200700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8C9BEA5A-DDC3-46C7-80B5-F367E3E46054}"/>
              </a:ext>
            </a:extLst>
          </p:cNvPr>
          <p:cNvSpPr>
            <a:spLocks noGrp="1"/>
          </p:cNvSpPr>
          <p:nvPr>
            <p:ph type="title"/>
          </p:nvPr>
        </p:nvSpPr>
        <p:spPr/>
        <p:txBody>
          <a:bodyPr/>
          <a:lstStyle/>
          <a:p>
            <a:r>
              <a:rPr lang="sv-SE"/>
              <a:t>Innehåll</a:t>
            </a:r>
          </a:p>
        </p:txBody>
      </p:sp>
      <p:sp>
        <p:nvSpPr>
          <p:cNvPr id="3" name="Slide Number Placeholder 2">
            <a:extLst>
              <a:ext uri="{FF2B5EF4-FFF2-40B4-BE49-F238E27FC236}">
                <a16:creationId xmlns:a16="http://schemas.microsoft.com/office/drawing/2014/main" id="{B4676B4F-EECA-9C9B-84A2-2D9D45553FE0}"/>
              </a:ext>
            </a:extLst>
          </p:cNvPr>
          <p:cNvSpPr>
            <a:spLocks noGrp="1"/>
          </p:cNvSpPr>
          <p:nvPr>
            <p:ph type="sldNum" sz="quarter" idx="11"/>
          </p:nvPr>
        </p:nvSpPr>
        <p:spPr/>
        <p:txBody>
          <a:bodyPr/>
          <a:lstStyle/>
          <a:p>
            <a:fld id="{4EF126C7-24CB-41BE-8327-5CF4F4F9B55B}" type="slidenum">
              <a:rPr lang="sv-SE" smtClean="0"/>
              <a:pPr/>
              <a:t>2</a:t>
            </a:fld>
            <a:endParaRPr lang="sv-SE"/>
          </a:p>
        </p:txBody>
      </p:sp>
      <p:sp>
        <p:nvSpPr>
          <p:cNvPr id="5" name="Rectangle 4">
            <a:extLst>
              <a:ext uri="{FF2B5EF4-FFF2-40B4-BE49-F238E27FC236}">
                <a16:creationId xmlns:a16="http://schemas.microsoft.com/office/drawing/2014/main" id="{970B953C-6307-A699-CAE8-BA03F0D54D2B}"/>
              </a:ext>
              <a:ext uri="{C183D7F6-B498-43B3-948B-1728B52AA6E4}">
                <adec:decorative xmlns:adec="http://schemas.microsoft.com/office/drawing/2017/decorative" val="1"/>
              </a:ext>
            </a:extLst>
          </p:cNvPr>
          <p:cNvSpPr/>
          <p:nvPr/>
        </p:nvSpPr>
        <p:spPr>
          <a:xfrm>
            <a:off x="581952" y="1274389"/>
            <a:ext cx="10797165" cy="4824178"/>
          </a:xfrm>
          <a:prstGeom prst="rect">
            <a:avLst/>
          </a:prstGeom>
          <a:solidFill>
            <a:srgbClr val="DBEEF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SE" sz="1800" b="0" i="0" u="none" strike="noStrike" kern="1200" cap="none" spc="0" normalizeH="0" baseline="0" noProof="0">
              <a:ln>
                <a:noFill/>
              </a:ln>
              <a:solidFill>
                <a:srgbClr val="F77E53"/>
              </a:solidFill>
              <a:effectLst/>
              <a:uLnTx/>
              <a:uFillTx/>
              <a:latin typeface="Arial"/>
              <a:ea typeface="+mn-ea"/>
              <a:cs typeface="+mn-cs"/>
            </a:endParaRPr>
          </a:p>
        </p:txBody>
      </p:sp>
      <p:sp>
        <p:nvSpPr>
          <p:cNvPr id="6" name="Text Placeholder 2">
            <a:extLst>
              <a:ext uri="{FF2B5EF4-FFF2-40B4-BE49-F238E27FC236}">
                <a16:creationId xmlns:a16="http://schemas.microsoft.com/office/drawing/2014/main" id="{40F28735-EA11-72B6-B1F1-FB1CFEAE0327}"/>
              </a:ext>
            </a:extLst>
          </p:cNvPr>
          <p:cNvSpPr txBox="1">
            <a:spLocks/>
          </p:cNvSpPr>
          <p:nvPr/>
        </p:nvSpPr>
        <p:spPr>
          <a:xfrm>
            <a:off x="812882" y="1517650"/>
            <a:ext cx="1255486" cy="1270577"/>
          </a:xfrm>
          <a:prstGeom prst="rect">
            <a:avLst/>
          </a:prstGeom>
        </p:spPr>
        <p:txBody>
          <a:bodyPr vert="horz" lIns="0" tIns="0" rIns="0" bIns="0" rtlCol="0" anchor="t" anchorCtr="0"/>
          <a:lstStyle>
            <a:defPPr>
              <a:defRPr lang="sv-SE"/>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base" latinLnBrk="0" hangingPunct="1">
              <a:lnSpc>
                <a:spcPct val="100000"/>
              </a:lnSpc>
              <a:spcBef>
                <a:spcPct val="0"/>
              </a:spcBef>
              <a:spcAft>
                <a:spcPts val="300"/>
              </a:spcAft>
              <a:buClrTx/>
              <a:buSzTx/>
              <a:buFontTx/>
              <a:buNone/>
              <a:tabLst/>
              <a:defRPr/>
            </a:pPr>
            <a:r>
              <a:rPr kumimoji="0" lang="sv-SE" sz="8000" b="1" i="0" u="none" strike="noStrike" kern="1200" cap="none" spc="0" normalizeH="0" baseline="0" noProof="0">
                <a:ln>
                  <a:noFill/>
                </a:ln>
                <a:solidFill>
                  <a:schemeClr val="accent2"/>
                </a:solidFill>
                <a:effectLst/>
                <a:uLnTx/>
                <a:uFillTx/>
                <a:latin typeface="Arial"/>
                <a:ea typeface="+mn-ea"/>
                <a:cs typeface="+mn-cs"/>
              </a:rPr>
              <a:t>1</a:t>
            </a:r>
          </a:p>
        </p:txBody>
      </p:sp>
      <p:sp>
        <p:nvSpPr>
          <p:cNvPr id="7" name="Text Placeholder 2">
            <a:extLst>
              <a:ext uri="{FF2B5EF4-FFF2-40B4-BE49-F238E27FC236}">
                <a16:creationId xmlns:a16="http://schemas.microsoft.com/office/drawing/2014/main" id="{84A10373-A2FA-0008-9412-4FA9E4FB999B}"/>
              </a:ext>
            </a:extLst>
          </p:cNvPr>
          <p:cNvSpPr txBox="1">
            <a:spLocks/>
          </p:cNvSpPr>
          <p:nvPr/>
        </p:nvSpPr>
        <p:spPr>
          <a:xfrm>
            <a:off x="8667014" y="1517650"/>
            <a:ext cx="1255486" cy="1270577"/>
          </a:xfrm>
          <a:prstGeom prst="rect">
            <a:avLst/>
          </a:prstGeom>
        </p:spPr>
        <p:txBody>
          <a:bodyPr vert="horz" lIns="0" tIns="0" rIns="0" bIns="0" rtlCol="0" anchor="t" anchorCtr="0"/>
          <a:lstStyle>
            <a:defPPr>
              <a:defRPr lang="sv-SE"/>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base" latinLnBrk="0" hangingPunct="1">
              <a:lnSpc>
                <a:spcPct val="100000"/>
              </a:lnSpc>
              <a:spcBef>
                <a:spcPct val="0"/>
              </a:spcBef>
              <a:spcAft>
                <a:spcPts val="300"/>
              </a:spcAft>
              <a:buClrTx/>
              <a:buSzTx/>
              <a:buFontTx/>
              <a:buNone/>
              <a:tabLst/>
              <a:defRPr/>
            </a:pPr>
            <a:r>
              <a:rPr lang="sv-SE" sz="8000" b="1">
                <a:solidFill>
                  <a:schemeClr val="accent2"/>
                </a:solidFill>
                <a:latin typeface="Arial"/>
              </a:rPr>
              <a:t>3</a:t>
            </a:r>
            <a:endParaRPr kumimoji="0" lang="sv-SE" sz="8000" b="1" i="0" u="none" strike="noStrike" kern="1200" cap="none" spc="0" normalizeH="0" baseline="0" noProof="0">
              <a:ln>
                <a:noFill/>
              </a:ln>
              <a:solidFill>
                <a:schemeClr val="accent2"/>
              </a:solidFill>
              <a:effectLst/>
              <a:uLnTx/>
              <a:uFillTx/>
              <a:latin typeface="Arial"/>
              <a:ea typeface="+mn-ea"/>
              <a:cs typeface="+mn-cs"/>
            </a:endParaRPr>
          </a:p>
        </p:txBody>
      </p:sp>
      <p:cxnSp>
        <p:nvCxnSpPr>
          <p:cNvPr id="8" name="Straight Connector 7">
            <a:extLst>
              <a:ext uri="{FF2B5EF4-FFF2-40B4-BE49-F238E27FC236}">
                <a16:creationId xmlns:a16="http://schemas.microsoft.com/office/drawing/2014/main" id="{9DA27EFA-6552-7D0D-8ED1-F56035BC541B}"/>
              </a:ext>
              <a:ext uri="{C183D7F6-B498-43B3-948B-1728B52AA6E4}">
                <adec:decorative xmlns:adec="http://schemas.microsoft.com/office/drawing/2017/decorative" val="1"/>
              </a:ext>
            </a:extLst>
          </p:cNvPr>
          <p:cNvCxnSpPr>
            <a:cxnSpLocks/>
          </p:cNvCxnSpPr>
          <p:nvPr/>
        </p:nvCxnSpPr>
        <p:spPr>
          <a:xfrm>
            <a:off x="812882" y="2583172"/>
            <a:ext cx="2426647" cy="0"/>
          </a:xfrm>
          <a:prstGeom prst="line">
            <a:avLst/>
          </a:prstGeom>
          <a:ln>
            <a:solidFill>
              <a:srgbClr val="017CC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026DE82-55FE-DC6B-94F4-F79D02A05418}"/>
              </a:ext>
              <a:ext uri="{C183D7F6-B498-43B3-948B-1728B52AA6E4}">
                <adec:decorative xmlns:adec="http://schemas.microsoft.com/office/drawing/2017/decorative" val="1"/>
              </a:ext>
            </a:extLst>
          </p:cNvPr>
          <p:cNvCxnSpPr>
            <a:cxnSpLocks/>
          </p:cNvCxnSpPr>
          <p:nvPr/>
        </p:nvCxnSpPr>
        <p:spPr>
          <a:xfrm>
            <a:off x="8667014" y="2583172"/>
            <a:ext cx="2426647" cy="0"/>
          </a:xfrm>
          <a:prstGeom prst="line">
            <a:avLst/>
          </a:prstGeom>
          <a:ln>
            <a:solidFill>
              <a:srgbClr val="017CC0"/>
            </a:solidFill>
          </a:ln>
        </p:spPr>
        <p:style>
          <a:lnRef idx="1">
            <a:schemeClr val="accent1"/>
          </a:lnRef>
          <a:fillRef idx="0">
            <a:schemeClr val="accent1"/>
          </a:fillRef>
          <a:effectRef idx="0">
            <a:schemeClr val="accent1"/>
          </a:effectRef>
          <a:fontRef idx="minor">
            <a:schemeClr val="tx1"/>
          </a:fontRef>
        </p:style>
      </p:cxnSp>
      <p:sp>
        <p:nvSpPr>
          <p:cNvPr id="10" name="Text Placeholder 2">
            <a:extLst>
              <a:ext uri="{FF2B5EF4-FFF2-40B4-BE49-F238E27FC236}">
                <a16:creationId xmlns:a16="http://schemas.microsoft.com/office/drawing/2014/main" id="{E8ADE162-2E3D-2945-5A2A-936D37FCD331}"/>
              </a:ext>
            </a:extLst>
          </p:cNvPr>
          <p:cNvSpPr txBox="1">
            <a:spLocks/>
          </p:cNvSpPr>
          <p:nvPr/>
        </p:nvSpPr>
        <p:spPr>
          <a:xfrm>
            <a:off x="812882" y="2685877"/>
            <a:ext cx="2426647" cy="812800"/>
          </a:xfrm>
          <a:prstGeom prst="rect">
            <a:avLst/>
          </a:prstGeom>
        </p:spPr>
        <p:txBody>
          <a:bodyPr vert="horz" lIns="0" tIns="0" rIns="0" bIns="0" rtlCol="0" anchor="t" anchorCtr="0"/>
          <a:lstStyle>
            <a:defPPr>
              <a:defRPr lang="sv-SE"/>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ts val="300"/>
              </a:spcAft>
              <a:buClrTx/>
              <a:buSzTx/>
              <a:buFontTx/>
              <a:buNone/>
              <a:tabLst/>
              <a:defRPr/>
            </a:pPr>
            <a:r>
              <a:rPr lang="sv-SE" sz="1600" b="1">
                <a:solidFill>
                  <a:schemeClr val="accent2"/>
                </a:solidFill>
                <a:latin typeface="Arial"/>
              </a:rPr>
              <a:t>Introduktion</a:t>
            </a:r>
          </a:p>
          <a:p>
            <a:pPr marL="0" marR="0" lvl="0" indent="0" algn="l" defTabSz="914400" rtl="0" eaLnBrk="1" fontAlgn="base" latinLnBrk="0" hangingPunct="1">
              <a:lnSpc>
                <a:spcPct val="100000"/>
              </a:lnSpc>
              <a:spcBef>
                <a:spcPct val="0"/>
              </a:spcBef>
              <a:spcAft>
                <a:spcPts val="300"/>
              </a:spcAft>
              <a:buClrTx/>
              <a:buSzTx/>
              <a:buFontTx/>
              <a:buNone/>
              <a:tabLst/>
              <a:defRPr/>
            </a:pPr>
            <a:r>
              <a:rPr lang="sv-SE" sz="1400" i="1">
                <a:latin typeface="Arial"/>
              </a:rPr>
              <a:t>Sidor 3-6</a:t>
            </a:r>
            <a:endParaRPr kumimoji="0" lang="sv-SE" sz="1400" b="1" i="0" u="none" strike="noStrike" kern="1200" cap="none" spc="0" normalizeH="0" baseline="0" noProof="0">
              <a:ln>
                <a:noFill/>
              </a:ln>
              <a:effectLst/>
              <a:uLnTx/>
              <a:uFillTx/>
              <a:latin typeface="Arial"/>
            </a:endParaRPr>
          </a:p>
        </p:txBody>
      </p:sp>
      <p:sp>
        <p:nvSpPr>
          <p:cNvPr id="11" name="Text Placeholder 2">
            <a:extLst>
              <a:ext uri="{FF2B5EF4-FFF2-40B4-BE49-F238E27FC236}">
                <a16:creationId xmlns:a16="http://schemas.microsoft.com/office/drawing/2014/main" id="{423F2D24-7909-3D6C-F766-BEA95AC98035}"/>
              </a:ext>
            </a:extLst>
          </p:cNvPr>
          <p:cNvSpPr txBox="1">
            <a:spLocks/>
          </p:cNvSpPr>
          <p:nvPr/>
        </p:nvSpPr>
        <p:spPr>
          <a:xfrm>
            <a:off x="8642822" y="2685877"/>
            <a:ext cx="2426647" cy="812800"/>
          </a:xfrm>
          <a:prstGeom prst="rect">
            <a:avLst/>
          </a:prstGeom>
        </p:spPr>
        <p:txBody>
          <a:bodyPr vert="horz" lIns="0" tIns="0" rIns="0" bIns="0" rtlCol="0" anchor="t" anchorCtr="0"/>
          <a:lstStyle>
            <a:defPPr>
              <a:defRPr lang="sv-SE"/>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ts val="300"/>
              </a:spcAft>
              <a:buClrTx/>
              <a:buSzTx/>
              <a:buFontTx/>
              <a:buNone/>
              <a:tabLst/>
              <a:defRPr/>
            </a:pPr>
            <a:r>
              <a:rPr kumimoji="0" lang="sv-SE" sz="1600" b="1" i="0" u="none" strike="noStrike" kern="1200" cap="none" spc="0" normalizeH="0" baseline="0" noProof="0" dirty="0">
                <a:ln>
                  <a:noFill/>
                </a:ln>
                <a:solidFill>
                  <a:schemeClr val="accent2"/>
                </a:solidFill>
                <a:effectLst/>
                <a:uLnTx/>
                <a:uFillTx/>
                <a:latin typeface="Arial"/>
                <a:ea typeface="+mn-ea"/>
                <a:cs typeface="+mn-cs"/>
              </a:rPr>
              <a:t>Samverkan och koordinering</a:t>
            </a:r>
          </a:p>
          <a:p>
            <a:pPr marL="0" marR="0" lvl="0" indent="0" algn="l" defTabSz="914400" rtl="0" eaLnBrk="1" fontAlgn="base" latinLnBrk="0" hangingPunct="1">
              <a:lnSpc>
                <a:spcPct val="100000"/>
              </a:lnSpc>
              <a:spcBef>
                <a:spcPct val="0"/>
              </a:spcBef>
              <a:spcAft>
                <a:spcPts val="300"/>
              </a:spcAft>
              <a:buClrTx/>
              <a:buSzTx/>
              <a:buFontTx/>
              <a:buNone/>
              <a:tabLst/>
              <a:defRPr/>
            </a:pPr>
            <a:r>
              <a:rPr lang="sv-SE" sz="1400" i="1" dirty="0">
                <a:latin typeface="Arial"/>
              </a:rPr>
              <a:t>Sidor 18-30</a:t>
            </a:r>
            <a:endParaRPr kumimoji="0" lang="sv-SE" sz="1400" b="1" i="0" u="none" strike="noStrike" kern="1200" cap="none" spc="0" normalizeH="0" baseline="0" noProof="0" dirty="0">
              <a:ln>
                <a:noFill/>
              </a:ln>
              <a:effectLst/>
              <a:uLnTx/>
              <a:uFillTx/>
              <a:latin typeface="Arial"/>
            </a:endParaRPr>
          </a:p>
        </p:txBody>
      </p:sp>
      <p:sp>
        <p:nvSpPr>
          <p:cNvPr id="12" name="Text Placeholder 2">
            <a:extLst>
              <a:ext uri="{FF2B5EF4-FFF2-40B4-BE49-F238E27FC236}">
                <a16:creationId xmlns:a16="http://schemas.microsoft.com/office/drawing/2014/main" id="{375618E1-1A2F-2C97-7359-7B511D9CDFCD}"/>
              </a:ext>
            </a:extLst>
          </p:cNvPr>
          <p:cNvSpPr txBox="1">
            <a:spLocks/>
          </p:cNvSpPr>
          <p:nvPr/>
        </p:nvSpPr>
        <p:spPr>
          <a:xfrm>
            <a:off x="4741343" y="1517650"/>
            <a:ext cx="1255486" cy="1270577"/>
          </a:xfrm>
          <a:prstGeom prst="rect">
            <a:avLst/>
          </a:prstGeom>
        </p:spPr>
        <p:txBody>
          <a:bodyPr vert="horz" lIns="0" tIns="0" rIns="0" bIns="0" rtlCol="0" anchor="t" anchorCtr="0"/>
          <a:lstStyle>
            <a:defPPr>
              <a:defRPr lang="sv-SE"/>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base" latinLnBrk="0" hangingPunct="1">
              <a:lnSpc>
                <a:spcPct val="100000"/>
              </a:lnSpc>
              <a:spcBef>
                <a:spcPct val="0"/>
              </a:spcBef>
              <a:spcAft>
                <a:spcPts val="300"/>
              </a:spcAft>
              <a:buClrTx/>
              <a:buSzTx/>
              <a:buFontTx/>
              <a:buNone/>
              <a:tabLst/>
              <a:defRPr/>
            </a:pPr>
            <a:r>
              <a:rPr kumimoji="0" lang="sv-SE" sz="8000" b="1" i="0" u="none" strike="noStrike" kern="1200" cap="none" spc="0" normalizeH="0" baseline="0" noProof="0">
                <a:ln>
                  <a:noFill/>
                </a:ln>
                <a:solidFill>
                  <a:schemeClr val="accent2"/>
                </a:solidFill>
                <a:effectLst/>
                <a:uLnTx/>
                <a:uFillTx/>
                <a:latin typeface="Arial"/>
                <a:ea typeface="+mn-ea"/>
                <a:cs typeface="+mn-cs"/>
              </a:rPr>
              <a:t>2</a:t>
            </a:r>
          </a:p>
        </p:txBody>
      </p:sp>
      <p:cxnSp>
        <p:nvCxnSpPr>
          <p:cNvPr id="13" name="Straight Connector 12">
            <a:extLst>
              <a:ext uri="{FF2B5EF4-FFF2-40B4-BE49-F238E27FC236}">
                <a16:creationId xmlns:a16="http://schemas.microsoft.com/office/drawing/2014/main" id="{0360D79D-3235-8CE7-6A84-1B9F4815EC2D}"/>
              </a:ext>
              <a:ext uri="{C183D7F6-B498-43B3-948B-1728B52AA6E4}">
                <adec:decorative xmlns:adec="http://schemas.microsoft.com/office/drawing/2017/decorative" val="1"/>
              </a:ext>
            </a:extLst>
          </p:cNvPr>
          <p:cNvCxnSpPr>
            <a:cxnSpLocks/>
          </p:cNvCxnSpPr>
          <p:nvPr/>
        </p:nvCxnSpPr>
        <p:spPr>
          <a:xfrm>
            <a:off x="4739948" y="2583172"/>
            <a:ext cx="2426647" cy="0"/>
          </a:xfrm>
          <a:prstGeom prst="line">
            <a:avLst/>
          </a:prstGeom>
          <a:ln>
            <a:solidFill>
              <a:srgbClr val="017CC0"/>
            </a:solidFill>
          </a:ln>
        </p:spPr>
        <p:style>
          <a:lnRef idx="1">
            <a:schemeClr val="accent1"/>
          </a:lnRef>
          <a:fillRef idx="0">
            <a:schemeClr val="accent1"/>
          </a:fillRef>
          <a:effectRef idx="0">
            <a:schemeClr val="accent1"/>
          </a:effectRef>
          <a:fontRef idx="minor">
            <a:schemeClr val="tx1"/>
          </a:fontRef>
        </p:style>
      </p:cxnSp>
      <p:sp>
        <p:nvSpPr>
          <p:cNvPr id="14" name="Text Placeholder 2">
            <a:extLst>
              <a:ext uri="{FF2B5EF4-FFF2-40B4-BE49-F238E27FC236}">
                <a16:creationId xmlns:a16="http://schemas.microsoft.com/office/drawing/2014/main" id="{62E80E66-78E1-FB28-D57D-C19879933CF5}"/>
              </a:ext>
            </a:extLst>
          </p:cNvPr>
          <p:cNvSpPr txBox="1">
            <a:spLocks/>
          </p:cNvSpPr>
          <p:nvPr/>
        </p:nvSpPr>
        <p:spPr>
          <a:xfrm>
            <a:off x="4739948" y="2685877"/>
            <a:ext cx="2426647" cy="812800"/>
          </a:xfrm>
          <a:prstGeom prst="rect">
            <a:avLst/>
          </a:prstGeom>
        </p:spPr>
        <p:txBody>
          <a:bodyPr vert="horz" lIns="0" tIns="0" rIns="0" bIns="0" rtlCol="0" anchor="t" anchorCtr="0"/>
          <a:lstStyle>
            <a:defPPr>
              <a:defRPr lang="sv-SE"/>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ts val="300"/>
              </a:spcAft>
              <a:buClrTx/>
              <a:buSzTx/>
              <a:buFontTx/>
              <a:buNone/>
              <a:tabLst/>
              <a:defRPr/>
            </a:pPr>
            <a:r>
              <a:rPr lang="sv-SE" sz="1600" b="1" dirty="0">
                <a:solidFill>
                  <a:schemeClr val="accent2"/>
                </a:solidFill>
                <a:latin typeface="Arial"/>
              </a:rPr>
              <a:t>Stöd och information till patient</a:t>
            </a:r>
            <a:endParaRPr kumimoji="0" lang="sv-SE" sz="1100" b="1" i="0" u="none" strike="noStrike" kern="1200" cap="none" spc="0" normalizeH="0" baseline="0" noProof="0" dirty="0">
              <a:ln>
                <a:noFill/>
              </a:ln>
              <a:solidFill>
                <a:schemeClr val="bg1">
                  <a:lumMod val="50000"/>
                </a:schemeClr>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ts val="300"/>
              </a:spcAft>
              <a:buClrTx/>
              <a:buSzTx/>
              <a:buFontTx/>
              <a:buNone/>
              <a:tabLst/>
              <a:defRPr/>
            </a:pPr>
            <a:r>
              <a:rPr kumimoji="0" lang="sv-SE" sz="1400" b="0" i="1" u="none" strike="noStrike" kern="1200" cap="none" spc="0" normalizeH="0" baseline="0" noProof="0" dirty="0">
                <a:ln>
                  <a:noFill/>
                </a:ln>
                <a:effectLst/>
                <a:uLnTx/>
                <a:uFillTx/>
                <a:latin typeface="Arial"/>
                <a:ea typeface="+mn-ea"/>
                <a:cs typeface="+mn-cs"/>
              </a:rPr>
              <a:t>Sidor </a:t>
            </a:r>
            <a:r>
              <a:rPr lang="sv-SE" sz="1400" i="1" dirty="0">
                <a:latin typeface="Arial"/>
              </a:rPr>
              <a:t>7</a:t>
            </a:r>
            <a:r>
              <a:rPr kumimoji="0" lang="sv-SE" sz="1400" b="0" i="1" u="none" strike="noStrike" kern="1200" cap="none" spc="0" normalizeH="0" baseline="0" noProof="0" dirty="0">
                <a:ln>
                  <a:noFill/>
                </a:ln>
                <a:effectLst/>
                <a:uLnTx/>
                <a:uFillTx/>
                <a:latin typeface="Arial"/>
                <a:ea typeface="+mn-ea"/>
                <a:cs typeface="+mn-cs"/>
              </a:rPr>
              <a:t>-17</a:t>
            </a:r>
            <a:endParaRPr kumimoji="0" lang="sv-SE" sz="1400" b="1" i="0" u="none" strike="noStrike" kern="1200" cap="none" spc="0" normalizeH="0" baseline="0" noProof="0" dirty="0">
              <a:ln>
                <a:noFill/>
              </a:ln>
              <a:effectLst/>
              <a:uLnTx/>
              <a:uFillTx/>
              <a:latin typeface="Arial"/>
              <a:ea typeface="+mn-ea"/>
              <a:cs typeface="+mn-cs"/>
            </a:endParaRPr>
          </a:p>
        </p:txBody>
      </p:sp>
      <p:sp>
        <p:nvSpPr>
          <p:cNvPr id="15" name="Text Placeholder 2">
            <a:extLst>
              <a:ext uri="{FF2B5EF4-FFF2-40B4-BE49-F238E27FC236}">
                <a16:creationId xmlns:a16="http://schemas.microsoft.com/office/drawing/2014/main" id="{5459D6AE-3021-882D-0EBD-3CC524106ECB}"/>
              </a:ext>
            </a:extLst>
          </p:cNvPr>
          <p:cNvSpPr txBox="1">
            <a:spLocks/>
          </p:cNvSpPr>
          <p:nvPr/>
        </p:nvSpPr>
        <p:spPr>
          <a:xfrm>
            <a:off x="812882" y="3888829"/>
            <a:ext cx="1255486" cy="1270577"/>
          </a:xfrm>
          <a:prstGeom prst="rect">
            <a:avLst/>
          </a:prstGeom>
        </p:spPr>
        <p:txBody>
          <a:bodyPr vert="horz" lIns="0" tIns="0" rIns="0" bIns="0" rtlCol="0" anchor="t" anchorCtr="0"/>
          <a:lstStyle>
            <a:defPPr>
              <a:defRPr lang="sv-SE"/>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base" latinLnBrk="0" hangingPunct="1">
              <a:lnSpc>
                <a:spcPct val="100000"/>
              </a:lnSpc>
              <a:spcBef>
                <a:spcPct val="0"/>
              </a:spcBef>
              <a:spcAft>
                <a:spcPts val="300"/>
              </a:spcAft>
              <a:buClrTx/>
              <a:buSzTx/>
              <a:buFontTx/>
              <a:buNone/>
              <a:tabLst/>
              <a:defRPr/>
            </a:pPr>
            <a:r>
              <a:rPr lang="sv-SE" sz="8000" b="1">
                <a:solidFill>
                  <a:schemeClr val="accent2"/>
                </a:solidFill>
                <a:latin typeface="Arial"/>
              </a:rPr>
              <a:t>4</a:t>
            </a:r>
            <a:endParaRPr kumimoji="0" lang="sv-SE" sz="8000" b="1" i="0" u="none" strike="noStrike" kern="1200" cap="none" spc="0" normalizeH="0" baseline="0" noProof="0">
              <a:ln>
                <a:noFill/>
              </a:ln>
              <a:solidFill>
                <a:schemeClr val="accent2"/>
              </a:solidFill>
              <a:effectLst/>
              <a:uLnTx/>
              <a:uFillTx/>
              <a:latin typeface="Arial"/>
              <a:ea typeface="+mn-ea"/>
              <a:cs typeface="+mn-cs"/>
            </a:endParaRPr>
          </a:p>
        </p:txBody>
      </p:sp>
      <p:cxnSp>
        <p:nvCxnSpPr>
          <p:cNvPr id="16" name="Straight Connector 15">
            <a:extLst>
              <a:ext uri="{FF2B5EF4-FFF2-40B4-BE49-F238E27FC236}">
                <a16:creationId xmlns:a16="http://schemas.microsoft.com/office/drawing/2014/main" id="{E35D4E3A-C80D-80D9-61D7-DADAEE522765}"/>
              </a:ext>
              <a:ext uri="{C183D7F6-B498-43B3-948B-1728B52AA6E4}">
                <adec:decorative xmlns:adec="http://schemas.microsoft.com/office/drawing/2017/decorative" val="1"/>
              </a:ext>
            </a:extLst>
          </p:cNvPr>
          <p:cNvCxnSpPr>
            <a:cxnSpLocks/>
          </p:cNvCxnSpPr>
          <p:nvPr/>
        </p:nvCxnSpPr>
        <p:spPr>
          <a:xfrm>
            <a:off x="812882" y="4954351"/>
            <a:ext cx="2426647" cy="0"/>
          </a:xfrm>
          <a:prstGeom prst="line">
            <a:avLst/>
          </a:prstGeom>
          <a:ln>
            <a:solidFill>
              <a:srgbClr val="017CC0"/>
            </a:solidFill>
          </a:ln>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44EE9D5-EF72-214D-707B-608F12AC4C33}"/>
              </a:ext>
            </a:extLst>
          </p:cNvPr>
          <p:cNvSpPr txBox="1">
            <a:spLocks/>
          </p:cNvSpPr>
          <p:nvPr/>
        </p:nvSpPr>
        <p:spPr>
          <a:xfrm>
            <a:off x="812882" y="5057056"/>
            <a:ext cx="2426647" cy="812800"/>
          </a:xfrm>
          <a:prstGeom prst="rect">
            <a:avLst/>
          </a:prstGeom>
        </p:spPr>
        <p:txBody>
          <a:bodyPr vert="horz" lIns="0" tIns="0" rIns="0" bIns="0" rtlCol="0" anchor="t" anchorCtr="0"/>
          <a:lstStyle>
            <a:defPPr>
              <a:defRPr lang="sv-SE"/>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ts val="300"/>
              </a:spcAft>
              <a:buClrTx/>
              <a:buSzTx/>
              <a:buFontTx/>
              <a:buNone/>
              <a:tabLst/>
              <a:defRPr/>
            </a:pPr>
            <a:r>
              <a:rPr lang="sv-SE" sz="1600" b="1" dirty="0">
                <a:solidFill>
                  <a:schemeClr val="accent2"/>
                </a:solidFill>
                <a:latin typeface="Arial"/>
              </a:rPr>
              <a:t>Administration och uppföljning </a:t>
            </a:r>
          </a:p>
          <a:p>
            <a:pPr marL="0" marR="0" lvl="0" indent="0" algn="l" defTabSz="914400" rtl="0" eaLnBrk="1" fontAlgn="base" latinLnBrk="0" hangingPunct="1">
              <a:lnSpc>
                <a:spcPct val="100000"/>
              </a:lnSpc>
              <a:spcBef>
                <a:spcPct val="0"/>
              </a:spcBef>
              <a:spcAft>
                <a:spcPts val="300"/>
              </a:spcAft>
              <a:buClrTx/>
              <a:buSzTx/>
              <a:buFontTx/>
              <a:buNone/>
              <a:tabLst/>
              <a:defRPr/>
            </a:pPr>
            <a:r>
              <a:rPr lang="sv-SE" sz="1400" i="1" dirty="0">
                <a:latin typeface="Arial"/>
              </a:rPr>
              <a:t>Sidor 31-41</a:t>
            </a:r>
            <a:endParaRPr kumimoji="0" lang="sv-SE" sz="1400" b="1" i="0" u="none" strike="noStrike" kern="1200" cap="none" spc="0" normalizeH="0" baseline="0" noProof="0" dirty="0">
              <a:ln>
                <a:noFill/>
              </a:ln>
              <a:effectLst/>
              <a:uLnTx/>
              <a:uFillTx/>
              <a:latin typeface="Arial"/>
            </a:endParaRPr>
          </a:p>
        </p:txBody>
      </p:sp>
      <p:sp>
        <p:nvSpPr>
          <p:cNvPr id="22" name="Text Placeholder 2">
            <a:extLst>
              <a:ext uri="{FF2B5EF4-FFF2-40B4-BE49-F238E27FC236}">
                <a16:creationId xmlns:a16="http://schemas.microsoft.com/office/drawing/2014/main" id="{54185FB4-C550-8D91-925F-596E45DEDBEF}"/>
              </a:ext>
            </a:extLst>
          </p:cNvPr>
          <p:cNvSpPr txBox="1">
            <a:spLocks/>
          </p:cNvSpPr>
          <p:nvPr/>
        </p:nvSpPr>
        <p:spPr>
          <a:xfrm>
            <a:off x="4741343" y="3888829"/>
            <a:ext cx="1255486" cy="1270577"/>
          </a:xfrm>
          <a:prstGeom prst="rect">
            <a:avLst/>
          </a:prstGeom>
        </p:spPr>
        <p:txBody>
          <a:bodyPr vert="horz" lIns="0" tIns="0" rIns="0" bIns="0" rtlCol="0" anchor="t" anchorCtr="0"/>
          <a:lstStyle>
            <a:defPPr>
              <a:defRPr lang="sv-SE"/>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base" latinLnBrk="0" hangingPunct="1">
              <a:lnSpc>
                <a:spcPct val="100000"/>
              </a:lnSpc>
              <a:spcBef>
                <a:spcPct val="0"/>
              </a:spcBef>
              <a:spcAft>
                <a:spcPts val="300"/>
              </a:spcAft>
              <a:buClrTx/>
              <a:buSzTx/>
              <a:buFontTx/>
              <a:buNone/>
              <a:tabLst/>
              <a:defRPr/>
            </a:pPr>
            <a:r>
              <a:rPr lang="sv-SE" sz="8000" b="1">
                <a:solidFill>
                  <a:schemeClr val="accent2"/>
                </a:solidFill>
                <a:latin typeface="Arial"/>
              </a:rPr>
              <a:t>5</a:t>
            </a:r>
            <a:endParaRPr kumimoji="0" lang="sv-SE" sz="8000" b="1" i="0" u="none" strike="noStrike" kern="1200" cap="none" spc="0" normalizeH="0" baseline="0" noProof="0">
              <a:ln>
                <a:noFill/>
              </a:ln>
              <a:solidFill>
                <a:schemeClr val="accent2"/>
              </a:solidFill>
              <a:effectLst/>
              <a:uLnTx/>
              <a:uFillTx/>
              <a:latin typeface="Arial"/>
              <a:ea typeface="+mn-ea"/>
              <a:cs typeface="+mn-cs"/>
            </a:endParaRPr>
          </a:p>
        </p:txBody>
      </p:sp>
      <p:cxnSp>
        <p:nvCxnSpPr>
          <p:cNvPr id="23" name="Straight Connector 22">
            <a:extLst>
              <a:ext uri="{FF2B5EF4-FFF2-40B4-BE49-F238E27FC236}">
                <a16:creationId xmlns:a16="http://schemas.microsoft.com/office/drawing/2014/main" id="{BFF8606B-3903-A67C-EBB4-34107D627A17}"/>
              </a:ext>
              <a:ext uri="{C183D7F6-B498-43B3-948B-1728B52AA6E4}">
                <adec:decorative xmlns:adec="http://schemas.microsoft.com/office/drawing/2017/decorative" val="1"/>
              </a:ext>
            </a:extLst>
          </p:cNvPr>
          <p:cNvCxnSpPr>
            <a:cxnSpLocks/>
          </p:cNvCxnSpPr>
          <p:nvPr/>
        </p:nvCxnSpPr>
        <p:spPr>
          <a:xfrm>
            <a:off x="4739948" y="4954351"/>
            <a:ext cx="2426647" cy="0"/>
          </a:xfrm>
          <a:prstGeom prst="line">
            <a:avLst/>
          </a:prstGeom>
          <a:ln>
            <a:solidFill>
              <a:srgbClr val="017CC0"/>
            </a:solidFill>
          </a:ln>
        </p:spPr>
        <p:style>
          <a:lnRef idx="1">
            <a:schemeClr val="accent1"/>
          </a:lnRef>
          <a:fillRef idx="0">
            <a:schemeClr val="accent1"/>
          </a:fillRef>
          <a:effectRef idx="0">
            <a:schemeClr val="accent1"/>
          </a:effectRef>
          <a:fontRef idx="minor">
            <a:schemeClr val="tx1"/>
          </a:fontRef>
        </p:style>
      </p:cxnSp>
      <p:sp>
        <p:nvSpPr>
          <p:cNvPr id="24" name="Text Placeholder 2">
            <a:extLst>
              <a:ext uri="{FF2B5EF4-FFF2-40B4-BE49-F238E27FC236}">
                <a16:creationId xmlns:a16="http://schemas.microsoft.com/office/drawing/2014/main" id="{089C3294-5824-A2F3-7913-400225EF8072}"/>
              </a:ext>
            </a:extLst>
          </p:cNvPr>
          <p:cNvSpPr txBox="1">
            <a:spLocks/>
          </p:cNvSpPr>
          <p:nvPr/>
        </p:nvSpPr>
        <p:spPr>
          <a:xfrm>
            <a:off x="4739948" y="5057056"/>
            <a:ext cx="2426647" cy="812800"/>
          </a:xfrm>
          <a:prstGeom prst="rect">
            <a:avLst/>
          </a:prstGeom>
        </p:spPr>
        <p:txBody>
          <a:bodyPr vert="horz" lIns="0" tIns="0" rIns="0" bIns="0" rtlCol="0" anchor="t" anchorCtr="0"/>
          <a:lstStyle>
            <a:defPPr>
              <a:defRPr lang="sv-SE"/>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ts val="300"/>
              </a:spcAft>
              <a:buClrTx/>
              <a:buSzTx/>
              <a:buFontTx/>
              <a:buNone/>
              <a:tabLst/>
              <a:defRPr/>
            </a:pPr>
            <a:r>
              <a:rPr kumimoji="0" lang="sv-SE" sz="1600" b="1" i="0" u="none" strike="noStrike" kern="1200" cap="none" spc="0" normalizeH="0" baseline="0" noProof="0" dirty="0">
                <a:ln>
                  <a:noFill/>
                </a:ln>
                <a:solidFill>
                  <a:schemeClr val="accent2"/>
                </a:solidFill>
                <a:effectLst/>
                <a:uLnTx/>
                <a:uFillTx/>
                <a:latin typeface="Arial"/>
                <a:ea typeface="+mn-ea"/>
                <a:cs typeface="+mn-cs"/>
              </a:rPr>
              <a:t>Verksamhetsutveckling</a:t>
            </a:r>
            <a:endParaRPr kumimoji="0" lang="sv-SE" sz="1100" b="1" i="0" u="none" strike="noStrike" kern="1200" cap="none" spc="0" normalizeH="0" baseline="0" noProof="0" dirty="0">
              <a:ln>
                <a:noFill/>
              </a:ln>
              <a:solidFill>
                <a:schemeClr val="bg1">
                  <a:lumMod val="50000"/>
                </a:schemeClr>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ts val="300"/>
              </a:spcAft>
              <a:buClrTx/>
              <a:buSzTx/>
              <a:buFontTx/>
              <a:buNone/>
              <a:tabLst/>
              <a:defRPr/>
            </a:pPr>
            <a:r>
              <a:rPr kumimoji="0" lang="sv-SE" sz="1400" b="0" i="1" u="none" strike="noStrike" kern="1200" cap="none" spc="0" normalizeH="0" baseline="0" noProof="0" dirty="0">
                <a:ln>
                  <a:noFill/>
                </a:ln>
                <a:effectLst/>
                <a:uLnTx/>
                <a:uFillTx/>
                <a:latin typeface="Arial"/>
                <a:ea typeface="+mn-ea"/>
                <a:cs typeface="+mn-cs"/>
              </a:rPr>
              <a:t>Sidor </a:t>
            </a:r>
            <a:r>
              <a:rPr lang="sv-SE" sz="1400" i="1" dirty="0">
                <a:latin typeface="Arial"/>
              </a:rPr>
              <a:t>42</a:t>
            </a:r>
            <a:r>
              <a:rPr kumimoji="0" lang="sv-SE" sz="1400" b="0" i="1" u="none" strike="noStrike" kern="1200" cap="none" spc="0" normalizeH="0" baseline="0" noProof="0" dirty="0">
                <a:ln>
                  <a:noFill/>
                </a:ln>
                <a:effectLst/>
                <a:uLnTx/>
                <a:uFillTx/>
                <a:latin typeface="Arial"/>
                <a:ea typeface="+mn-ea"/>
                <a:cs typeface="+mn-cs"/>
              </a:rPr>
              <a:t>-44</a:t>
            </a:r>
            <a:endParaRPr kumimoji="0" lang="sv-SE" sz="1400" b="1" i="0" u="none" strike="noStrike" kern="1200" cap="none" spc="0" normalizeH="0" baseline="0" noProof="0" dirty="0">
              <a:ln>
                <a:noFill/>
              </a:ln>
              <a:effectLst/>
              <a:uLnTx/>
              <a:uFillTx/>
              <a:latin typeface="Arial"/>
              <a:ea typeface="+mn-ea"/>
              <a:cs typeface="+mn-cs"/>
            </a:endParaRPr>
          </a:p>
        </p:txBody>
      </p:sp>
    </p:spTree>
    <p:extLst>
      <p:ext uri="{BB962C8B-B14F-4D97-AF65-F5344CB8AC3E}">
        <p14:creationId xmlns:p14="http://schemas.microsoft.com/office/powerpoint/2010/main" val="21064607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385956" y="1346138"/>
            <a:ext cx="11318484" cy="3236477"/>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333747"/>
            <a:ext cx="10918222" cy="733688"/>
          </a:xfrm>
        </p:spPr>
        <p:txBody>
          <a:bodyPr>
            <a:noAutofit/>
          </a:bodyPr>
          <a:lstStyle/>
          <a:p>
            <a:r>
              <a:rPr lang="sv-SE"/>
              <a:t>Tillgänglighetsarbete i Region Kronoberg (1/2)</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9" y="2101197"/>
            <a:ext cx="11019822" cy="2356274"/>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20</a:t>
            </a:fld>
            <a:endParaRPr lang="sv-SE"/>
          </a:p>
        </p:txBody>
      </p:sp>
      <p:sp>
        <p:nvSpPr>
          <p:cNvPr id="7" name="Rectangle 6">
            <a:extLst>
              <a:ext uri="{FF2B5EF4-FFF2-40B4-BE49-F238E27FC236}">
                <a16:creationId xmlns:a16="http://schemas.microsoft.com/office/drawing/2014/main" id="{E4EE4982-7EBD-FD56-1866-6EC7749B541B}"/>
              </a:ext>
              <a:ext uri="{C183D7F6-B498-43B3-948B-1728B52AA6E4}">
                <adec:decorative xmlns:adec="http://schemas.microsoft.com/office/drawing/2017/decorative" val="1"/>
              </a:ext>
            </a:extLst>
          </p:cNvPr>
          <p:cNvSpPr/>
          <p:nvPr/>
        </p:nvSpPr>
        <p:spPr>
          <a:xfrm>
            <a:off x="535288" y="1444964"/>
            <a:ext cx="1101982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9" name="TextBox 8">
            <a:extLst>
              <a:ext uri="{FF2B5EF4-FFF2-40B4-BE49-F238E27FC236}">
                <a16:creationId xmlns:a16="http://schemas.microsoft.com/office/drawing/2014/main" id="{6B9A69FD-D0CE-E54D-05B7-D832A5D12BA8}"/>
              </a:ext>
            </a:extLst>
          </p:cNvPr>
          <p:cNvSpPr txBox="1"/>
          <p:nvPr/>
        </p:nvSpPr>
        <p:spPr>
          <a:xfrm>
            <a:off x="1206489" y="1611155"/>
            <a:ext cx="2781897" cy="323850"/>
          </a:xfrm>
          <a:prstGeom prst="rect">
            <a:avLst/>
          </a:prstGeom>
        </p:spPr>
        <p:txBody>
          <a:bodyPr vert="horz" wrap="square" lIns="0" tIns="45720" rIns="91440" bIns="45720" rtlCol="0" anchor="t">
            <a:noAutofit/>
          </a:bodyPr>
          <a:lstStyle/>
          <a:p>
            <a:pPr algn="l"/>
            <a:r>
              <a:rPr lang="sv-SE" sz="1400" b="1">
                <a:solidFill>
                  <a:schemeClr val="bg1"/>
                </a:solidFill>
              </a:rPr>
              <a:t>Vad innebär arbetssättet?</a:t>
            </a:r>
          </a:p>
        </p:txBody>
      </p:sp>
      <p:grpSp>
        <p:nvGrpSpPr>
          <p:cNvPr id="16" name="Group 15">
            <a:extLst>
              <a:ext uri="{FF2B5EF4-FFF2-40B4-BE49-F238E27FC236}">
                <a16:creationId xmlns:a16="http://schemas.microsoft.com/office/drawing/2014/main" id="{FD44A62A-3612-1217-689E-2E837A4AF3B3}"/>
              </a:ext>
              <a:ext uri="{C183D7F6-B498-43B3-948B-1728B52AA6E4}">
                <adec:decorative xmlns:adec="http://schemas.microsoft.com/office/drawing/2017/decorative" val="1"/>
              </a:ext>
            </a:extLst>
          </p:cNvPr>
          <p:cNvGrpSpPr/>
          <p:nvPr/>
        </p:nvGrpSpPr>
        <p:grpSpPr>
          <a:xfrm>
            <a:off x="636889" y="1539080"/>
            <a:ext cx="468000" cy="468000"/>
            <a:chOff x="797960" y="1559778"/>
            <a:chExt cx="468000" cy="468000"/>
          </a:xfrm>
        </p:grpSpPr>
        <p:sp>
          <p:nvSpPr>
            <p:cNvPr id="17" name="Oval 16">
              <a:extLst>
                <a:ext uri="{FF2B5EF4-FFF2-40B4-BE49-F238E27FC236}">
                  <a16:creationId xmlns:a16="http://schemas.microsoft.com/office/drawing/2014/main" id="{FD23AD58-F45F-56D9-8DE4-4928F30F86CB}"/>
                </a:ext>
              </a:extLst>
            </p:cNvPr>
            <p:cNvSpPr/>
            <p:nvPr/>
          </p:nvSpPr>
          <p:spPr>
            <a:xfrm flipH="1">
              <a:off x="797960"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26" name="Graphic 25">
              <a:extLst>
                <a:ext uri="{FF2B5EF4-FFF2-40B4-BE49-F238E27FC236}">
                  <a16:creationId xmlns:a16="http://schemas.microsoft.com/office/drawing/2014/main" id="{5C507216-44C7-7740-C79D-605BD2AA326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846919" y="1608737"/>
              <a:ext cx="370082" cy="370082"/>
            </a:xfrm>
            <a:prstGeom prst="rect">
              <a:avLst/>
            </a:prstGeom>
          </p:spPr>
        </p:pic>
      </p:grpSp>
      <p:sp>
        <p:nvSpPr>
          <p:cNvPr id="41" name="TextBox 40">
            <a:extLst>
              <a:ext uri="{FF2B5EF4-FFF2-40B4-BE49-F238E27FC236}">
                <a16:creationId xmlns:a16="http://schemas.microsoft.com/office/drawing/2014/main" id="{5E8EAE68-F2B1-DCA6-36A4-CCDD119947FA}"/>
              </a:ext>
            </a:extLst>
          </p:cNvPr>
          <p:cNvSpPr txBox="1"/>
          <p:nvPr/>
        </p:nvSpPr>
        <p:spPr>
          <a:xfrm>
            <a:off x="535286" y="2195312"/>
            <a:ext cx="11019821" cy="2262158"/>
          </a:xfrm>
          <a:prstGeom prst="rect">
            <a:avLst/>
          </a:prstGeom>
          <a:noFill/>
        </p:spPr>
        <p:txBody>
          <a:bodyPr wrap="square">
            <a:spAutoFit/>
          </a:bodyPr>
          <a:lstStyle/>
          <a:p>
            <a:pPr>
              <a:spcAft>
                <a:spcPts val="900"/>
              </a:spcAft>
            </a:pPr>
            <a:r>
              <a:rPr lang="sv-SE" sz="1400"/>
              <a:t>Region Kronobergs enhet för vårdgarantiservice fokuserar på patienter inom regionens specialistvård. När patienters förväntade väntetid överstiger 90 dagar påbörjar enheten förmedlingsprocessen.</a:t>
            </a:r>
          </a:p>
          <a:p>
            <a:pPr>
              <a:spcAft>
                <a:spcPts val="900"/>
              </a:spcAft>
            </a:pPr>
            <a:r>
              <a:rPr lang="sv-SE" sz="1400"/>
              <a:t>Arbetssättet innebär att enheten för vårdgarantiservice förmedlar vård för de patienter som tackar ja till ett erbjudande om nationell vårdförmedling. Därutöver finns rutiner för patienter med tillstånd som gör det svårt att erbjuda nationell vårdförmedling, exempelvis på grund av hög ASA-klass. När det inte finns kapacitet bland vårdgivare med rätt kompetens att ta emot högriskpatienter, noteras detta i enhetens ärendelogg. Om det vid senare tillfälle uppstår kapacitet är patienten kvar i systemet, och kan då erbjudas nationell vårdförmedling.</a:t>
            </a:r>
          </a:p>
          <a:p>
            <a:pPr>
              <a:spcAft>
                <a:spcPts val="900"/>
              </a:spcAft>
            </a:pPr>
            <a:r>
              <a:rPr lang="sv-SE" sz="1400"/>
              <a:t>Vårdgarantiservice närvarar regelbundet vid arbetsplatsträffar, och har då möjlighet att utbilda/informera vårdens medarbetare om vårdgarantin och vårdens skyldigheter.</a:t>
            </a:r>
            <a:endParaRPr lang="sv-SE" sz="1200"/>
          </a:p>
        </p:txBody>
      </p:sp>
      <p:sp>
        <p:nvSpPr>
          <p:cNvPr id="43" name="TextBox 42">
            <a:extLst>
              <a:ext uri="{FF2B5EF4-FFF2-40B4-BE49-F238E27FC236}">
                <a16:creationId xmlns:a16="http://schemas.microsoft.com/office/drawing/2014/main" id="{1FA3CF4F-83DB-38C5-05D7-D7DF8B11DA37}"/>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a:t>Not: Vårdgarantiservice är det regionala vårdlotskansliet.</a:t>
            </a:r>
          </a:p>
          <a:p>
            <a:r>
              <a:rPr lang="sv-SE" sz="800"/>
              <a:t>Källa: Intervju med vårdlots i Region Kronoberg.</a:t>
            </a:r>
          </a:p>
        </p:txBody>
      </p:sp>
      <p:sp>
        <p:nvSpPr>
          <p:cNvPr id="44" name="Rectangle 43">
            <a:extLst>
              <a:ext uri="{FF2B5EF4-FFF2-40B4-BE49-F238E27FC236}">
                <a16:creationId xmlns:a16="http://schemas.microsoft.com/office/drawing/2014/main" id="{BAC50C38-22B9-63B9-991C-3CFD89A6DE50}"/>
              </a:ext>
              <a:ext uri="{C183D7F6-B498-43B3-948B-1728B52AA6E4}">
                <adec:decorative xmlns:adec="http://schemas.microsoft.com/office/drawing/2017/decorative" val="1"/>
              </a:ext>
            </a:extLst>
          </p:cNvPr>
          <p:cNvSpPr/>
          <p:nvPr/>
        </p:nvSpPr>
        <p:spPr>
          <a:xfrm>
            <a:off x="5303290" y="5259544"/>
            <a:ext cx="5552340" cy="306984"/>
          </a:xfrm>
          <a:prstGeom prst="rect">
            <a:avLst/>
          </a:prstGeom>
          <a:solidFill>
            <a:schemeClr val="bg1">
              <a:alpha val="34000"/>
            </a:schemeClr>
          </a:solidFill>
          <a:ln>
            <a:noFill/>
          </a:ln>
          <a:effectLst>
            <a:glow rad="266700">
              <a:schemeClr val="bg1">
                <a:alpha val="33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5" name="Graphic 44">
            <a:extLst>
              <a:ext uri="{FF2B5EF4-FFF2-40B4-BE49-F238E27FC236}">
                <a16:creationId xmlns:a16="http://schemas.microsoft.com/office/drawing/2014/main" id="{EFE7A9E2-1914-CCE3-E1A9-F2E98CBC4198}"/>
              </a:ext>
              <a:ext uri="{C183D7F6-B498-43B3-948B-1728B52AA6E4}">
                <adec:decorative xmlns:adec="http://schemas.microsoft.com/office/drawing/2017/decorative" val="1"/>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flipH="1" flipV="1">
            <a:off x="1107977" y="4806843"/>
            <a:ext cx="428150" cy="411245"/>
          </a:xfrm>
          <a:prstGeom prst="rect">
            <a:avLst/>
          </a:prstGeom>
        </p:spPr>
      </p:pic>
      <p:sp>
        <p:nvSpPr>
          <p:cNvPr id="46" name="TextBox 45">
            <a:extLst>
              <a:ext uri="{FF2B5EF4-FFF2-40B4-BE49-F238E27FC236}">
                <a16:creationId xmlns:a16="http://schemas.microsoft.com/office/drawing/2014/main" id="{971909F2-AD77-3C40-17A0-BEB10E1C7B7D}"/>
              </a:ext>
            </a:extLst>
          </p:cNvPr>
          <p:cNvSpPr txBox="1"/>
          <p:nvPr/>
        </p:nvSpPr>
        <p:spPr>
          <a:xfrm>
            <a:off x="1544321" y="4986762"/>
            <a:ext cx="9773920" cy="355538"/>
          </a:xfrm>
          <a:prstGeom prst="rect">
            <a:avLst/>
          </a:prstGeom>
        </p:spPr>
        <p:txBody>
          <a:bodyPr vert="horz" wrap="square" lIns="0" tIns="45720" rIns="91440" bIns="45720" rtlCol="0" anchor="t">
            <a:noAutofit/>
          </a:bodyPr>
          <a:lstStyle/>
          <a:p>
            <a:pPr>
              <a:spcAft>
                <a:spcPts val="600"/>
              </a:spcAft>
            </a:pPr>
            <a:r>
              <a:rPr lang="sv-SE" sz="1400" i="1"/>
              <a:t>Vårdgarantiservice fungerar som en central enhet som både patienter och vårdgivare vänder sig till för att få information och hjälp med vårdförmedling. </a:t>
            </a:r>
            <a:br>
              <a:rPr lang="sv-SE" sz="1400" i="1"/>
            </a:br>
            <a:r>
              <a:rPr lang="sv-SE" sz="1400"/>
              <a:t>– Vårdlots Region Kronoberg</a:t>
            </a:r>
          </a:p>
        </p:txBody>
      </p:sp>
    </p:spTree>
    <p:extLst>
      <p:ext uri="{BB962C8B-B14F-4D97-AF65-F5344CB8AC3E}">
        <p14:creationId xmlns:p14="http://schemas.microsoft.com/office/powerpoint/2010/main" val="1422934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20EFBD45-0455-694B-BA59-A77988AB1C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76AF63-EAE7-C6C5-88FC-C19F11FD4B8F}"/>
              </a:ext>
              <a:ext uri="{C183D7F6-B498-43B3-948B-1728B52AA6E4}">
                <adec:decorative xmlns:adec="http://schemas.microsoft.com/office/drawing/2017/decorative" val="1"/>
              </a:ext>
            </a:extLst>
          </p:cNvPr>
          <p:cNvSpPr/>
          <p:nvPr/>
        </p:nvSpPr>
        <p:spPr>
          <a:xfrm>
            <a:off x="424164" y="1336613"/>
            <a:ext cx="11318484" cy="4330762"/>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Rectangle 23">
            <a:extLst>
              <a:ext uri="{FF2B5EF4-FFF2-40B4-BE49-F238E27FC236}">
                <a16:creationId xmlns:a16="http://schemas.microsoft.com/office/drawing/2014/main" id="{4430BB97-4C5B-3227-1A74-FFE6DCE1F197}"/>
              </a:ext>
              <a:ext uri="{C183D7F6-B498-43B3-948B-1728B52AA6E4}">
                <adec:decorative xmlns:adec="http://schemas.microsoft.com/office/drawing/2017/decorative" val="1"/>
              </a:ext>
            </a:extLst>
          </p:cNvPr>
          <p:cNvSpPr/>
          <p:nvPr/>
        </p:nvSpPr>
        <p:spPr>
          <a:xfrm>
            <a:off x="6169130" y="2101195"/>
            <a:ext cx="5381927" cy="3485173"/>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40C52777-05D4-C8F0-3E4C-8E3B33D9E864}"/>
              </a:ext>
            </a:extLst>
          </p:cNvPr>
          <p:cNvSpPr>
            <a:spLocks noGrp="1"/>
          </p:cNvSpPr>
          <p:nvPr>
            <p:ph type="sldNum" sz="quarter" idx="11"/>
          </p:nvPr>
        </p:nvSpPr>
        <p:spPr/>
        <p:txBody>
          <a:bodyPr/>
          <a:lstStyle/>
          <a:p>
            <a:fld id="{4EF126C7-24CB-41BE-8327-5CF4F4F9B55B}" type="slidenum">
              <a:rPr lang="sv-SE" smtClean="0"/>
              <a:pPr/>
              <a:t>21</a:t>
            </a:fld>
            <a:endParaRPr lang="sv-SE"/>
          </a:p>
        </p:txBody>
      </p:sp>
      <p:sp>
        <p:nvSpPr>
          <p:cNvPr id="30" name="Rectangle 29">
            <a:extLst>
              <a:ext uri="{FF2B5EF4-FFF2-40B4-BE49-F238E27FC236}">
                <a16:creationId xmlns:a16="http://schemas.microsoft.com/office/drawing/2014/main" id="{7B02242D-53B1-5E6D-BCFB-6575AF4E7B03}"/>
              </a:ext>
              <a:ext uri="{C183D7F6-B498-43B3-948B-1728B52AA6E4}">
                <adec:decorative xmlns:adec="http://schemas.microsoft.com/office/drawing/2017/decorative" val="1"/>
              </a:ext>
            </a:extLst>
          </p:cNvPr>
          <p:cNvSpPr/>
          <p:nvPr/>
        </p:nvSpPr>
        <p:spPr>
          <a:xfrm>
            <a:off x="539211" y="2101195"/>
            <a:ext cx="5509911" cy="3485174"/>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a:extLst>
              <a:ext uri="{FF2B5EF4-FFF2-40B4-BE49-F238E27FC236}">
                <a16:creationId xmlns:a16="http://schemas.microsoft.com/office/drawing/2014/main" id="{8735256D-ABD5-C3DD-E3A3-E71D37CDE91E}"/>
              </a:ext>
              <a:ext uri="{C183D7F6-B498-43B3-948B-1728B52AA6E4}">
                <adec:decorative xmlns:adec="http://schemas.microsoft.com/office/drawing/2017/decorative" val="1"/>
              </a:ext>
            </a:extLst>
          </p:cNvPr>
          <p:cNvSpPr/>
          <p:nvPr/>
        </p:nvSpPr>
        <p:spPr>
          <a:xfrm>
            <a:off x="6165078" y="1444964"/>
            <a:ext cx="5385979"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6" name="Group 15">
            <a:extLst>
              <a:ext uri="{FF2B5EF4-FFF2-40B4-BE49-F238E27FC236}">
                <a16:creationId xmlns:a16="http://schemas.microsoft.com/office/drawing/2014/main" id="{4D4AB436-968A-4797-16FE-9DA45709404A}"/>
              </a:ext>
              <a:ext uri="{C183D7F6-B498-43B3-948B-1728B52AA6E4}">
                <adec:decorative xmlns:adec="http://schemas.microsoft.com/office/drawing/2017/decorative" val="1"/>
              </a:ext>
            </a:extLst>
          </p:cNvPr>
          <p:cNvGrpSpPr/>
          <p:nvPr/>
        </p:nvGrpSpPr>
        <p:grpSpPr>
          <a:xfrm>
            <a:off x="6266679" y="1539080"/>
            <a:ext cx="3342756" cy="468000"/>
            <a:chOff x="4377897" y="1539080"/>
            <a:chExt cx="3342756" cy="468000"/>
          </a:xfrm>
        </p:grpSpPr>
        <p:sp>
          <p:nvSpPr>
            <p:cNvPr id="17" name="TextBox 16">
              <a:extLst>
                <a:ext uri="{FF2B5EF4-FFF2-40B4-BE49-F238E27FC236}">
                  <a16:creationId xmlns:a16="http://schemas.microsoft.com/office/drawing/2014/main" id="{F4EEC7AF-E29D-D95B-2149-514675E23F88}"/>
                </a:ext>
              </a:extLst>
            </p:cNvPr>
            <p:cNvSpPr txBox="1"/>
            <p:nvPr/>
          </p:nvSpPr>
          <p:spPr>
            <a:xfrm>
              <a:off x="4947497"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Framgångsfaktorer</a:t>
              </a:r>
            </a:p>
          </p:txBody>
        </p:sp>
        <p:grpSp>
          <p:nvGrpSpPr>
            <p:cNvPr id="26" name="Group 25">
              <a:extLst>
                <a:ext uri="{FF2B5EF4-FFF2-40B4-BE49-F238E27FC236}">
                  <a16:creationId xmlns:a16="http://schemas.microsoft.com/office/drawing/2014/main" id="{731CBC53-3148-FA1A-18BE-9855228CA62D}"/>
                </a:ext>
              </a:extLst>
            </p:cNvPr>
            <p:cNvGrpSpPr/>
            <p:nvPr/>
          </p:nvGrpSpPr>
          <p:grpSpPr>
            <a:xfrm>
              <a:off x="4377897" y="1539080"/>
              <a:ext cx="468000" cy="468000"/>
              <a:chOff x="4421161" y="1559778"/>
              <a:chExt cx="468000" cy="468000"/>
            </a:xfrm>
          </p:grpSpPr>
          <p:sp>
            <p:nvSpPr>
              <p:cNvPr id="33" name="Oval 32">
                <a:extLst>
                  <a:ext uri="{FF2B5EF4-FFF2-40B4-BE49-F238E27FC236}">
                    <a16:creationId xmlns:a16="http://schemas.microsoft.com/office/drawing/2014/main" id="{FEA70BAD-3374-4E63-8656-B3C1D807DC8F}"/>
                  </a:ext>
                </a:extLst>
              </p:cNvPr>
              <p:cNvSpPr/>
              <p:nvPr/>
            </p:nvSpPr>
            <p:spPr>
              <a:xfrm flipH="1">
                <a:off x="4421161"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35" name="Graphic 34">
                <a:extLst>
                  <a:ext uri="{FF2B5EF4-FFF2-40B4-BE49-F238E27FC236}">
                    <a16:creationId xmlns:a16="http://schemas.microsoft.com/office/drawing/2014/main" id="{55634BFE-BCF5-81C2-F645-44B4CBAD233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4475466" y="1614083"/>
                <a:ext cx="359390" cy="359390"/>
              </a:xfrm>
              <a:prstGeom prst="rect">
                <a:avLst/>
              </a:prstGeom>
            </p:spPr>
          </p:pic>
        </p:grpSp>
      </p:grpSp>
      <p:sp>
        <p:nvSpPr>
          <p:cNvPr id="39" name="Rectangle 38">
            <a:extLst>
              <a:ext uri="{FF2B5EF4-FFF2-40B4-BE49-F238E27FC236}">
                <a16:creationId xmlns:a16="http://schemas.microsoft.com/office/drawing/2014/main" id="{C0E69923-68AD-2B0C-6C06-F7F8AB5CFBB6}"/>
              </a:ext>
              <a:ext uri="{C183D7F6-B498-43B3-948B-1728B52AA6E4}">
                <adec:decorative xmlns:adec="http://schemas.microsoft.com/office/drawing/2017/decorative" val="1"/>
              </a:ext>
            </a:extLst>
          </p:cNvPr>
          <p:cNvSpPr/>
          <p:nvPr/>
        </p:nvSpPr>
        <p:spPr>
          <a:xfrm>
            <a:off x="586088" y="1444964"/>
            <a:ext cx="55099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ctangle 40">
            <a:extLst>
              <a:ext uri="{FF2B5EF4-FFF2-40B4-BE49-F238E27FC236}">
                <a16:creationId xmlns:a16="http://schemas.microsoft.com/office/drawing/2014/main" id="{A517A574-057B-2482-98A1-D63DB1CA0BCB}"/>
              </a:ext>
              <a:ext uri="{C183D7F6-B498-43B3-948B-1728B52AA6E4}">
                <adec:decorative xmlns:adec="http://schemas.microsoft.com/office/drawing/2017/decorative" val="1"/>
              </a:ext>
            </a:extLst>
          </p:cNvPr>
          <p:cNvSpPr/>
          <p:nvPr/>
        </p:nvSpPr>
        <p:spPr>
          <a:xfrm>
            <a:off x="535288" y="1444964"/>
            <a:ext cx="55607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42" name="TextBox 41">
            <a:extLst>
              <a:ext uri="{FF2B5EF4-FFF2-40B4-BE49-F238E27FC236}">
                <a16:creationId xmlns:a16="http://schemas.microsoft.com/office/drawing/2014/main" id="{68502A5A-7ADC-E69C-8F8C-B1A238367302}"/>
              </a:ext>
            </a:extLst>
          </p:cNvPr>
          <p:cNvSpPr txBox="1"/>
          <p:nvPr/>
        </p:nvSpPr>
        <p:spPr>
          <a:xfrm>
            <a:off x="1257289"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Resultat</a:t>
            </a:r>
          </a:p>
        </p:txBody>
      </p:sp>
      <p:grpSp>
        <p:nvGrpSpPr>
          <p:cNvPr id="43" name="Group 42">
            <a:extLst>
              <a:ext uri="{FF2B5EF4-FFF2-40B4-BE49-F238E27FC236}">
                <a16:creationId xmlns:a16="http://schemas.microsoft.com/office/drawing/2014/main" id="{AEA886D6-BE56-9335-16E7-1D3D3D839E12}"/>
              </a:ext>
            </a:extLst>
          </p:cNvPr>
          <p:cNvGrpSpPr/>
          <p:nvPr/>
        </p:nvGrpSpPr>
        <p:grpSpPr>
          <a:xfrm>
            <a:off x="628907" y="1539080"/>
            <a:ext cx="468000" cy="468000"/>
            <a:chOff x="8032419" y="1559778"/>
            <a:chExt cx="468000" cy="468000"/>
          </a:xfrm>
        </p:grpSpPr>
        <p:sp>
          <p:nvSpPr>
            <p:cNvPr id="44" name="Oval 43">
              <a:extLst>
                <a:ext uri="{FF2B5EF4-FFF2-40B4-BE49-F238E27FC236}">
                  <a16:creationId xmlns:a16="http://schemas.microsoft.com/office/drawing/2014/main" id="{408887CA-56F8-8736-3A7D-6E77895CB982}"/>
                </a:ext>
              </a:extLst>
            </p:cNvPr>
            <p:cNvSpPr/>
            <p:nvPr/>
          </p:nvSpPr>
          <p:spPr>
            <a:xfrm flipH="1">
              <a:off x="8032419"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45" name="Graphic 44">
              <a:extLst>
                <a:ext uri="{FF2B5EF4-FFF2-40B4-BE49-F238E27FC236}">
                  <a16:creationId xmlns:a16="http://schemas.microsoft.com/office/drawing/2014/main" id="{C0EEA2A4-C91D-C812-C28B-33E4BC8CC41F}"/>
                </a:ext>
                <a:ext uri="{C183D7F6-B498-43B3-948B-1728B52AA6E4}">
                  <adec:decorative xmlns:adec="http://schemas.microsoft.com/office/drawing/2017/decorative" val="1"/>
                </a:ext>
              </a:extLst>
            </p:cNvPr>
            <p:cNvPicPr>
              <a:picLocks/>
            </p:cNvPicPr>
            <p:nvPr/>
          </p:nvPicPr>
          <p:blipFill>
            <a:blip r:embed="rId5">
              <a:lum/>
              <a:extLst>
                <a:ext uri="{96DAC541-7B7A-43D3-8B79-37D633B846F1}">
                  <asvg:svgBlip xmlns:asvg="http://schemas.microsoft.com/office/drawing/2016/SVG/main" r:embed="rId6"/>
                </a:ext>
              </a:extLst>
            </a:blip>
            <a:stretch>
              <a:fillRect/>
            </a:stretch>
          </p:blipFill>
          <p:spPr>
            <a:xfrm>
              <a:off x="8101499" y="1628858"/>
              <a:ext cx="329840" cy="329840"/>
            </a:xfrm>
            <a:prstGeom prst="rect">
              <a:avLst/>
            </a:prstGeom>
          </p:spPr>
        </p:pic>
      </p:grpSp>
      <p:sp>
        <p:nvSpPr>
          <p:cNvPr id="48" name="Title 14">
            <a:extLst>
              <a:ext uri="{FF2B5EF4-FFF2-40B4-BE49-F238E27FC236}">
                <a16:creationId xmlns:a16="http://schemas.microsoft.com/office/drawing/2014/main" id="{D955E1D1-EE8F-A48F-CAD9-82E66C6AA0D7}"/>
              </a:ext>
            </a:extLst>
          </p:cNvPr>
          <p:cNvSpPr>
            <a:spLocks noGrp="1"/>
          </p:cNvSpPr>
          <p:nvPr>
            <p:ph type="title"/>
          </p:nvPr>
        </p:nvSpPr>
        <p:spPr>
          <a:xfrm>
            <a:off x="636889" y="333747"/>
            <a:ext cx="10918222" cy="733688"/>
          </a:xfrm>
        </p:spPr>
        <p:txBody>
          <a:bodyPr>
            <a:noAutofit/>
          </a:bodyPr>
          <a:lstStyle/>
          <a:p>
            <a:r>
              <a:rPr lang="sv-SE"/>
              <a:t>Tillgänglighetsarbete i Region Kronoberg (2/2)</a:t>
            </a:r>
          </a:p>
        </p:txBody>
      </p:sp>
      <p:sp>
        <p:nvSpPr>
          <p:cNvPr id="49" name="TextBox 48">
            <a:extLst>
              <a:ext uri="{FF2B5EF4-FFF2-40B4-BE49-F238E27FC236}">
                <a16:creationId xmlns:a16="http://schemas.microsoft.com/office/drawing/2014/main" id="{D721A613-EACF-B8E4-BEF1-D8F3D1DD69A1}"/>
              </a:ext>
            </a:extLst>
          </p:cNvPr>
          <p:cNvSpPr txBox="1"/>
          <p:nvPr/>
        </p:nvSpPr>
        <p:spPr>
          <a:xfrm>
            <a:off x="636888" y="2202796"/>
            <a:ext cx="5412233" cy="2361016"/>
          </a:xfrm>
          <a:prstGeom prst="rect">
            <a:avLst/>
          </a:prstGeom>
        </p:spPr>
        <p:txBody>
          <a:bodyPr vert="horz" wrap="square" lIns="0" tIns="0" rIns="0" bIns="0" rtlCol="0" anchor="t">
            <a:noAutofit/>
          </a:bodyPr>
          <a:lstStyle/>
          <a:p>
            <a:pPr marL="171450" indent="-171450">
              <a:spcAft>
                <a:spcPts val="900"/>
              </a:spcAft>
              <a:buFont typeface="Arial" panose="020B0604020202020204" pitchFamily="34" charset="0"/>
              <a:buChar char="•"/>
            </a:pPr>
            <a:r>
              <a:rPr lang="sv-SE" sz="1400" dirty="0"/>
              <a:t>Upplägget med en specificerad serviceenhet att vända sig till vid vårdförmedling och som kan bistå med att svara på frågor, bidrar till att öka patienters benägenhet att tacka ja till nationell vårdförmedling.</a:t>
            </a:r>
          </a:p>
          <a:p>
            <a:pPr marL="171450" indent="-171450">
              <a:spcAft>
                <a:spcPts val="900"/>
              </a:spcAft>
              <a:buFont typeface="Arial" panose="020B0604020202020204" pitchFamily="34" charset="0"/>
              <a:buChar char="•"/>
            </a:pPr>
            <a:r>
              <a:rPr lang="sv-SE" sz="1400" dirty="0"/>
              <a:t>Den specificerade enheten bidrar till att avlasta de kliniker/avdelningar som inte har kapacitet att uppfylla vårdgarantin. Detta genom att ta över ansvaret för nationell vårdförmedling.</a:t>
            </a:r>
          </a:p>
          <a:p>
            <a:pPr marL="171450" indent="-171450">
              <a:spcAft>
                <a:spcPts val="900"/>
              </a:spcAft>
              <a:buFont typeface="Arial" panose="020B0604020202020204" pitchFamily="34" charset="0"/>
              <a:buChar char="•"/>
            </a:pPr>
            <a:r>
              <a:rPr lang="sv-SE" sz="1400" dirty="0"/>
              <a:t>Upplägget bidrar till en ökad kunskap om vårdgarantin och vårdens skyldigheter bland vårdens medarbetare. Felaktigheter har kunnat fångas upp, exempelvis fall då vårdpersonal informerat patienter om att de kan erbjudas nationell vårdförmedling först efter att de väntat längre än vårdgarantins tidsgränser. </a:t>
            </a:r>
          </a:p>
        </p:txBody>
      </p:sp>
      <p:sp>
        <p:nvSpPr>
          <p:cNvPr id="50" name="TextBox 49">
            <a:extLst>
              <a:ext uri="{FF2B5EF4-FFF2-40B4-BE49-F238E27FC236}">
                <a16:creationId xmlns:a16="http://schemas.microsoft.com/office/drawing/2014/main" id="{6A663F7B-0341-44DD-FB20-9453EB00C273}"/>
              </a:ext>
            </a:extLst>
          </p:cNvPr>
          <p:cNvSpPr txBox="1"/>
          <p:nvPr/>
        </p:nvSpPr>
        <p:spPr>
          <a:xfrm>
            <a:off x="6252320" y="2202796"/>
            <a:ext cx="5302792" cy="2361016"/>
          </a:xfrm>
          <a:prstGeom prst="rect">
            <a:avLst/>
          </a:prstGeom>
        </p:spPr>
        <p:txBody>
          <a:bodyPr vert="horz" wrap="square" lIns="0" tIns="0" rIns="0" bIns="0" rtlCol="0" anchor="t">
            <a:noAutofit/>
          </a:bodyPr>
          <a:lstStyle/>
          <a:p>
            <a:pPr marL="171450" indent="-171450">
              <a:spcAft>
                <a:spcPts val="900"/>
              </a:spcAft>
              <a:buFont typeface="Wingdings" panose="05000000000000000000" pitchFamily="2" charset="2"/>
              <a:buChar char="q"/>
            </a:pPr>
            <a:r>
              <a:rPr lang="sv-SE" sz="1400"/>
              <a:t>Vårdgarantiservice skickar specialistvårdsremissen till den mottagande vårdgivaren, vilket avlastar vårdpersonalen ytterligare.</a:t>
            </a:r>
          </a:p>
          <a:p>
            <a:pPr marL="171450" indent="-171450">
              <a:spcAft>
                <a:spcPts val="900"/>
              </a:spcAft>
              <a:buFont typeface="Wingdings" panose="05000000000000000000" pitchFamily="2" charset="2"/>
              <a:buChar char="q"/>
            </a:pPr>
            <a:r>
              <a:rPr lang="sv-SE" sz="1400"/>
              <a:t>Samtalsbokningssystem med tidsbokad återuppringning underlättar det administrativa arbetet.</a:t>
            </a:r>
          </a:p>
          <a:p>
            <a:pPr marL="171450" indent="-171450">
              <a:spcAft>
                <a:spcPts val="900"/>
              </a:spcAft>
              <a:buFont typeface="Wingdings" panose="05000000000000000000" pitchFamily="2" charset="2"/>
              <a:buChar char="q"/>
            </a:pPr>
            <a:r>
              <a:rPr lang="sv-SE" sz="1400"/>
              <a:t>Vårdgarantiservice har tillgång till journalen för patienter som är aktuella för nationell vårdförmedling. Detta underlättar arbetet med att hitta en mottagande vårdgivare som har kompetens att ta emot patienten. </a:t>
            </a:r>
          </a:p>
          <a:p>
            <a:pPr marL="171450" indent="-171450">
              <a:spcAft>
                <a:spcPts val="900"/>
              </a:spcAft>
              <a:buFont typeface="Wingdings" panose="05000000000000000000" pitchFamily="2" charset="2"/>
              <a:buChar char="q"/>
            </a:pPr>
            <a:r>
              <a:rPr lang="sv-SE" sz="1400"/>
              <a:t>Arbetsplatsträffar med regionens verksamheter för att informera om vårdgarantin och vårdens skyldigheter.</a:t>
            </a:r>
          </a:p>
        </p:txBody>
      </p:sp>
      <p:sp>
        <p:nvSpPr>
          <p:cNvPr id="52" name="TextBox 51">
            <a:extLst>
              <a:ext uri="{FF2B5EF4-FFF2-40B4-BE49-F238E27FC236}">
                <a16:creationId xmlns:a16="http://schemas.microsoft.com/office/drawing/2014/main" id="{88E515C8-FEB9-1FE6-37E4-8B9E393CF654}"/>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a:t>Not: Vårdgarantiservice är det regionala vårdlotskansliet.</a:t>
            </a:r>
          </a:p>
          <a:p>
            <a:r>
              <a:rPr lang="sv-SE" sz="800"/>
              <a:t>Källa: Intervju med vårdlots i Region Kronoberg.</a:t>
            </a:r>
          </a:p>
        </p:txBody>
      </p:sp>
    </p:spTree>
    <p:extLst>
      <p:ext uri="{BB962C8B-B14F-4D97-AF65-F5344CB8AC3E}">
        <p14:creationId xmlns:p14="http://schemas.microsoft.com/office/powerpoint/2010/main" val="1412616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385956"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333747"/>
            <a:ext cx="10918222" cy="733688"/>
          </a:xfrm>
        </p:spPr>
        <p:txBody>
          <a:bodyPr>
            <a:noAutofit/>
          </a:bodyPr>
          <a:lstStyle/>
          <a:p>
            <a:r>
              <a:rPr lang="sv-SE"/>
              <a:t>Visualisering av väntetider i Region Sörmland (1/2)</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9" y="2101196"/>
            <a:ext cx="11019822" cy="3933843"/>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22</a:t>
            </a:fld>
            <a:endParaRPr lang="sv-SE"/>
          </a:p>
        </p:txBody>
      </p:sp>
      <p:sp>
        <p:nvSpPr>
          <p:cNvPr id="7" name="Rectangle 6">
            <a:extLst>
              <a:ext uri="{FF2B5EF4-FFF2-40B4-BE49-F238E27FC236}">
                <a16:creationId xmlns:a16="http://schemas.microsoft.com/office/drawing/2014/main" id="{E4EE4982-7EBD-FD56-1866-6EC7749B541B}"/>
              </a:ext>
              <a:ext uri="{C183D7F6-B498-43B3-948B-1728B52AA6E4}">
                <adec:decorative xmlns:adec="http://schemas.microsoft.com/office/drawing/2017/decorative" val="1"/>
              </a:ext>
            </a:extLst>
          </p:cNvPr>
          <p:cNvSpPr/>
          <p:nvPr/>
        </p:nvSpPr>
        <p:spPr>
          <a:xfrm>
            <a:off x="535288" y="1444964"/>
            <a:ext cx="1101982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9" name="TextBox 8">
            <a:extLst>
              <a:ext uri="{FF2B5EF4-FFF2-40B4-BE49-F238E27FC236}">
                <a16:creationId xmlns:a16="http://schemas.microsoft.com/office/drawing/2014/main" id="{6B9A69FD-D0CE-E54D-05B7-D832A5D12BA8}"/>
              </a:ext>
            </a:extLst>
          </p:cNvPr>
          <p:cNvSpPr txBox="1"/>
          <p:nvPr/>
        </p:nvSpPr>
        <p:spPr>
          <a:xfrm>
            <a:off x="1206489" y="1611155"/>
            <a:ext cx="2781897" cy="323850"/>
          </a:xfrm>
          <a:prstGeom prst="rect">
            <a:avLst/>
          </a:prstGeom>
        </p:spPr>
        <p:txBody>
          <a:bodyPr vert="horz" wrap="square" lIns="0" tIns="45720" rIns="91440" bIns="45720" rtlCol="0" anchor="t">
            <a:noAutofit/>
          </a:bodyPr>
          <a:lstStyle/>
          <a:p>
            <a:pPr algn="l"/>
            <a:r>
              <a:rPr lang="sv-SE" sz="1400" b="1">
                <a:solidFill>
                  <a:schemeClr val="bg1"/>
                </a:solidFill>
              </a:rPr>
              <a:t>Vad innebär arbetssättet?</a:t>
            </a:r>
          </a:p>
        </p:txBody>
      </p:sp>
      <p:grpSp>
        <p:nvGrpSpPr>
          <p:cNvPr id="16" name="Group 15">
            <a:extLst>
              <a:ext uri="{FF2B5EF4-FFF2-40B4-BE49-F238E27FC236}">
                <a16:creationId xmlns:a16="http://schemas.microsoft.com/office/drawing/2014/main" id="{FD44A62A-3612-1217-689E-2E837A4AF3B3}"/>
              </a:ext>
              <a:ext uri="{C183D7F6-B498-43B3-948B-1728B52AA6E4}">
                <adec:decorative xmlns:adec="http://schemas.microsoft.com/office/drawing/2017/decorative" val="1"/>
              </a:ext>
            </a:extLst>
          </p:cNvPr>
          <p:cNvGrpSpPr/>
          <p:nvPr/>
        </p:nvGrpSpPr>
        <p:grpSpPr>
          <a:xfrm>
            <a:off x="636889" y="1539080"/>
            <a:ext cx="468000" cy="468000"/>
            <a:chOff x="797960" y="1559778"/>
            <a:chExt cx="468000" cy="468000"/>
          </a:xfrm>
        </p:grpSpPr>
        <p:sp>
          <p:nvSpPr>
            <p:cNvPr id="17" name="Oval 16">
              <a:extLst>
                <a:ext uri="{FF2B5EF4-FFF2-40B4-BE49-F238E27FC236}">
                  <a16:creationId xmlns:a16="http://schemas.microsoft.com/office/drawing/2014/main" id="{FD23AD58-F45F-56D9-8DE4-4928F30F86CB}"/>
                </a:ext>
              </a:extLst>
            </p:cNvPr>
            <p:cNvSpPr/>
            <p:nvPr/>
          </p:nvSpPr>
          <p:spPr>
            <a:xfrm flipH="1">
              <a:off x="797960"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26" name="Graphic 25">
              <a:extLst>
                <a:ext uri="{FF2B5EF4-FFF2-40B4-BE49-F238E27FC236}">
                  <a16:creationId xmlns:a16="http://schemas.microsoft.com/office/drawing/2014/main" id="{5C507216-44C7-7740-C79D-605BD2AA326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846919" y="1608737"/>
              <a:ext cx="370082" cy="370082"/>
            </a:xfrm>
            <a:prstGeom prst="rect">
              <a:avLst/>
            </a:prstGeom>
          </p:spPr>
        </p:pic>
      </p:grpSp>
      <p:sp>
        <p:nvSpPr>
          <p:cNvPr id="41" name="TextBox 40">
            <a:extLst>
              <a:ext uri="{FF2B5EF4-FFF2-40B4-BE49-F238E27FC236}">
                <a16:creationId xmlns:a16="http://schemas.microsoft.com/office/drawing/2014/main" id="{5E8EAE68-F2B1-DCA6-36A4-CCDD119947FA}"/>
              </a:ext>
            </a:extLst>
          </p:cNvPr>
          <p:cNvSpPr txBox="1"/>
          <p:nvPr/>
        </p:nvSpPr>
        <p:spPr>
          <a:xfrm>
            <a:off x="535286" y="2195312"/>
            <a:ext cx="11019821" cy="2046714"/>
          </a:xfrm>
          <a:prstGeom prst="rect">
            <a:avLst/>
          </a:prstGeom>
          <a:noFill/>
        </p:spPr>
        <p:txBody>
          <a:bodyPr wrap="square">
            <a:spAutoFit/>
          </a:bodyPr>
          <a:lstStyle/>
          <a:p>
            <a:pPr>
              <a:spcAft>
                <a:spcPts val="900"/>
              </a:spcAft>
            </a:pPr>
            <a:r>
              <a:rPr lang="sv-SE" sz="1400"/>
              <a:t>Region Sörmland arbetar för att skapa en överblick av den regionala vårdens inflöde, produktionstakt och väntande patienter. Överblicken är tänkt att göra information mer lättillgänglig och transparent. Visualiseringarna kan vara hjälpsamma i arbetet med nationell vårdförmedling. De tas fram med hjälp av ett verktyg för datavisualisering som regionen upphandlat.</a:t>
            </a:r>
            <a:endParaRPr lang="sv-SE" sz="1400" baseline="30000">
              <a:highlight>
                <a:srgbClr val="FFFF00"/>
              </a:highlight>
            </a:endParaRPr>
          </a:p>
          <a:p>
            <a:pPr>
              <a:spcAft>
                <a:spcPts val="900"/>
              </a:spcAft>
            </a:pPr>
            <a:r>
              <a:rPr lang="sv-SE" sz="1400"/>
              <a:t>I verktyget finns vyer av bland annat väntetider och köpt vård över tid. Det inkluderar olika parametrar såsom patientvolym, kostnader, klinik och diagnos. Vyerna går att skära på klinik och vårdområde, och ger en aktuell lägesbild. Det går även att visualisera hur väntetider och förmedlingstrender varierar mellan patienter beroende på bostadsort. Uppgifterna kan användas för att identifiera geografiska ojämlikheter.</a:t>
            </a:r>
          </a:p>
          <a:p>
            <a:pPr>
              <a:spcAft>
                <a:spcPts val="900"/>
              </a:spcAft>
            </a:pPr>
            <a:r>
              <a:rPr lang="sv-SE" sz="1400"/>
              <a:t>Vilka uppgifter som är möjligt att visualisera beror på vilken data som är tillgänglig och kvaliteten på denna. </a:t>
            </a:r>
          </a:p>
        </p:txBody>
      </p:sp>
      <p:sp>
        <p:nvSpPr>
          <p:cNvPr id="43" name="TextBox 42">
            <a:extLst>
              <a:ext uri="{FF2B5EF4-FFF2-40B4-BE49-F238E27FC236}">
                <a16:creationId xmlns:a16="http://schemas.microsoft.com/office/drawing/2014/main" id="{1FA3CF4F-83DB-38C5-05D7-D7DF8B11DA37}"/>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a:t>Källa: Intervju med produktionschef i Region Sörmland. </a:t>
            </a:r>
          </a:p>
        </p:txBody>
      </p:sp>
    </p:spTree>
    <p:extLst>
      <p:ext uri="{BB962C8B-B14F-4D97-AF65-F5344CB8AC3E}">
        <p14:creationId xmlns:p14="http://schemas.microsoft.com/office/powerpoint/2010/main" val="952896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20EFBD45-0455-694B-BA59-A77988AB1C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76AF63-EAE7-C6C5-88FC-C19F11FD4B8F}"/>
              </a:ext>
              <a:ext uri="{C183D7F6-B498-43B3-948B-1728B52AA6E4}">
                <adec:decorative xmlns:adec="http://schemas.microsoft.com/office/drawing/2017/decorative" val="1"/>
              </a:ext>
            </a:extLst>
          </p:cNvPr>
          <p:cNvSpPr/>
          <p:nvPr/>
        </p:nvSpPr>
        <p:spPr>
          <a:xfrm>
            <a:off x="433689" y="1346138"/>
            <a:ext cx="11318484" cy="3970513"/>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Rectangle 23">
            <a:extLst>
              <a:ext uri="{FF2B5EF4-FFF2-40B4-BE49-F238E27FC236}">
                <a16:creationId xmlns:a16="http://schemas.microsoft.com/office/drawing/2014/main" id="{4430BB97-4C5B-3227-1A74-FFE6DCE1F197}"/>
              </a:ext>
              <a:ext uri="{C183D7F6-B498-43B3-948B-1728B52AA6E4}">
                <adec:decorative xmlns:adec="http://schemas.microsoft.com/office/drawing/2017/decorative" val="1"/>
              </a:ext>
            </a:extLst>
          </p:cNvPr>
          <p:cNvSpPr/>
          <p:nvPr/>
        </p:nvSpPr>
        <p:spPr>
          <a:xfrm>
            <a:off x="6169130" y="2101196"/>
            <a:ext cx="5381927" cy="3080404"/>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40C52777-05D4-C8F0-3E4C-8E3B33D9E864}"/>
              </a:ext>
            </a:extLst>
          </p:cNvPr>
          <p:cNvSpPr>
            <a:spLocks noGrp="1"/>
          </p:cNvSpPr>
          <p:nvPr>
            <p:ph type="sldNum" sz="quarter" idx="11"/>
          </p:nvPr>
        </p:nvSpPr>
        <p:spPr/>
        <p:txBody>
          <a:bodyPr/>
          <a:lstStyle/>
          <a:p>
            <a:fld id="{4EF126C7-24CB-41BE-8327-5CF4F4F9B55B}" type="slidenum">
              <a:rPr lang="sv-SE" smtClean="0"/>
              <a:pPr/>
              <a:t>23</a:t>
            </a:fld>
            <a:endParaRPr lang="sv-SE"/>
          </a:p>
        </p:txBody>
      </p:sp>
      <p:sp>
        <p:nvSpPr>
          <p:cNvPr id="30" name="Rectangle 29">
            <a:extLst>
              <a:ext uri="{FF2B5EF4-FFF2-40B4-BE49-F238E27FC236}">
                <a16:creationId xmlns:a16="http://schemas.microsoft.com/office/drawing/2014/main" id="{7B02242D-53B1-5E6D-BCFB-6575AF4E7B03}"/>
              </a:ext>
              <a:ext uri="{C183D7F6-B498-43B3-948B-1728B52AA6E4}">
                <adec:decorative xmlns:adec="http://schemas.microsoft.com/office/drawing/2017/decorative" val="1"/>
              </a:ext>
            </a:extLst>
          </p:cNvPr>
          <p:cNvSpPr/>
          <p:nvPr/>
        </p:nvSpPr>
        <p:spPr>
          <a:xfrm>
            <a:off x="539211" y="2101195"/>
            <a:ext cx="5509911" cy="308040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a:extLst>
              <a:ext uri="{FF2B5EF4-FFF2-40B4-BE49-F238E27FC236}">
                <a16:creationId xmlns:a16="http://schemas.microsoft.com/office/drawing/2014/main" id="{8735256D-ABD5-C3DD-E3A3-E71D37CDE91E}"/>
              </a:ext>
              <a:ext uri="{C183D7F6-B498-43B3-948B-1728B52AA6E4}">
                <adec:decorative xmlns:adec="http://schemas.microsoft.com/office/drawing/2017/decorative" val="1"/>
              </a:ext>
            </a:extLst>
          </p:cNvPr>
          <p:cNvSpPr/>
          <p:nvPr/>
        </p:nvSpPr>
        <p:spPr>
          <a:xfrm>
            <a:off x="6165078" y="1444964"/>
            <a:ext cx="5385979"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6" name="Group 15">
            <a:extLst>
              <a:ext uri="{FF2B5EF4-FFF2-40B4-BE49-F238E27FC236}">
                <a16:creationId xmlns:a16="http://schemas.microsoft.com/office/drawing/2014/main" id="{4D4AB436-968A-4797-16FE-9DA45709404A}"/>
              </a:ext>
              <a:ext uri="{C183D7F6-B498-43B3-948B-1728B52AA6E4}">
                <adec:decorative xmlns:adec="http://schemas.microsoft.com/office/drawing/2017/decorative" val="1"/>
              </a:ext>
            </a:extLst>
          </p:cNvPr>
          <p:cNvGrpSpPr/>
          <p:nvPr/>
        </p:nvGrpSpPr>
        <p:grpSpPr>
          <a:xfrm>
            <a:off x="6266679" y="1539080"/>
            <a:ext cx="3342756" cy="468000"/>
            <a:chOff x="4377897" y="1539080"/>
            <a:chExt cx="3342756" cy="468000"/>
          </a:xfrm>
        </p:grpSpPr>
        <p:sp>
          <p:nvSpPr>
            <p:cNvPr id="17" name="TextBox 16">
              <a:extLst>
                <a:ext uri="{FF2B5EF4-FFF2-40B4-BE49-F238E27FC236}">
                  <a16:creationId xmlns:a16="http://schemas.microsoft.com/office/drawing/2014/main" id="{F4EEC7AF-E29D-D95B-2149-514675E23F88}"/>
                </a:ext>
              </a:extLst>
            </p:cNvPr>
            <p:cNvSpPr txBox="1"/>
            <p:nvPr/>
          </p:nvSpPr>
          <p:spPr>
            <a:xfrm>
              <a:off x="4947497"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Framgångsfaktorer</a:t>
              </a:r>
            </a:p>
          </p:txBody>
        </p:sp>
        <p:grpSp>
          <p:nvGrpSpPr>
            <p:cNvPr id="26" name="Group 25">
              <a:extLst>
                <a:ext uri="{FF2B5EF4-FFF2-40B4-BE49-F238E27FC236}">
                  <a16:creationId xmlns:a16="http://schemas.microsoft.com/office/drawing/2014/main" id="{731CBC53-3148-FA1A-18BE-9855228CA62D}"/>
                </a:ext>
              </a:extLst>
            </p:cNvPr>
            <p:cNvGrpSpPr/>
            <p:nvPr/>
          </p:nvGrpSpPr>
          <p:grpSpPr>
            <a:xfrm>
              <a:off x="4377897" y="1539080"/>
              <a:ext cx="468000" cy="468000"/>
              <a:chOff x="4421161" y="1559778"/>
              <a:chExt cx="468000" cy="468000"/>
            </a:xfrm>
          </p:grpSpPr>
          <p:sp>
            <p:nvSpPr>
              <p:cNvPr id="33" name="Oval 32">
                <a:extLst>
                  <a:ext uri="{FF2B5EF4-FFF2-40B4-BE49-F238E27FC236}">
                    <a16:creationId xmlns:a16="http://schemas.microsoft.com/office/drawing/2014/main" id="{FEA70BAD-3374-4E63-8656-B3C1D807DC8F}"/>
                  </a:ext>
                </a:extLst>
              </p:cNvPr>
              <p:cNvSpPr/>
              <p:nvPr/>
            </p:nvSpPr>
            <p:spPr>
              <a:xfrm flipH="1">
                <a:off x="4421161"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35" name="Graphic 34">
                <a:extLst>
                  <a:ext uri="{FF2B5EF4-FFF2-40B4-BE49-F238E27FC236}">
                    <a16:creationId xmlns:a16="http://schemas.microsoft.com/office/drawing/2014/main" id="{55634BFE-BCF5-81C2-F645-44B4CBAD233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4475466" y="1614083"/>
                <a:ext cx="359390" cy="359390"/>
              </a:xfrm>
              <a:prstGeom prst="rect">
                <a:avLst/>
              </a:prstGeom>
            </p:spPr>
          </p:pic>
        </p:grpSp>
      </p:grpSp>
      <p:sp>
        <p:nvSpPr>
          <p:cNvPr id="39" name="Rectangle 38">
            <a:extLst>
              <a:ext uri="{FF2B5EF4-FFF2-40B4-BE49-F238E27FC236}">
                <a16:creationId xmlns:a16="http://schemas.microsoft.com/office/drawing/2014/main" id="{C0E69923-68AD-2B0C-6C06-F7F8AB5CFBB6}"/>
              </a:ext>
              <a:ext uri="{C183D7F6-B498-43B3-948B-1728B52AA6E4}">
                <adec:decorative xmlns:adec="http://schemas.microsoft.com/office/drawing/2017/decorative" val="1"/>
              </a:ext>
            </a:extLst>
          </p:cNvPr>
          <p:cNvSpPr/>
          <p:nvPr/>
        </p:nvSpPr>
        <p:spPr>
          <a:xfrm>
            <a:off x="586088" y="1444964"/>
            <a:ext cx="55099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ctangle 40">
            <a:extLst>
              <a:ext uri="{FF2B5EF4-FFF2-40B4-BE49-F238E27FC236}">
                <a16:creationId xmlns:a16="http://schemas.microsoft.com/office/drawing/2014/main" id="{A517A574-057B-2482-98A1-D63DB1CA0BCB}"/>
              </a:ext>
              <a:ext uri="{C183D7F6-B498-43B3-948B-1728B52AA6E4}">
                <adec:decorative xmlns:adec="http://schemas.microsoft.com/office/drawing/2017/decorative" val="1"/>
              </a:ext>
            </a:extLst>
          </p:cNvPr>
          <p:cNvSpPr/>
          <p:nvPr/>
        </p:nvSpPr>
        <p:spPr>
          <a:xfrm>
            <a:off x="535288" y="1444964"/>
            <a:ext cx="55607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42" name="TextBox 41">
            <a:extLst>
              <a:ext uri="{FF2B5EF4-FFF2-40B4-BE49-F238E27FC236}">
                <a16:creationId xmlns:a16="http://schemas.microsoft.com/office/drawing/2014/main" id="{68502A5A-7ADC-E69C-8F8C-B1A238367302}"/>
              </a:ext>
            </a:extLst>
          </p:cNvPr>
          <p:cNvSpPr txBox="1"/>
          <p:nvPr/>
        </p:nvSpPr>
        <p:spPr>
          <a:xfrm>
            <a:off x="1257289"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Resultat</a:t>
            </a:r>
          </a:p>
        </p:txBody>
      </p:sp>
      <p:grpSp>
        <p:nvGrpSpPr>
          <p:cNvPr id="43" name="Group 42">
            <a:extLst>
              <a:ext uri="{FF2B5EF4-FFF2-40B4-BE49-F238E27FC236}">
                <a16:creationId xmlns:a16="http://schemas.microsoft.com/office/drawing/2014/main" id="{AEA886D6-BE56-9335-16E7-1D3D3D839E12}"/>
              </a:ext>
            </a:extLst>
          </p:cNvPr>
          <p:cNvGrpSpPr/>
          <p:nvPr/>
        </p:nvGrpSpPr>
        <p:grpSpPr>
          <a:xfrm>
            <a:off x="628907" y="1539080"/>
            <a:ext cx="468000" cy="468000"/>
            <a:chOff x="8032419" y="1559778"/>
            <a:chExt cx="468000" cy="468000"/>
          </a:xfrm>
        </p:grpSpPr>
        <p:sp>
          <p:nvSpPr>
            <p:cNvPr id="44" name="Oval 43">
              <a:extLst>
                <a:ext uri="{FF2B5EF4-FFF2-40B4-BE49-F238E27FC236}">
                  <a16:creationId xmlns:a16="http://schemas.microsoft.com/office/drawing/2014/main" id="{408887CA-56F8-8736-3A7D-6E77895CB982}"/>
                </a:ext>
              </a:extLst>
            </p:cNvPr>
            <p:cNvSpPr/>
            <p:nvPr/>
          </p:nvSpPr>
          <p:spPr>
            <a:xfrm flipH="1">
              <a:off x="8032419"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45" name="Graphic 44">
              <a:extLst>
                <a:ext uri="{FF2B5EF4-FFF2-40B4-BE49-F238E27FC236}">
                  <a16:creationId xmlns:a16="http://schemas.microsoft.com/office/drawing/2014/main" id="{C0EEA2A4-C91D-C812-C28B-33E4BC8CC41F}"/>
                </a:ext>
                <a:ext uri="{C183D7F6-B498-43B3-948B-1728B52AA6E4}">
                  <adec:decorative xmlns:adec="http://schemas.microsoft.com/office/drawing/2017/decorative" val="1"/>
                </a:ext>
              </a:extLst>
            </p:cNvPr>
            <p:cNvPicPr>
              <a:picLocks/>
            </p:cNvPicPr>
            <p:nvPr/>
          </p:nvPicPr>
          <p:blipFill>
            <a:blip r:embed="rId5">
              <a:lum/>
              <a:extLst>
                <a:ext uri="{96DAC541-7B7A-43D3-8B79-37D633B846F1}">
                  <asvg:svgBlip xmlns:asvg="http://schemas.microsoft.com/office/drawing/2016/SVG/main" r:embed="rId6"/>
                </a:ext>
              </a:extLst>
            </a:blip>
            <a:stretch>
              <a:fillRect/>
            </a:stretch>
          </p:blipFill>
          <p:spPr>
            <a:xfrm>
              <a:off x="8101499" y="1628858"/>
              <a:ext cx="329840" cy="329840"/>
            </a:xfrm>
            <a:prstGeom prst="rect">
              <a:avLst/>
            </a:prstGeom>
          </p:spPr>
        </p:pic>
      </p:grpSp>
      <p:sp>
        <p:nvSpPr>
          <p:cNvPr id="48" name="Title 14">
            <a:extLst>
              <a:ext uri="{FF2B5EF4-FFF2-40B4-BE49-F238E27FC236}">
                <a16:creationId xmlns:a16="http://schemas.microsoft.com/office/drawing/2014/main" id="{D955E1D1-EE8F-A48F-CAD9-82E66C6AA0D7}"/>
              </a:ext>
            </a:extLst>
          </p:cNvPr>
          <p:cNvSpPr>
            <a:spLocks noGrp="1"/>
          </p:cNvSpPr>
          <p:nvPr>
            <p:ph type="title"/>
          </p:nvPr>
        </p:nvSpPr>
        <p:spPr>
          <a:xfrm>
            <a:off x="636889" y="333747"/>
            <a:ext cx="10918222" cy="733688"/>
          </a:xfrm>
        </p:spPr>
        <p:txBody>
          <a:bodyPr>
            <a:noAutofit/>
          </a:bodyPr>
          <a:lstStyle/>
          <a:p>
            <a:r>
              <a:rPr lang="sv-SE"/>
              <a:t>Visualisering av väntetider i Region Sörmland (2/2)</a:t>
            </a:r>
          </a:p>
        </p:txBody>
      </p:sp>
      <p:sp>
        <p:nvSpPr>
          <p:cNvPr id="49" name="TextBox 48">
            <a:extLst>
              <a:ext uri="{FF2B5EF4-FFF2-40B4-BE49-F238E27FC236}">
                <a16:creationId xmlns:a16="http://schemas.microsoft.com/office/drawing/2014/main" id="{D721A613-EACF-B8E4-BEF1-D8F3D1DD69A1}"/>
              </a:ext>
            </a:extLst>
          </p:cNvPr>
          <p:cNvSpPr txBox="1"/>
          <p:nvPr/>
        </p:nvSpPr>
        <p:spPr>
          <a:xfrm>
            <a:off x="636888" y="2202796"/>
            <a:ext cx="5412233" cy="2361016"/>
          </a:xfrm>
          <a:prstGeom prst="rect">
            <a:avLst/>
          </a:prstGeom>
        </p:spPr>
        <p:txBody>
          <a:bodyPr vert="horz" wrap="square" lIns="0" tIns="0" rIns="0" bIns="0" rtlCol="0" anchor="t">
            <a:noAutofit/>
          </a:bodyPr>
          <a:lstStyle/>
          <a:p>
            <a:pPr marL="171450" indent="-171450">
              <a:spcAft>
                <a:spcPts val="900"/>
              </a:spcAft>
              <a:buFont typeface="Arial" panose="020B0604020202020204" pitchFamily="34" charset="0"/>
              <a:buChar char="•"/>
            </a:pPr>
            <a:r>
              <a:rPr lang="sv-SE" sz="1400"/>
              <a:t>Verktyget upplevs stödja arbetet med att bedöma huruvida den interna produktionstakten täcker behovet och var väntetider utvecklas negativt. </a:t>
            </a:r>
          </a:p>
          <a:p>
            <a:pPr marL="171450" indent="-171450">
              <a:spcAft>
                <a:spcPts val="900"/>
              </a:spcAft>
              <a:buFont typeface="Arial" panose="020B0604020202020204" pitchFamily="34" charset="0"/>
              <a:buChar char="•"/>
            </a:pPr>
            <a:r>
              <a:rPr lang="sv-SE" sz="1400"/>
              <a:t>Arbetet med visualisering bidrar till faktabaserade beslut, exempelvis kring vilka eventuella nya upphandlingar som behövs eller avtal som behöver upprättas utifrån behov. </a:t>
            </a:r>
          </a:p>
          <a:p>
            <a:pPr marL="171450" indent="-171450">
              <a:spcAft>
                <a:spcPts val="900"/>
              </a:spcAft>
              <a:buFont typeface="Arial" panose="020B0604020202020204" pitchFamily="34" charset="0"/>
              <a:buChar char="•"/>
            </a:pPr>
            <a:r>
              <a:rPr lang="sv-SE" sz="1400"/>
              <a:t>Kan öka förutsättningar för regiongemensamt lärande genom att visualiseringar delas mellan verksamheter inom strategisk utveckling av sjukvårdsstödjande applikationer (SUSSA</a:t>
            </a:r>
            <a:r>
              <a:rPr lang="sv-SE" sz="1400" baseline="30000"/>
              <a:t>1</a:t>
            </a:r>
            <a:r>
              <a:rPr lang="sv-SE" sz="1400"/>
              <a:t>).</a:t>
            </a:r>
          </a:p>
        </p:txBody>
      </p:sp>
      <p:sp>
        <p:nvSpPr>
          <p:cNvPr id="50" name="TextBox 49">
            <a:extLst>
              <a:ext uri="{FF2B5EF4-FFF2-40B4-BE49-F238E27FC236}">
                <a16:creationId xmlns:a16="http://schemas.microsoft.com/office/drawing/2014/main" id="{6A663F7B-0341-44DD-FB20-9453EB00C273}"/>
              </a:ext>
            </a:extLst>
          </p:cNvPr>
          <p:cNvSpPr txBox="1"/>
          <p:nvPr/>
        </p:nvSpPr>
        <p:spPr>
          <a:xfrm>
            <a:off x="6252320" y="2202796"/>
            <a:ext cx="5302792" cy="2361016"/>
          </a:xfrm>
          <a:prstGeom prst="rect">
            <a:avLst/>
          </a:prstGeom>
        </p:spPr>
        <p:txBody>
          <a:bodyPr vert="horz" wrap="square" lIns="0" tIns="0" rIns="0" bIns="0" rtlCol="0" anchor="t">
            <a:noAutofit/>
          </a:bodyPr>
          <a:lstStyle/>
          <a:p>
            <a:pPr marL="171450" indent="-171450">
              <a:spcAft>
                <a:spcPts val="800"/>
              </a:spcAft>
              <a:buFont typeface="Wingdings" panose="05000000000000000000" pitchFamily="2" charset="2"/>
              <a:buChar char="q"/>
            </a:pPr>
            <a:r>
              <a:rPr lang="sv-SE" sz="1400"/>
              <a:t>Samarbete mellan olika avdelningar med olika kompetenser. För att lyckas krävs tillgång till kompetens både inom data och visualisering, och kring den aktuella vårdverksamheten, annars blir det svårt att utveckla användbara visualiseringsverktyg.</a:t>
            </a:r>
          </a:p>
          <a:p>
            <a:pPr marL="171450" indent="-171450">
              <a:spcAft>
                <a:spcPts val="800"/>
              </a:spcAft>
              <a:buFont typeface="Wingdings" panose="05000000000000000000" pitchFamily="2" charset="2"/>
              <a:buChar char="q"/>
            </a:pPr>
            <a:r>
              <a:rPr lang="sv-SE" sz="1400"/>
              <a:t>Samverkan med andra regioner i form av kunskapsutbyte och gemensamma strukturer leder till snabbare och bättre utveckling av visualiseringsverktyg.</a:t>
            </a:r>
          </a:p>
          <a:p>
            <a:pPr marL="171450" indent="-171450">
              <a:spcAft>
                <a:spcPts val="800"/>
              </a:spcAft>
              <a:buFont typeface="Wingdings" panose="05000000000000000000" pitchFamily="2" charset="2"/>
              <a:buChar char="q"/>
            </a:pPr>
            <a:r>
              <a:rPr lang="sv-SE" sz="1400"/>
              <a:t>Lansering av möjliga lösningar för att löpande kunna testa, utvärdera och uppdatera utifrån slutanvändarnas behov. </a:t>
            </a:r>
          </a:p>
          <a:p>
            <a:pPr marL="171450" indent="-171450">
              <a:spcAft>
                <a:spcPts val="800"/>
              </a:spcAft>
              <a:buFont typeface="Wingdings" panose="05000000000000000000" pitchFamily="2" charset="2"/>
              <a:buChar char="q"/>
            </a:pPr>
            <a:r>
              <a:rPr lang="sv-SE" sz="1400"/>
              <a:t>Kontinuerlig återkoppling mellan verksamhet och stab för validering av vyer säkerställer relevant.</a:t>
            </a:r>
          </a:p>
        </p:txBody>
      </p:sp>
      <p:sp>
        <p:nvSpPr>
          <p:cNvPr id="52" name="TextBox 51">
            <a:extLst>
              <a:ext uri="{FF2B5EF4-FFF2-40B4-BE49-F238E27FC236}">
                <a16:creationId xmlns:a16="http://schemas.microsoft.com/office/drawing/2014/main" id="{88E515C8-FEB9-1FE6-37E4-8B9E393CF654}"/>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baseline="30000"/>
              <a:t>1</a:t>
            </a:r>
            <a:r>
              <a:rPr lang="sv-SE" sz="800"/>
              <a:t> Strategisk utveckling av sjukvårdsstödjande applikationer (SUSSA) består av nio regioner som samverkar kring utveckling och digitaliseringsstrategier.</a:t>
            </a:r>
            <a:br>
              <a:rPr lang="sv-SE" sz="800"/>
            </a:br>
            <a:r>
              <a:rPr lang="sv-SE" sz="800"/>
              <a:t>Källa: Intervju med produktionschef i Region Sörmland. </a:t>
            </a:r>
          </a:p>
          <a:p>
            <a:endParaRPr lang="sv-SE" sz="800"/>
          </a:p>
        </p:txBody>
      </p:sp>
      <p:pic>
        <p:nvPicPr>
          <p:cNvPr id="55" name="Graphic 54">
            <a:extLst>
              <a:ext uri="{FF2B5EF4-FFF2-40B4-BE49-F238E27FC236}">
                <a16:creationId xmlns:a16="http://schemas.microsoft.com/office/drawing/2014/main" id="{3DAE90E5-D52B-481F-0A48-A08779273643}"/>
              </a:ext>
              <a:ext uri="{C183D7F6-B498-43B3-948B-1728B52AA6E4}">
                <adec:decorative xmlns:adec="http://schemas.microsoft.com/office/drawing/2017/decorative" val="1"/>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flipH="1" flipV="1">
            <a:off x="3263286" y="5316651"/>
            <a:ext cx="428150" cy="411245"/>
          </a:xfrm>
          <a:prstGeom prst="rect">
            <a:avLst/>
          </a:prstGeom>
        </p:spPr>
      </p:pic>
      <p:sp>
        <p:nvSpPr>
          <p:cNvPr id="56" name="TextBox 55">
            <a:extLst>
              <a:ext uri="{FF2B5EF4-FFF2-40B4-BE49-F238E27FC236}">
                <a16:creationId xmlns:a16="http://schemas.microsoft.com/office/drawing/2014/main" id="{4BEF60AA-E50C-AFC2-241D-9110F1026806}"/>
              </a:ext>
            </a:extLst>
          </p:cNvPr>
          <p:cNvSpPr txBox="1"/>
          <p:nvPr/>
        </p:nvSpPr>
        <p:spPr>
          <a:xfrm>
            <a:off x="3691436" y="5475096"/>
            <a:ext cx="5842031" cy="355538"/>
          </a:xfrm>
          <a:prstGeom prst="rect">
            <a:avLst/>
          </a:prstGeom>
        </p:spPr>
        <p:txBody>
          <a:bodyPr vert="horz" wrap="square" lIns="0" tIns="45720" rIns="91440" bIns="45720" rtlCol="0" anchor="t">
            <a:noAutofit/>
          </a:bodyPr>
          <a:lstStyle/>
          <a:p>
            <a:pPr algn="l">
              <a:spcAft>
                <a:spcPts val="600"/>
              </a:spcAft>
            </a:pPr>
            <a:r>
              <a:rPr lang="sv-SE" sz="1400" i="1"/>
              <a:t>Vi har stor nytta av visualiseringarna när vi bedömer gap mellan behov och tillgänglig kapacitet och beslutar om eventuella insatser.</a:t>
            </a:r>
          </a:p>
          <a:p>
            <a:pPr algn="r"/>
            <a:r>
              <a:rPr lang="sv-SE" sz="1400" i="1"/>
              <a:t>– Produktionschef Region Sörmland</a:t>
            </a:r>
          </a:p>
        </p:txBody>
      </p:sp>
    </p:spTree>
    <p:extLst>
      <p:ext uri="{BB962C8B-B14F-4D97-AF65-F5344CB8AC3E}">
        <p14:creationId xmlns:p14="http://schemas.microsoft.com/office/powerpoint/2010/main" val="690361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385956"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333747"/>
            <a:ext cx="10918222" cy="733688"/>
          </a:xfrm>
        </p:spPr>
        <p:txBody>
          <a:bodyPr>
            <a:noAutofit/>
          </a:bodyPr>
          <a:lstStyle/>
          <a:p>
            <a:r>
              <a:rPr lang="sv-SE"/>
              <a:t>Leveransplaner i Västra Götalandsregionen (1/2)</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9" y="2101196"/>
            <a:ext cx="11019822" cy="3933843"/>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24</a:t>
            </a:fld>
            <a:endParaRPr lang="sv-SE"/>
          </a:p>
        </p:txBody>
      </p:sp>
      <p:sp>
        <p:nvSpPr>
          <p:cNvPr id="7" name="Rectangle 6">
            <a:extLst>
              <a:ext uri="{FF2B5EF4-FFF2-40B4-BE49-F238E27FC236}">
                <a16:creationId xmlns:a16="http://schemas.microsoft.com/office/drawing/2014/main" id="{E4EE4982-7EBD-FD56-1866-6EC7749B541B}"/>
              </a:ext>
              <a:ext uri="{C183D7F6-B498-43B3-948B-1728B52AA6E4}">
                <adec:decorative xmlns:adec="http://schemas.microsoft.com/office/drawing/2017/decorative" val="1"/>
              </a:ext>
            </a:extLst>
          </p:cNvPr>
          <p:cNvSpPr/>
          <p:nvPr/>
        </p:nvSpPr>
        <p:spPr>
          <a:xfrm>
            <a:off x="535288" y="1444964"/>
            <a:ext cx="1101982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9" name="TextBox 8">
            <a:extLst>
              <a:ext uri="{FF2B5EF4-FFF2-40B4-BE49-F238E27FC236}">
                <a16:creationId xmlns:a16="http://schemas.microsoft.com/office/drawing/2014/main" id="{6B9A69FD-D0CE-E54D-05B7-D832A5D12BA8}"/>
              </a:ext>
            </a:extLst>
          </p:cNvPr>
          <p:cNvSpPr txBox="1"/>
          <p:nvPr/>
        </p:nvSpPr>
        <p:spPr>
          <a:xfrm>
            <a:off x="1206489" y="1611155"/>
            <a:ext cx="2781897" cy="323850"/>
          </a:xfrm>
          <a:prstGeom prst="rect">
            <a:avLst/>
          </a:prstGeom>
        </p:spPr>
        <p:txBody>
          <a:bodyPr vert="horz" wrap="square" lIns="0" tIns="45720" rIns="91440" bIns="45720" rtlCol="0" anchor="t">
            <a:noAutofit/>
          </a:bodyPr>
          <a:lstStyle/>
          <a:p>
            <a:pPr algn="l"/>
            <a:r>
              <a:rPr lang="sv-SE" sz="1400" b="1">
                <a:solidFill>
                  <a:schemeClr val="bg1"/>
                </a:solidFill>
              </a:rPr>
              <a:t>Vad innebär arbetssättet?</a:t>
            </a:r>
          </a:p>
        </p:txBody>
      </p:sp>
      <p:grpSp>
        <p:nvGrpSpPr>
          <p:cNvPr id="16" name="Group 15">
            <a:extLst>
              <a:ext uri="{FF2B5EF4-FFF2-40B4-BE49-F238E27FC236}">
                <a16:creationId xmlns:a16="http://schemas.microsoft.com/office/drawing/2014/main" id="{FD44A62A-3612-1217-689E-2E837A4AF3B3}"/>
              </a:ext>
              <a:ext uri="{C183D7F6-B498-43B3-948B-1728B52AA6E4}">
                <adec:decorative xmlns:adec="http://schemas.microsoft.com/office/drawing/2017/decorative" val="1"/>
              </a:ext>
            </a:extLst>
          </p:cNvPr>
          <p:cNvGrpSpPr/>
          <p:nvPr/>
        </p:nvGrpSpPr>
        <p:grpSpPr>
          <a:xfrm>
            <a:off x="636889" y="1539080"/>
            <a:ext cx="468000" cy="468000"/>
            <a:chOff x="797960" y="1559778"/>
            <a:chExt cx="468000" cy="468000"/>
          </a:xfrm>
        </p:grpSpPr>
        <p:sp>
          <p:nvSpPr>
            <p:cNvPr id="17" name="Oval 16">
              <a:extLst>
                <a:ext uri="{FF2B5EF4-FFF2-40B4-BE49-F238E27FC236}">
                  <a16:creationId xmlns:a16="http://schemas.microsoft.com/office/drawing/2014/main" id="{FD23AD58-F45F-56D9-8DE4-4928F30F86CB}"/>
                </a:ext>
              </a:extLst>
            </p:cNvPr>
            <p:cNvSpPr/>
            <p:nvPr/>
          </p:nvSpPr>
          <p:spPr>
            <a:xfrm flipH="1">
              <a:off x="797960"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26" name="Graphic 25">
              <a:extLst>
                <a:ext uri="{FF2B5EF4-FFF2-40B4-BE49-F238E27FC236}">
                  <a16:creationId xmlns:a16="http://schemas.microsoft.com/office/drawing/2014/main" id="{5C507216-44C7-7740-C79D-605BD2AA326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846919" y="1608737"/>
              <a:ext cx="370082" cy="370082"/>
            </a:xfrm>
            <a:prstGeom prst="rect">
              <a:avLst/>
            </a:prstGeom>
          </p:spPr>
        </p:pic>
      </p:grpSp>
      <p:sp>
        <p:nvSpPr>
          <p:cNvPr id="41" name="TextBox 40">
            <a:extLst>
              <a:ext uri="{FF2B5EF4-FFF2-40B4-BE49-F238E27FC236}">
                <a16:creationId xmlns:a16="http://schemas.microsoft.com/office/drawing/2014/main" id="{5E8EAE68-F2B1-DCA6-36A4-CCDD119947FA}"/>
              </a:ext>
            </a:extLst>
          </p:cNvPr>
          <p:cNvSpPr txBox="1"/>
          <p:nvPr/>
        </p:nvSpPr>
        <p:spPr>
          <a:xfrm>
            <a:off x="535286" y="2195312"/>
            <a:ext cx="11019821" cy="2477601"/>
          </a:xfrm>
          <a:prstGeom prst="rect">
            <a:avLst/>
          </a:prstGeom>
          <a:noFill/>
        </p:spPr>
        <p:txBody>
          <a:bodyPr wrap="square">
            <a:spAutoFit/>
          </a:bodyPr>
          <a:lstStyle/>
          <a:p>
            <a:pPr>
              <a:spcAft>
                <a:spcPts val="900"/>
              </a:spcAft>
            </a:pPr>
            <a:r>
              <a:rPr lang="sv-SE" sz="1400"/>
              <a:t>Västra Götalandsregionen gör årliga behovsanalyser som bland annat ligger till grund för volymer som behöver omhändertas av andra vårdgivare. Vårdgarantiservice upprättar leveransplaner i syfte att koordinera större flöden av patienter till vårdgivare inom eller utom regionen. </a:t>
            </a:r>
          </a:p>
          <a:p>
            <a:pPr>
              <a:spcAft>
                <a:spcPts val="900"/>
              </a:spcAft>
            </a:pPr>
            <a:r>
              <a:rPr lang="sv-SE" sz="1400"/>
              <a:t>Tillgängligheten och regionens vårdbehov följs löpande, och när analyserna visar att det saknas kapacitet i egen regi hanteras detta i leveransplanen. I första hand används vårdgivare som regionen har egna avtal med. I de fall befintliga avtal inte kan nyttjas för att svara upp mot identifierade behov, används andra regioners avtal. Det vårdbehov som ska hanteras av andra vårdgivare periodiseras veckovis i leveransplanerna. Arbetssättet bygger på ett tätt samarbete mellan olika avdelningar och förvaltningar i Västra Götalandsregionen.</a:t>
            </a:r>
          </a:p>
          <a:p>
            <a:pPr>
              <a:spcAft>
                <a:spcPts val="900"/>
              </a:spcAft>
            </a:pPr>
            <a:r>
              <a:rPr lang="sv-SE" sz="1400"/>
              <a:t>Ansatsen inkluderar även olika typer av remissbekräftelser beroende på om patienten bedöms kunna få vård hos en annan vårdgivare. Detta underlättar planeringen med att hitta vilka patienter som ska få erbjudande om nationell vårdförmedling.</a:t>
            </a:r>
          </a:p>
        </p:txBody>
      </p:sp>
      <p:sp>
        <p:nvSpPr>
          <p:cNvPr id="47" name="TextBox 46">
            <a:extLst>
              <a:ext uri="{FF2B5EF4-FFF2-40B4-BE49-F238E27FC236}">
                <a16:creationId xmlns:a16="http://schemas.microsoft.com/office/drawing/2014/main" id="{9CBC8135-99C8-7322-24AE-6F3ED9679C63}"/>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800"/>
              <a:t>Källa: Intervju med regionutvecklare i Västra Götalandsregionen.</a:t>
            </a:r>
          </a:p>
        </p:txBody>
      </p:sp>
    </p:spTree>
    <p:extLst>
      <p:ext uri="{BB962C8B-B14F-4D97-AF65-F5344CB8AC3E}">
        <p14:creationId xmlns:p14="http://schemas.microsoft.com/office/powerpoint/2010/main" val="2035240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20EFBD45-0455-694B-BA59-A77988AB1C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76AF63-EAE7-C6C5-88FC-C19F11FD4B8F}"/>
              </a:ext>
              <a:ext uri="{C183D7F6-B498-43B3-948B-1728B52AA6E4}">
                <adec:decorative xmlns:adec="http://schemas.microsoft.com/office/drawing/2017/decorative" val="1"/>
              </a:ext>
            </a:extLst>
          </p:cNvPr>
          <p:cNvSpPr/>
          <p:nvPr/>
        </p:nvSpPr>
        <p:spPr>
          <a:xfrm>
            <a:off x="433689" y="1346138"/>
            <a:ext cx="11318484" cy="3972782"/>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Rectangle 23">
            <a:extLst>
              <a:ext uri="{FF2B5EF4-FFF2-40B4-BE49-F238E27FC236}">
                <a16:creationId xmlns:a16="http://schemas.microsoft.com/office/drawing/2014/main" id="{4430BB97-4C5B-3227-1A74-FFE6DCE1F197}"/>
              </a:ext>
              <a:ext uri="{C183D7F6-B498-43B3-948B-1728B52AA6E4}">
                <adec:decorative xmlns:adec="http://schemas.microsoft.com/office/drawing/2017/decorative" val="1"/>
              </a:ext>
            </a:extLst>
          </p:cNvPr>
          <p:cNvSpPr/>
          <p:nvPr/>
        </p:nvSpPr>
        <p:spPr>
          <a:xfrm>
            <a:off x="6169130" y="2101196"/>
            <a:ext cx="5381927" cy="3080404"/>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40C52777-05D4-C8F0-3E4C-8E3B33D9E864}"/>
              </a:ext>
            </a:extLst>
          </p:cNvPr>
          <p:cNvSpPr>
            <a:spLocks noGrp="1"/>
          </p:cNvSpPr>
          <p:nvPr>
            <p:ph type="sldNum" sz="quarter" idx="11"/>
          </p:nvPr>
        </p:nvSpPr>
        <p:spPr/>
        <p:txBody>
          <a:bodyPr/>
          <a:lstStyle/>
          <a:p>
            <a:fld id="{4EF126C7-24CB-41BE-8327-5CF4F4F9B55B}" type="slidenum">
              <a:rPr lang="sv-SE" smtClean="0"/>
              <a:pPr/>
              <a:t>25</a:t>
            </a:fld>
            <a:endParaRPr lang="sv-SE"/>
          </a:p>
        </p:txBody>
      </p:sp>
      <p:sp>
        <p:nvSpPr>
          <p:cNvPr id="30" name="Rectangle 29">
            <a:extLst>
              <a:ext uri="{FF2B5EF4-FFF2-40B4-BE49-F238E27FC236}">
                <a16:creationId xmlns:a16="http://schemas.microsoft.com/office/drawing/2014/main" id="{7B02242D-53B1-5E6D-BCFB-6575AF4E7B03}"/>
              </a:ext>
              <a:ext uri="{C183D7F6-B498-43B3-948B-1728B52AA6E4}">
                <adec:decorative xmlns:adec="http://schemas.microsoft.com/office/drawing/2017/decorative" val="1"/>
              </a:ext>
            </a:extLst>
          </p:cNvPr>
          <p:cNvSpPr/>
          <p:nvPr/>
        </p:nvSpPr>
        <p:spPr>
          <a:xfrm>
            <a:off x="539211" y="2101195"/>
            <a:ext cx="5509911" cy="308040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a:extLst>
              <a:ext uri="{FF2B5EF4-FFF2-40B4-BE49-F238E27FC236}">
                <a16:creationId xmlns:a16="http://schemas.microsoft.com/office/drawing/2014/main" id="{8735256D-ABD5-C3DD-E3A3-E71D37CDE91E}"/>
              </a:ext>
              <a:ext uri="{C183D7F6-B498-43B3-948B-1728B52AA6E4}">
                <adec:decorative xmlns:adec="http://schemas.microsoft.com/office/drawing/2017/decorative" val="1"/>
              </a:ext>
            </a:extLst>
          </p:cNvPr>
          <p:cNvSpPr/>
          <p:nvPr/>
        </p:nvSpPr>
        <p:spPr>
          <a:xfrm>
            <a:off x="6165078" y="1444964"/>
            <a:ext cx="5385979"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6" name="Group 15">
            <a:extLst>
              <a:ext uri="{FF2B5EF4-FFF2-40B4-BE49-F238E27FC236}">
                <a16:creationId xmlns:a16="http://schemas.microsoft.com/office/drawing/2014/main" id="{4D4AB436-968A-4797-16FE-9DA45709404A}"/>
              </a:ext>
              <a:ext uri="{C183D7F6-B498-43B3-948B-1728B52AA6E4}">
                <adec:decorative xmlns:adec="http://schemas.microsoft.com/office/drawing/2017/decorative" val="1"/>
              </a:ext>
            </a:extLst>
          </p:cNvPr>
          <p:cNvGrpSpPr/>
          <p:nvPr/>
        </p:nvGrpSpPr>
        <p:grpSpPr>
          <a:xfrm>
            <a:off x="6266679" y="1539080"/>
            <a:ext cx="3342756" cy="468000"/>
            <a:chOff x="4377897" y="1539080"/>
            <a:chExt cx="3342756" cy="468000"/>
          </a:xfrm>
        </p:grpSpPr>
        <p:sp>
          <p:nvSpPr>
            <p:cNvPr id="17" name="TextBox 16">
              <a:extLst>
                <a:ext uri="{FF2B5EF4-FFF2-40B4-BE49-F238E27FC236}">
                  <a16:creationId xmlns:a16="http://schemas.microsoft.com/office/drawing/2014/main" id="{F4EEC7AF-E29D-D95B-2149-514675E23F88}"/>
                </a:ext>
              </a:extLst>
            </p:cNvPr>
            <p:cNvSpPr txBox="1"/>
            <p:nvPr/>
          </p:nvSpPr>
          <p:spPr>
            <a:xfrm>
              <a:off x="4947497"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Framgångsfaktorer</a:t>
              </a:r>
            </a:p>
          </p:txBody>
        </p:sp>
        <p:grpSp>
          <p:nvGrpSpPr>
            <p:cNvPr id="26" name="Group 25">
              <a:extLst>
                <a:ext uri="{FF2B5EF4-FFF2-40B4-BE49-F238E27FC236}">
                  <a16:creationId xmlns:a16="http://schemas.microsoft.com/office/drawing/2014/main" id="{731CBC53-3148-FA1A-18BE-9855228CA62D}"/>
                </a:ext>
              </a:extLst>
            </p:cNvPr>
            <p:cNvGrpSpPr/>
            <p:nvPr/>
          </p:nvGrpSpPr>
          <p:grpSpPr>
            <a:xfrm>
              <a:off x="4377897" y="1539080"/>
              <a:ext cx="468000" cy="468000"/>
              <a:chOff x="4421161" y="1559778"/>
              <a:chExt cx="468000" cy="468000"/>
            </a:xfrm>
          </p:grpSpPr>
          <p:sp>
            <p:nvSpPr>
              <p:cNvPr id="33" name="Oval 32">
                <a:extLst>
                  <a:ext uri="{FF2B5EF4-FFF2-40B4-BE49-F238E27FC236}">
                    <a16:creationId xmlns:a16="http://schemas.microsoft.com/office/drawing/2014/main" id="{FEA70BAD-3374-4E63-8656-B3C1D807DC8F}"/>
                  </a:ext>
                </a:extLst>
              </p:cNvPr>
              <p:cNvSpPr/>
              <p:nvPr/>
            </p:nvSpPr>
            <p:spPr>
              <a:xfrm flipH="1">
                <a:off x="4421161"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35" name="Graphic 34">
                <a:extLst>
                  <a:ext uri="{FF2B5EF4-FFF2-40B4-BE49-F238E27FC236}">
                    <a16:creationId xmlns:a16="http://schemas.microsoft.com/office/drawing/2014/main" id="{55634BFE-BCF5-81C2-F645-44B4CBAD233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4475466" y="1614083"/>
                <a:ext cx="359390" cy="359390"/>
              </a:xfrm>
              <a:prstGeom prst="rect">
                <a:avLst/>
              </a:prstGeom>
            </p:spPr>
          </p:pic>
        </p:grpSp>
      </p:grpSp>
      <p:sp>
        <p:nvSpPr>
          <p:cNvPr id="39" name="Rectangle 38">
            <a:extLst>
              <a:ext uri="{FF2B5EF4-FFF2-40B4-BE49-F238E27FC236}">
                <a16:creationId xmlns:a16="http://schemas.microsoft.com/office/drawing/2014/main" id="{C0E69923-68AD-2B0C-6C06-F7F8AB5CFBB6}"/>
              </a:ext>
              <a:ext uri="{C183D7F6-B498-43B3-948B-1728B52AA6E4}">
                <adec:decorative xmlns:adec="http://schemas.microsoft.com/office/drawing/2017/decorative" val="1"/>
              </a:ext>
            </a:extLst>
          </p:cNvPr>
          <p:cNvSpPr/>
          <p:nvPr/>
        </p:nvSpPr>
        <p:spPr>
          <a:xfrm>
            <a:off x="586088" y="1444964"/>
            <a:ext cx="55099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ctangle 40">
            <a:extLst>
              <a:ext uri="{FF2B5EF4-FFF2-40B4-BE49-F238E27FC236}">
                <a16:creationId xmlns:a16="http://schemas.microsoft.com/office/drawing/2014/main" id="{A517A574-057B-2482-98A1-D63DB1CA0BCB}"/>
              </a:ext>
              <a:ext uri="{C183D7F6-B498-43B3-948B-1728B52AA6E4}">
                <adec:decorative xmlns:adec="http://schemas.microsoft.com/office/drawing/2017/decorative" val="1"/>
              </a:ext>
            </a:extLst>
          </p:cNvPr>
          <p:cNvSpPr/>
          <p:nvPr/>
        </p:nvSpPr>
        <p:spPr>
          <a:xfrm>
            <a:off x="535288" y="1444964"/>
            <a:ext cx="55607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42" name="TextBox 41">
            <a:extLst>
              <a:ext uri="{FF2B5EF4-FFF2-40B4-BE49-F238E27FC236}">
                <a16:creationId xmlns:a16="http://schemas.microsoft.com/office/drawing/2014/main" id="{68502A5A-7ADC-E69C-8F8C-B1A238367302}"/>
              </a:ext>
            </a:extLst>
          </p:cNvPr>
          <p:cNvSpPr txBox="1"/>
          <p:nvPr/>
        </p:nvSpPr>
        <p:spPr>
          <a:xfrm>
            <a:off x="1257289"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Resultat</a:t>
            </a:r>
          </a:p>
        </p:txBody>
      </p:sp>
      <p:grpSp>
        <p:nvGrpSpPr>
          <p:cNvPr id="43" name="Group 42">
            <a:extLst>
              <a:ext uri="{FF2B5EF4-FFF2-40B4-BE49-F238E27FC236}">
                <a16:creationId xmlns:a16="http://schemas.microsoft.com/office/drawing/2014/main" id="{AEA886D6-BE56-9335-16E7-1D3D3D839E12}"/>
              </a:ext>
            </a:extLst>
          </p:cNvPr>
          <p:cNvGrpSpPr/>
          <p:nvPr/>
        </p:nvGrpSpPr>
        <p:grpSpPr>
          <a:xfrm>
            <a:off x="628907" y="1539080"/>
            <a:ext cx="468000" cy="468000"/>
            <a:chOff x="8032419" y="1559778"/>
            <a:chExt cx="468000" cy="468000"/>
          </a:xfrm>
        </p:grpSpPr>
        <p:sp>
          <p:nvSpPr>
            <p:cNvPr id="44" name="Oval 43">
              <a:extLst>
                <a:ext uri="{FF2B5EF4-FFF2-40B4-BE49-F238E27FC236}">
                  <a16:creationId xmlns:a16="http://schemas.microsoft.com/office/drawing/2014/main" id="{408887CA-56F8-8736-3A7D-6E77895CB982}"/>
                </a:ext>
              </a:extLst>
            </p:cNvPr>
            <p:cNvSpPr/>
            <p:nvPr/>
          </p:nvSpPr>
          <p:spPr>
            <a:xfrm flipH="1">
              <a:off x="8032419"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45" name="Graphic 44">
              <a:extLst>
                <a:ext uri="{FF2B5EF4-FFF2-40B4-BE49-F238E27FC236}">
                  <a16:creationId xmlns:a16="http://schemas.microsoft.com/office/drawing/2014/main" id="{C0EEA2A4-C91D-C812-C28B-33E4BC8CC41F}"/>
                </a:ext>
                <a:ext uri="{C183D7F6-B498-43B3-948B-1728B52AA6E4}">
                  <adec:decorative xmlns:adec="http://schemas.microsoft.com/office/drawing/2017/decorative" val="1"/>
                </a:ext>
              </a:extLst>
            </p:cNvPr>
            <p:cNvPicPr>
              <a:picLocks/>
            </p:cNvPicPr>
            <p:nvPr/>
          </p:nvPicPr>
          <p:blipFill>
            <a:blip r:embed="rId5">
              <a:lum/>
              <a:extLst>
                <a:ext uri="{96DAC541-7B7A-43D3-8B79-37D633B846F1}">
                  <asvg:svgBlip xmlns:asvg="http://schemas.microsoft.com/office/drawing/2016/SVG/main" r:embed="rId6"/>
                </a:ext>
              </a:extLst>
            </a:blip>
            <a:stretch>
              <a:fillRect/>
            </a:stretch>
          </p:blipFill>
          <p:spPr>
            <a:xfrm>
              <a:off x="8101499" y="1628858"/>
              <a:ext cx="329840" cy="329840"/>
            </a:xfrm>
            <a:prstGeom prst="rect">
              <a:avLst/>
            </a:prstGeom>
          </p:spPr>
        </p:pic>
      </p:grpSp>
      <p:sp>
        <p:nvSpPr>
          <p:cNvPr id="48" name="Title 14">
            <a:extLst>
              <a:ext uri="{FF2B5EF4-FFF2-40B4-BE49-F238E27FC236}">
                <a16:creationId xmlns:a16="http://schemas.microsoft.com/office/drawing/2014/main" id="{D955E1D1-EE8F-A48F-CAD9-82E66C6AA0D7}"/>
              </a:ext>
            </a:extLst>
          </p:cNvPr>
          <p:cNvSpPr>
            <a:spLocks noGrp="1"/>
          </p:cNvSpPr>
          <p:nvPr>
            <p:ph type="title"/>
          </p:nvPr>
        </p:nvSpPr>
        <p:spPr>
          <a:xfrm>
            <a:off x="636889" y="333747"/>
            <a:ext cx="10918222" cy="733688"/>
          </a:xfrm>
        </p:spPr>
        <p:txBody>
          <a:bodyPr>
            <a:noAutofit/>
          </a:bodyPr>
          <a:lstStyle/>
          <a:p>
            <a:r>
              <a:rPr lang="sv-SE"/>
              <a:t>Leveransplaner i Västra Götalandsregionen (2/2)</a:t>
            </a:r>
          </a:p>
        </p:txBody>
      </p:sp>
      <p:sp>
        <p:nvSpPr>
          <p:cNvPr id="49" name="TextBox 48">
            <a:extLst>
              <a:ext uri="{FF2B5EF4-FFF2-40B4-BE49-F238E27FC236}">
                <a16:creationId xmlns:a16="http://schemas.microsoft.com/office/drawing/2014/main" id="{D721A613-EACF-B8E4-BEF1-D8F3D1DD69A1}"/>
              </a:ext>
            </a:extLst>
          </p:cNvPr>
          <p:cNvSpPr txBox="1"/>
          <p:nvPr/>
        </p:nvSpPr>
        <p:spPr>
          <a:xfrm>
            <a:off x="636888" y="2202796"/>
            <a:ext cx="5412233" cy="2361016"/>
          </a:xfrm>
          <a:prstGeom prst="rect">
            <a:avLst/>
          </a:prstGeom>
        </p:spPr>
        <p:txBody>
          <a:bodyPr vert="horz" wrap="square" lIns="0" tIns="0" rIns="0" bIns="0" rtlCol="0" anchor="t">
            <a:noAutofit/>
          </a:bodyPr>
          <a:lstStyle/>
          <a:p>
            <a:pPr marL="171450" indent="-171450">
              <a:spcAft>
                <a:spcPts val="900"/>
              </a:spcAft>
              <a:buFont typeface="Arial" panose="020B0604020202020204" pitchFamily="34" charset="0"/>
              <a:buChar char="•"/>
            </a:pPr>
            <a:r>
              <a:rPr lang="sv-SE" sz="1400" dirty="0"/>
              <a:t>Uppföljning visar god följsamhet med leveransplanerna då antalet patienter som planen specificerar ska förmedlas vård stämmer väl överens med utfallet.</a:t>
            </a:r>
          </a:p>
          <a:p>
            <a:pPr marL="171450" indent="-171450">
              <a:spcAft>
                <a:spcPts val="900"/>
              </a:spcAft>
              <a:buFont typeface="Arial" panose="020B0604020202020204" pitchFamily="34" charset="0"/>
              <a:buChar char="•"/>
            </a:pPr>
            <a:r>
              <a:rPr lang="sv-SE" sz="1400" dirty="0"/>
              <a:t>Arbetssättet har bidragit till att cirka </a:t>
            </a:r>
            <a:br>
              <a:rPr lang="sv-SE" sz="1400" dirty="0"/>
            </a:br>
            <a:r>
              <a:rPr lang="sv-SE" sz="1400" dirty="0"/>
              <a:t>50 000 – 55 000 väntande patienter har erbjudits vård hos andra vårdgivare med kortare väntetider.</a:t>
            </a:r>
          </a:p>
        </p:txBody>
      </p:sp>
      <p:sp>
        <p:nvSpPr>
          <p:cNvPr id="50" name="TextBox 49">
            <a:extLst>
              <a:ext uri="{FF2B5EF4-FFF2-40B4-BE49-F238E27FC236}">
                <a16:creationId xmlns:a16="http://schemas.microsoft.com/office/drawing/2014/main" id="{6A663F7B-0341-44DD-FB20-9453EB00C273}"/>
              </a:ext>
            </a:extLst>
          </p:cNvPr>
          <p:cNvSpPr txBox="1"/>
          <p:nvPr/>
        </p:nvSpPr>
        <p:spPr>
          <a:xfrm>
            <a:off x="6252320" y="2202796"/>
            <a:ext cx="5302792" cy="2361016"/>
          </a:xfrm>
          <a:prstGeom prst="rect">
            <a:avLst/>
          </a:prstGeom>
        </p:spPr>
        <p:txBody>
          <a:bodyPr vert="horz" wrap="square" lIns="0" tIns="0" rIns="0" bIns="0" rtlCol="0" anchor="t">
            <a:noAutofit/>
          </a:bodyPr>
          <a:lstStyle/>
          <a:p>
            <a:pPr marL="171450" indent="-171450">
              <a:spcAft>
                <a:spcPts val="900"/>
              </a:spcAft>
              <a:buFont typeface="Wingdings" panose="05000000000000000000" pitchFamily="2" charset="2"/>
              <a:buChar char="q"/>
            </a:pPr>
            <a:r>
              <a:rPr lang="sv-SE" sz="1400"/>
              <a:t>Leveransplaner och leverantörsrapporter möjliggör för mottagande vårdgivare att kontinuerligt följa och förutse inflödet avseende periodiserade volymer.</a:t>
            </a:r>
          </a:p>
          <a:p>
            <a:pPr marL="171450" indent="-171450">
              <a:spcAft>
                <a:spcPts val="900"/>
              </a:spcAft>
              <a:buFont typeface="Wingdings" panose="05000000000000000000" pitchFamily="2" charset="2"/>
              <a:buChar char="q"/>
            </a:pPr>
            <a:r>
              <a:rPr lang="sv-SE" sz="1400"/>
              <a:t>Löpande uppföljning kring nyttjade volymer och en ambition om hög följsamhet bidrar till att skapa tillförlitlighet till leveransplanen.</a:t>
            </a:r>
          </a:p>
          <a:p>
            <a:pPr marL="171450" indent="-171450">
              <a:spcAft>
                <a:spcPts val="900"/>
              </a:spcAft>
              <a:buFont typeface="Wingdings" panose="05000000000000000000" pitchFamily="2" charset="2"/>
              <a:buChar char="q"/>
            </a:pPr>
            <a:r>
              <a:rPr lang="sv-SE" sz="1400"/>
              <a:t>Central organisering av flera stödfunktioner möjliggör samverkan på rätt nivå.</a:t>
            </a:r>
          </a:p>
        </p:txBody>
      </p:sp>
      <p:pic>
        <p:nvPicPr>
          <p:cNvPr id="55" name="Graphic 54">
            <a:extLst>
              <a:ext uri="{FF2B5EF4-FFF2-40B4-BE49-F238E27FC236}">
                <a16:creationId xmlns:a16="http://schemas.microsoft.com/office/drawing/2014/main" id="{3DAE90E5-D52B-481F-0A48-A08779273643}"/>
              </a:ext>
              <a:ext uri="{C183D7F6-B498-43B3-948B-1728B52AA6E4}">
                <adec:decorative xmlns:adec="http://schemas.microsoft.com/office/drawing/2017/decorative" val="1"/>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flipH="1" flipV="1">
            <a:off x="3263286" y="5335701"/>
            <a:ext cx="428150" cy="411245"/>
          </a:xfrm>
          <a:prstGeom prst="rect">
            <a:avLst/>
          </a:prstGeom>
        </p:spPr>
      </p:pic>
      <p:sp>
        <p:nvSpPr>
          <p:cNvPr id="56" name="TextBox 55">
            <a:extLst>
              <a:ext uri="{FF2B5EF4-FFF2-40B4-BE49-F238E27FC236}">
                <a16:creationId xmlns:a16="http://schemas.microsoft.com/office/drawing/2014/main" id="{4BEF60AA-E50C-AFC2-241D-9110F1026806}"/>
              </a:ext>
            </a:extLst>
          </p:cNvPr>
          <p:cNvSpPr txBox="1"/>
          <p:nvPr/>
        </p:nvSpPr>
        <p:spPr>
          <a:xfrm>
            <a:off x="3691436" y="5494146"/>
            <a:ext cx="5842031" cy="355538"/>
          </a:xfrm>
          <a:prstGeom prst="rect">
            <a:avLst/>
          </a:prstGeom>
        </p:spPr>
        <p:txBody>
          <a:bodyPr vert="horz" wrap="square" lIns="0" tIns="45720" rIns="91440" bIns="45720" rtlCol="0" anchor="t">
            <a:noAutofit/>
          </a:bodyPr>
          <a:lstStyle/>
          <a:p>
            <a:pPr>
              <a:spcAft>
                <a:spcPts val="600"/>
              </a:spcAft>
            </a:pPr>
            <a:r>
              <a:rPr lang="sv-SE" sz="1400" i="1" dirty="0"/>
              <a:t>Arbetssättet med leveransplaner uppskattas och efterfrågas av både regionens egna leverantörer och leverantörer på andra regioners avtal.</a:t>
            </a:r>
          </a:p>
          <a:p>
            <a:pPr algn="r">
              <a:spcAft>
                <a:spcPts val="600"/>
              </a:spcAft>
            </a:pPr>
            <a:r>
              <a:rPr lang="sv-SE" sz="1400" dirty="0"/>
              <a:t>– Regionutvecklare Västra Götalandsregionen</a:t>
            </a:r>
          </a:p>
        </p:txBody>
      </p:sp>
      <p:sp>
        <p:nvSpPr>
          <p:cNvPr id="2" name="TextBox 1">
            <a:extLst>
              <a:ext uri="{FF2B5EF4-FFF2-40B4-BE49-F238E27FC236}">
                <a16:creationId xmlns:a16="http://schemas.microsoft.com/office/drawing/2014/main" id="{5FBD5091-3EF5-5EBC-20C6-AFB75897FEFD}"/>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a:t>Källa: Intervju med regionutvecklare i Västra Götalandsregionen.</a:t>
            </a:r>
          </a:p>
        </p:txBody>
      </p:sp>
    </p:spTree>
    <p:extLst>
      <p:ext uri="{BB962C8B-B14F-4D97-AF65-F5344CB8AC3E}">
        <p14:creationId xmlns:p14="http://schemas.microsoft.com/office/powerpoint/2010/main" val="1076711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385956" y="1363072"/>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333747"/>
            <a:ext cx="10918222" cy="733688"/>
          </a:xfrm>
        </p:spPr>
        <p:txBody>
          <a:bodyPr>
            <a:noAutofit/>
          </a:bodyPr>
          <a:lstStyle/>
          <a:p>
            <a:r>
              <a:rPr lang="sv-SE"/>
              <a:t>Fokuserat tillgänglighetsarbete i Region Västmanland (1/2)</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9" y="2101196"/>
            <a:ext cx="11019822" cy="3933843"/>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26</a:t>
            </a:fld>
            <a:endParaRPr lang="sv-SE"/>
          </a:p>
        </p:txBody>
      </p:sp>
      <p:sp>
        <p:nvSpPr>
          <p:cNvPr id="7" name="Rectangle 6">
            <a:extLst>
              <a:ext uri="{FF2B5EF4-FFF2-40B4-BE49-F238E27FC236}">
                <a16:creationId xmlns:a16="http://schemas.microsoft.com/office/drawing/2014/main" id="{E4EE4982-7EBD-FD56-1866-6EC7749B541B}"/>
              </a:ext>
              <a:ext uri="{C183D7F6-B498-43B3-948B-1728B52AA6E4}">
                <adec:decorative xmlns:adec="http://schemas.microsoft.com/office/drawing/2017/decorative" val="1"/>
              </a:ext>
            </a:extLst>
          </p:cNvPr>
          <p:cNvSpPr/>
          <p:nvPr/>
        </p:nvSpPr>
        <p:spPr>
          <a:xfrm>
            <a:off x="535288" y="1461898"/>
            <a:ext cx="1101982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9" name="TextBox 8">
            <a:extLst>
              <a:ext uri="{FF2B5EF4-FFF2-40B4-BE49-F238E27FC236}">
                <a16:creationId xmlns:a16="http://schemas.microsoft.com/office/drawing/2014/main" id="{6B9A69FD-D0CE-E54D-05B7-D832A5D12BA8}"/>
              </a:ext>
            </a:extLst>
          </p:cNvPr>
          <p:cNvSpPr txBox="1"/>
          <p:nvPr/>
        </p:nvSpPr>
        <p:spPr>
          <a:xfrm>
            <a:off x="1206489" y="1611155"/>
            <a:ext cx="2781897" cy="323850"/>
          </a:xfrm>
          <a:prstGeom prst="rect">
            <a:avLst/>
          </a:prstGeom>
        </p:spPr>
        <p:txBody>
          <a:bodyPr vert="horz" wrap="square" lIns="0" tIns="45720" rIns="91440" bIns="45720" rtlCol="0" anchor="t">
            <a:noAutofit/>
          </a:bodyPr>
          <a:lstStyle/>
          <a:p>
            <a:pPr algn="l"/>
            <a:r>
              <a:rPr lang="sv-SE" sz="1400" b="1">
                <a:solidFill>
                  <a:schemeClr val="bg1"/>
                </a:solidFill>
              </a:rPr>
              <a:t>Vad innebär arbetssättet?</a:t>
            </a:r>
          </a:p>
        </p:txBody>
      </p:sp>
      <p:grpSp>
        <p:nvGrpSpPr>
          <p:cNvPr id="16" name="Group 15">
            <a:extLst>
              <a:ext uri="{FF2B5EF4-FFF2-40B4-BE49-F238E27FC236}">
                <a16:creationId xmlns:a16="http://schemas.microsoft.com/office/drawing/2014/main" id="{FD44A62A-3612-1217-689E-2E837A4AF3B3}"/>
              </a:ext>
              <a:ext uri="{C183D7F6-B498-43B3-948B-1728B52AA6E4}">
                <adec:decorative xmlns:adec="http://schemas.microsoft.com/office/drawing/2017/decorative" val="1"/>
              </a:ext>
            </a:extLst>
          </p:cNvPr>
          <p:cNvGrpSpPr/>
          <p:nvPr/>
        </p:nvGrpSpPr>
        <p:grpSpPr>
          <a:xfrm>
            <a:off x="636889" y="1539080"/>
            <a:ext cx="468000" cy="468000"/>
            <a:chOff x="797960" y="1559778"/>
            <a:chExt cx="468000" cy="468000"/>
          </a:xfrm>
        </p:grpSpPr>
        <p:sp>
          <p:nvSpPr>
            <p:cNvPr id="17" name="Oval 16">
              <a:extLst>
                <a:ext uri="{FF2B5EF4-FFF2-40B4-BE49-F238E27FC236}">
                  <a16:creationId xmlns:a16="http://schemas.microsoft.com/office/drawing/2014/main" id="{FD23AD58-F45F-56D9-8DE4-4928F30F86CB}"/>
                </a:ext>
              </a:extLst>
            </p:cNvPr>
            <p:cNvSpPr/>
            <p:nvPr/>
          </p:nvSpPr>
          <p:spPr>
            <a:xfrm flipH="1">
              <a:off x="797960"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26" name="Graphic 25">
              <a:extLst>
                <a:ext uri="{FF2B5EF4-FFF2-40B4-BE49-F238E27FC236}">
                  <a16:creationId xmlns:a16="http://schemas.microsoft.com/office/drawing/2014/main" id="{5C507216-44C7-7740-C79D-605BD2AA326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846919" y="1608737"/>
              <a:ext cx="370082" cy="370082"/>
            </a:xfrm>
            <a:prstGeom prst="rect">
              <a:avLst/>
            </a:prstGeom>
          </p:spPr>
        </p:pic>
      </p:grpSp>
      <p:sp>
        <p:nvSpPr>
          <p:cNvPr id="41" name="TextBox 40">
            <a:extLst>
              <a:ext uri="{FF2B5EF4-FFF2-40B4-BE49-F238E27FC236}">
                <a16:creationId xmlns:a16="http://schemas.microsoft.com/office/drawing/2014/main" id="{5E8EAE68-F2B1-DCA6-36A4-CCDD119947FA}"/>
              </a:ext>
            </a:extLst>
          </p:cNvPr>
          <p:cNvSpPr txBox="1"/>
          <p:nvPr/>
        </p:nvSpPr>
        <p:spPr>
          <a:xfrm>
            <a:off x="535286" y="2195312"/>
            <a:ext cx="11019821" cy="2262158"/>
          </a:xfrm>
          <a:prstGeom prst="rect">
            <a:avLst/>
          </a:prstGeom>
          <a:noFill/>
        </p:spPr>
        <p:txBody>
          <a:bodyPr wrap="square">
            <a:spAutoFit/>
          </a:bodyPr>
          <a:lstStyle/>
          <a:p>
            <a:pPr>
              <a:spcAft>
                <a:spcPts val="900"/>
              </a:spcAft>
            </a:pPr>
            <a:r>
              <a:rPr lang="sv-SE" sz="1400" dirty="0"/>
              <a:t>Hälso- och sjukvårdsförvaltningen i Region Västmanland har etablerat en särskild vårdgarantienhet. Enheten fungerar som en central stödfunktion till både patienter och regionala vårdgivare. I korthet avlastar vårdgarantienheten de regionala vårdgivarna, så att de i första hand kan fokusera på sin kärnverksamhet och sina patienter.</a:t>
            </a:r>
          </a:p>
          <a:p>
            <a:pPr>
              <a:spcAft>
                <a:spcPts val="900"/>
              </a:spcAft>
            </a:pPr>
            <a:r>
              <a:rPr lang="sv-SE" sz="1400" dirty="0"/>
              <a:t>Vårdgarantienheten bistår med administrativt och logistiskt stöd i det regionala tillgänglighetsarbetet – inklusive nationell vårdförmedling. Genom ett nära samarbete med produktionsenheten, identifieras kliniker med begränsad tillgänglighet. Därefter kontaktas patienter som inte kommer kunna erbjudas vård inom vårdgarantins tidsgränser. Enheten hjälper slutligen till med att hänvisa patienterna till andra vårdgivare med ledig kapacitet, både inom den egna och till andra regioner. </a:t>
            </a:r>
          </a:p>
          <a:p>
            <a:pPr>
              <a:spcAft>
                <a:spcPts val="900"/>
              </a:spcAft>
            </a:pPr>
            <a:r>
              <a:rPr lang="sv-SE" sz="1400" dirty="0"/>
              <a:t>Enheten följer även upp väntetider för att göra det möjligt att tidigt identifiera avvikelser och undersöka huruvida det är möjligt att leva upp till vårdgarantin i egen regi.</a:t>
            </a:r>
          </a:p>
        </p:txBody>
      </p:sp>
      <p:sp>
        <p:nvSpPr>
          <p:cNvPr id="47" name="TextBox 46">
            <a:extLst>
              <a:ext uri="{FF2B5EF4-FFF2-40B4-BE49-F238E27FC236}">
                <a16:creationId xmlns:a16="http://schemas.microsoft.com/office/drawing/2014/main" id="{9CBC8135-99C8-7322-24AE-6F3ED9679C63}"/>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a:t>Källa: Intervju med enhetschef i Region Västmanland.</a:t>
            </a:r>
          </a:p>
        </p:txBody>
      </p:sp>
    </p:spTree>
    <p:extLst>
      <p:ext uri="{BB962C8B-B14F-4D97-AF65-F5344CB8AC3E}">
        <p14:creationId xmlns:p14="http://schemas.microsoft.com/office/powerpoint/2010/main" val="2717309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20EFBD45-0455-694B-BA59-A77988AB1C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76AF63-EAE7-C6C5-88FC-C19F11FD4B8F}"/>
              </a:ext>
              <a:ext uri="{C183D7F6-B498-43B3-948B-1728B52AA6E4}">
                <adec:decorative xmlns:adec="http://schemas.microsoft.com/office/drawing/2017/decorative" val="1"/>
              </a:ext>
            </a:extLst>
          </p:cNvPr>
          <p:cNvSpPr/>
          <p:nvPr/>
        </p:nvSpPr>
        <p:spPr>
          <a:xfrm>
            <a:off x="433689" y="1346138"/>
            <a:ext cx="11318484" cy="3989563"/>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Rectangle 23">
            <a:extLst>
              <a:ext uri="{FF2B5EF4-FFF2-40B4-BE49-F238E27FC236}">
                <a16:creationId xmlns:a16="http://schemas.microsoft.com/office/drawing/2014/main" id="{4430BB97-4C5B-3227-1A74-FFE6DCE1F197}"/>
              </a:ext>
              <a:ext uri="{C183D7F6-B498-43B3-948B-1728B52AA6E4}">
                <adec:decorative xmlns:adec="http://schemas.microsoft.com/office/drawing/2017/decorative" val="1"/>
              </a:ext>
            </a:extLst>
          </p:cNvPr>
          <p:cNvSpPr/>
          <p:nvPr/>
        </p:nvSpPr>
        <p:spPr>
          <a:xfrm>
            <a:off x="6169130" y="2101196"/>
            <a:ext cx="5381927" cy="3080404"/>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40C52777-05D4-C8F0-3E4C-8E3B33D9E864}"/>
              </a:ext>
            </a:extLst>
          </p:cNvPr>
          <p:cNvSpPr>
            <a:spLocks noGrp="1"/>
          </p:cNvSpPr>
          <p:nvPr>
            <p:ph type="sldNum" sz="quarter" idx="11"/>
          </p:nvPr>
        </p:nvSpPr>
        <p:spPr/>
        <p:txBody>
          <a:bodyPr/>
          <a:lstStyle/>
          <a:p>
            <a:fld id="{4EF126C7-24CB-41BE-8327-5CF4F4F9B55B}" type="slidenum">
              <a:rPr lang="sv-SE" smtClean="0"/>
              <a:pPr/>
              <a:t>27</a:t>
            </a:fld>
            <a:endParaRPr lang="sv-SE"/>
          </a:p>
        </p:txBody>
      </p:sp>
      <p:sp>
        <p:nvSpPr>
          <p:cNvPr id="30" name="Rectangle 29">
            <a:extLst>
              <a:ext uri="{FF2B5EF4-FFF2-40B4-BE49-F238E27FC236}">
                <a16:creationId xmlns:a16="http://schemas.microsoft.com/office/drawing/2014/main" id="{7B02242D-53B1-5E6D-BCFB-6575AF4E7B03}"/>
              </a:ext>
              <a:ext uri="{C183D7F6-B498-43B3-948B-1728B52AA6E4}">
                <adec:decorative xmlns:adec="http://schemas.microsoft.com/office/drawing/2017/decorative" val="1"/>
              </a:ext>
            </a:extLst>
          </p:cNvPr>
          <p:cNvSpPr/>
          <p:nvPr/>
        </p:nvSpPr>
        <p:spPr>
          <a:xfrm>
            <a:off x="539211" y="2101195"/>
            <a:ext cx="5509911" cy="308040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a:extLst>
              <a:ext uri="{FF2B5EF4-FFF2-40B4-BE49-F238E27FC236}">
                <a16:creationId xmlns:a16="http://schemas.microsoft.com/office/drawing/2014/main" id="{8735256D-ABD5-C3DD-E3A3-E71D37CDE91E}"/>
              </a:ext>
              <a:ext uri="{C183D7F6-B498-43B3-948B-1728B52AA6E4}">
                <adec:decorative xmlns:adec="http://schemas.microsoft.com/office/drawing/2017/decorative" val="1"/>
              </a:ext>
            </a:extLst>
          </p:cNvPr>
          <p:cNvSpPr/>
          <p:nvPr/>
        </p:nvSpPr>
        <p:spPr>
          <a:xfrm>
            <a:off x="6165078" y="1444964"/>
            <a:ext cx="5385979"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6" name="Group 15">
            <a:extLst>
              <a:ext uri="{FF2B5EF4-FFF2-40B4-BE49-F238E27FC236}">
                <a16:creationId xmlns:a16="http://schemas.microsoft.com/office/drawing/2014/main" id="{4D4AB436-968A-4797-16FE-9DA45709404A}"/>
              </a:ext>
              <a:ext uri="{C183D7F6-B498-43B3-948B-1728B52AA6E4}">
                <adec:decorative xmlns:adec="http://schemas.microsoft.com/office/drawing/2017/decorative" val="1"/>
              </a:ext>
            </a:extLst>
          </p:cNvPr>
          <p:cNvGrpSpPr/>
          <p:nvPr/>
        </p:nvGrpSpPr>
        <p:grpSpPr>
          <a:xfrm>
            <a:off x="6266679" y="1539080"/>
            <a:ext cx="3342756" cy="468000"/>
            <a:chOff x="4377897" y="1539080"/>
            <a:chExt cx="3342756" cy="468000"/>
          </a:xfrm>
        </p:grpSpPr>
        <p:sp>
          <p:nvSpPr>
            <p:cNvPr id="17" name="TextBox 16">
              <a:extLst>
                <a:ext uri="{FF2B5EF4-FFF2-40B4-BE49-F238E27FC236}">
                  <a16:creationId xmlns:a16="http://schemas.microsoft.com/office/drawing/2014/main" id="{F4EEC7AF-E29D-D95B-2149-514675E23F88}"/>
                </a:ext>
              </a:extLst>
            </p:cNvPr>
            <p:cNvSpPr txBox="1"/>
            <p:nvPr/>
          </p:nvSpPr>
          <p:spPr>
            <a:xfrm>
              <a:off x="4947497" y="1611155"/>
              <a:ext cx="2773156" cy="323850"/>
            </a:xfrm>
            <a:prstGeom prst="rect">
              <a:avLst/>
            </a:prstGeom>
          </p:spPr>
          <p:txBody>
            <a:bodyPr vert="horz" wrap="square" lIns="0" tIns="45720" rIns="91440" bIns="45720" rtlCol="0" anchor="t">
              <a:noAutofit/>
            </a:bodyPr>
            <a:lstStyle/>
            <a:p>
              <a:pPr algn="l"/>
              <a:r>
                <a:rPr lang="sv-SE" sz="1400" b="1" dirty="0">
                  <a:solidFill>
                    <a:schemeClr val="bg1"/>
                  </a:solidFill>
                </a:rPr>
                <a:t>Framgångsfaktorer</a:t>
              </a:r>
            </a:p>
          </p:txBody>
        </p:sp>
        <p:grpSp>
          <p:nvGrpSpPr>
            <p:cNvPr id="26" name="Group 25">
              <a:extLst>
                <a:ext uri="{FF2B5EF4-FFF2-40B4-BE49-F238E27FC236}">
                  <a16:creationId xmlns:a16="http://schemas.microsoft.com/office/drawing/2014/main" id="{731CBC53-3148-FA1A-18BE-9855228CA62D}"/>
                </a:ext>
              </a:extLst>
            </p:cNvPr>
            <p:cNvGrpSpPr/>
            <p:nvPr/>
          </p:nvGrpSpPr>
          <p:grpSpPr>
            <a:xfrm>
              <a:off x="4377897" y="1539080"/>
              <a:ext cx="468000" cy="468000"/>
              <a:chOff x="4421161" y="1559778"/>
              <a:chExt cx="468000" cy="468000"/>
            </a:xfrm>
          </p:grpSpPr>
          <p:sp>
            <p:nvSpPr>
              <p:cNvPr id="33" name="Oval 32">
                <a:extLst>
                  <a:ext uri="{FF2B5EF4-FFF2-40B4-BE49-F238E27FC236}">
                    <a16:creationId xmlns:a16="http://schemas.microsoft.com/office/drawing/2014/main" id="{FEA70BAD-3374-4E63-8656-B3C1D807DC8F}"/>
                  </a:ext>
                </a:extLst>
              </p:cNvPr>
              <p:cNvSpPr/>
              <p:nvPr/>
            </p:nvSpPr>
            <p:spPr>
              <a:xfrm flipH="1">
                <a:off x="4421161"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35" name="Graphic 34">
                <a:extLst>
                  <a:ext uri="{FF2B5EF4-FFF2-40B4-BE49-F238E27FC236}">
                    <a16:creationId xmlns:a16="http://schemas.microsoft.com/office/drawing/2014/main" id="{55634BFE-BCF5-81C2-F645-44B4CBAD233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4475466" y="1614083"/>
                <a:ext cx="359390" cy="359390"/>
              </a:xfrm>
              <a:prstGeom prst="rect">
                <a:avLst/>
              </a:prstGeom>
            </p:spPr>
          </p:pic>
        </p:grpSp>
      </p:grpSp>
      <p:sp>
        <p:nvSpPr>
          <p:cNvPr id="39" name="Rectangle 38">
            <a:extLst>
              <a:ext uri="{FF2B5EF4-FFF2-40B4-BE49-F238E27FC236}">
                <a16:creationId xmlns:a16="http://schemas.microsoft.com/office/drawing/2014/main" id="{C0E69923-68AD-2B0C-6C06-F7F8AB5CFBB6}"/>
              </a:ext>
              <a:ext uri="{C183D7F6-B498-43B3-948B-1728B52AA6E4}">
                <adec:decorative xmlns:adec="http://schemas.microsoft.com/office/drawing/2017/decorative" val="1"/>
              </a:ext>
            </a:extLst>
          </p:cNvPr>
          <p:cNvSpPr/>
          <p:nvPr/>
        </p:nvSpPr>
        <p:spPr>
          <a:xfrm>
            <a:off x="586088" y="1444964"/>
            <a:ext cx="55099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ctangle 40">
            <a:extLst>
              <a:ext uri="{FF2B5EF4-FFF2-40B4-BE49-F238E27FC236}">
                <a16:creationId xmlns:a16="http://schemas.microsoft.com/office/drawing/2014/main" id="{A517A574-057B-2482-98A1-D63DB1CA0BCB}"/>
              </a:ext>
              <a:ext uri="{C183D7F6-B498-43B3-948B-1728B52AA6E4}">
                <adec:decorative xmlns:adec="http://schemas.microsoft.com/office/drawing/2017/decorative" val="1"/>
              </a:ext>
            </a:extLst>
          </p:cNvPr>
          <p:cNvSpPr/>
          <p:nvPr/>
        </p:nvSpPr>
        <p:spPr>
          <a:xfrm>
            <a:off x="535288" y="1444964"/>
            <a:ext cx="55607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42" name="TextBox 41">
            <a:extLst>
              <a:ext uri="{FF2B5EF4-FFF2-40B4-BE49-F238E27FC236}">
                <a16:creationId xmlns:a16="http://schemas.microsoft.com/office/drawing/2014/main" id="{68502A5A-7ADC-E69C-8F8C-B1A238367302}"/>
              </a:ext>
            </a:extLst>
          </p:cNvPr>
          <p:cNvSpPr txBox="1"/>
          <p:nvPr/>
        </p:nvSpPr>
        <p:spPr>
          <a:xfrm>
            <a:off x="1257289" y="1611155"/>
            <a:ext cx="2773156" cy="323850"/>
          </a:xfrm>
          <a:prstGeom prst="rect">
            <a:avLst/>
          </a:prstGeom>
        </p:spPr>
        <p:txBody>
          <a:bodyPr vert="horz" wrap="square" lIns="0" tIns="45720" rIns="91440" bIns="45720" rtlCol="0" anchor="t">
            <a:noAutofit/>
          </a:bodyPr>
          <a:lstStyle/>
          <a:p>
            <a:pPr algn="l"/>
            <a:r>
              <a:rPr lang="sv-SE" sz="1400" b="1" dirty="0">
                <a:solidFill>
                  <a:schemeClr val="bg1"/>
                </a:solidFill>
              </a:rPr>
              <a:t>Resultat</a:t>
            </a:r>
          </a:p>
        </p:txBody>
      </p:sp>
      <p:grpSp>
        <p:nvGrpSpPr>
          <p:cNvPr id="43" name="Group 42">
            <a:extLst>
              <a:ext uri="{FF2B5EF4-FFF2-40B4-BE49-F238E27FC236}">
                <a16:creationId xmlns:a16="http://schemas.microsoft.com/office/drawing/2014/main" id="{AEA886D6-BE56-9335-16E7-1D3D3D839E12}"/>
              </a:ext>
            </a:extLst>
          </p:cNvPr>
          <p:cNvGrpSpPr/>
          <p:nvPr/>
        </p:nvGrpSpPr>
        <p:grpSpPr>
          <a:xfrm>
            <a:off x="628907" y="1539080"/>
            <a:ext cx="468000" cy="468000"/>
            <a:chOff x="8032419" y="1559778"/>
            <a:chExt cx="468000" cy="468000"/>
          </a:xfrm>
        </p:grpSpPr>
        <p:sp>
          <p:nvSpPr>
            <p:cNvPr id="44" name="Oval 43">
              <a:extLst>
                <a:ext uri="{FF2B5EF4-FFF2-40B4-BE49-F238E27FC236}">
                  <a16:creationId xmlns:a16="http://schemas.microsoft.com/office/drawing/2014/main" id="{408887CA-56F8-8736-3A7D-6E77895CB982}"/>
                </a:ext>
              </a:extLst>
            </p:cNvPr>
            <p:cNvSpPr/>
            <p:nvPr/>
          </p:nvSpPr>
          <p:spPr>
            <a:xfrm flipH="1">
              <a:off x="8032419"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45" name="Graphic 44">
              <a:extLst>
                <a:ext uri="{FF2B5EF4-FFF2-40B4-BE49-F238E27FC236}">
                  <a16:creationId xmlns:a16="http://schemas.microsoft.com/office/drawing/2014/main" id="{C0EEA2A4-C91D-C812-C28B-33E4BC8CC41F}"/>
                </a:ext>
                <a:ext uri="{C183D7F6-B498-43B3-948B-1728B52AA6E4}">
                  <adec:decorative xmlns:adec="http://schemas.microsoft.com/office/drawing/2017/decorative" val="1"/>
                </a:ext>
              </a:extLst>
            </p:cNvPr>
            <p:cNvPicPr>
              <a:picLocks/>
            </p:cNvPicPr>
            <p:nvPr/>
          </p:nvPicPr>
          <p:blipFill>
            <a:blip r:embed="rId5">
              <a:lum/>
              <a:extLst>
                <a:ext uri="{96DAC541-7B7A-43D3-8B79-37D633B846F1}">
                  <asvg:svgBlip xmlns:asvg="http://schemas.microsoft.com/office/drawing/2016/SVG/main" r:embed="rId6"/>
                </a:ext>
              </a:extLst>
            </a:blip>
            <a:stretch>
              <a:fillRect/>
            </a:stretch>
          </p:blipFill>
          <p:spPr>
            <a:xfrm>
              <a:off x="8101499" y="1628858"/>
              <a:ext cx="329840" cy="329840"/>
            </a:xfrm>
            <a:prstGeom prst="rect">
              <a:avLst/>
            </a:prstGeom>
          </p:spPr>
        </p:pic>
      </p:grpSp>
      <p:sp>
        <p:nvSpPr>
          <p:cNvPr id="48" name="Title 14">
            <a:extLst>
              <a:ext uri="{FF2B5EF4-FFF2-40B4-BE49-F238E27FC236}">
                <a16:creationId xmlns:a16="http://schemas.microsoft.com/office/drawing/2014/main" id="{D955E1D1-EE8F-A48F-CAD9-82E66C6AA0D7}"/>
              </a:ext>
            </a:extLst>
          </p:cNvPr>
          <p:cNvSpPr>
            <a:spLocks noGrp="1"/>
          </p:cNvSpPr>
          <p:nvPr>
            <p:ph type="title"/>
          </p:nvPr>
        </p:nvSpPr>
        <p:spPr>
          <a:xfrm>
            <a:off x="636889" y="333747"/>
            <a:ext cx="10918222" cy="733688"/>
          </a:xfrm>
        </p:spPr>
        <p:txBody>
          <a:bodyPr>
            <a:noAutofit/>
          </a:bodyPr>
          <a:lstStyle/>
          <a:p>
            <a:r>
              <a:rPr lang="sv-SE"/>
              <a:t>Fokuserat tillgänglighetsarbete i Region Västmanland (2/2)</a:t>
            </a:r>
          </a:p>
        </p:txBody>
      </p:sp>
      <p:sp>
        <p:nvSpPr>
          <p:cNvPr id="49" name="TextBox 48">
            <a:extLst>
              <a:ext uri="{FF2B5EF4-FFF2-40B4-BE49-F238E27FC236}">
                <a16:creationId xmlns:a16="http://schemas.microsoft.com/office/drawing/2014/main" id="{D721A613-EACF-B8E4-BEF1-D8F3D1DD69A1}"/>
              </a:ext>
            </a:extLst>
          </p:cNvPr>
          <p:cNvSpPr txBox="1"/>
          <p:nvPr/>
        </p:nvSpPr>
        <p:spPr>
          <a:xfrm>
            <a:off x="636888" y="2202796"/>
            <a:ext cx="5412233" cy="2361016"/>
          </a:xfrm>
          <a:prstGeom prst="rect">
            <a:avLst/>
          </a:prstGeom>
        </p:spPr>
        <p:txBody>
          <a:bodyPr vert="horz" wrap="square" lIns="0" tIns="0" rIns="0" bIns="0" rtlCol="0" anchor="t">
            <a:noAutofit/>
          </a:bodyPr>
          <a:lstStyle/>
          <a:p>
            <a:pPr marL="171450" indent="-171450">
              <a:spcAft>
                <a:spcPts val="900"/>
              </a:spcAft>
              <a:buFont typeface="Arial" panose="020B0604020202020204" pitchFamily="34" charset="0"/>
              <a:buChar char="•"/>
            </a:pPr>
            <a:r>
              <a:rPr lang="sv-SE" sz="1400" dirty="0"/>
              <a:t>Upplägget leder till bättre insyn och tydligare överblick, vilket möjliggör proaktiva insatser för att förbättra tillgängligheten. Det innebär således att riktade resurser kan avsättas för att löpande kunna kartlägga kapaciteten. </a:t>
            </a:r>
          </a:p>
          <a:p>
            <a:pPr marL="171450" indent="-171450">
              <a:spcAft>
                <a:spcPts val="900"/>
              </a:spcAft>
              <a:buFont typeface="Arial" panose="020B0604020202020204" pitchFamily="34" charset="0"/>
              <a:buChar char="•"/>
            </a:pPr>
            <a:r>
              <a:rPr lang="sv-SE" sz="1400" dirty="0"/>
              <a:t>Enhetens arbete upplevs bidra till en minskad administrativ belastning för verksamheterna som kan fokusera på sitt kärnuppdrag.</a:t>
            </a:r>
          </a:p>
        </p:txBody>
      </p:sp>
      <p:sp>
        <p:nvSpPr>
          <p:cNvPr id="50" name="TextBox 49">
            <a:extLst>
              <a:ext uri="{FF2B5EF4-FFF2-40B4-BE49-F238E27FC236}">
                <a16:creationId xmlns:a16="http://schemas.microsoft.com/office/drawing/2014/main" id="{6A663F7B-0341-44DD-FB20-9453EB00C273}"/>
              </a:ext>
            </a:extLst>
          </p:cNvPr>
          <p:cNvSpPr txBox="1"/>
          <p:nvPr/>
        </p:nvSpPr>
        <p:spPr>
          <a:xfrm>
            <a:off x="6252320" y="2202796"/>
            <a:ext cx="5302792" cy="2361016"/>
          </a:xfrm>
          <a:prstGeom prst="rect">
            <a:avLst/>
          </a:prstGeom>
        </p:spPr>
        <p:txBody>
          <a:bodyPr vert="horz" wrap="square" lIns="0" tIns="0" rIns="0" bIns="0" rtlCol="0" anchor="t">
            <a:noAutofit/>
          </a:bodyPr>
          <a:lstStyle/>
          <a:p>
            <a:pPr marL="171450" indent="-171450">
              <a:spcAft>
                <a:spcPts val="900"/>
              </a:spcAft>
              <a:buFont typeface="Wingdings" panose="05000000000000000000" pitchFamily="2" charset="2"/>
              <a:buChar char="q"/>
            </a:pPr>
            <a:r>
              <a:rPr lang="sv-SE" sz="1400" dirty="0"/>
              <a:t>Ett flexibelt angreppssätt som innebär att vårdgarantienheten kan identifiera nya och kreativa metoder tillsammans med verksamheterna.</a:t>
            </a:r>
          </a:p>
          <a:p>
            <a:pPr marL="171450" indent="-171450">
              <a:spcAft>
                <a:spcPts val="900"/>
              </a:spcAft>
              <a:buFont typeface="Wingdings" panose="05000000000000000000" pitchFamily="2" charset="2"/>
              <a:buChar char="q"/>
            </a:pPr>
            <a:r>
              <a:rPr lang="sv-SE" sz="1400" dirty="0"/>
              <a:t>Iterativ utveckling: det vill säga regelbunden uppföljning och anpassning för att förfina processer och arbetssätt.</a:t>
            </a:r>
          </a:p>
          <a:p>
            <a:pPr marL="171450" indent="-171450">
              <a:spcAft>
                <a:spcPts val="900"/>
              </a:spcAft>
              <a:buFont typeface="Wingdings" panose="05000000000000000000" pitchFamily="2" charset="2"/>
              <a:buChar char="q"/>
            </a:pPr>
            <a:r>
              <a:rPr lang="sv-SE" sz="1400" dirty="0"/>
              <a:t>Brett samarbete mellan vårdgarantienhet och flera olika verksamheter förbättrar förutsättningarna för att flexibla arbetssätt ska kunna utvecklas.</a:t>
            </a:r>
          </a:p>
        </p:txBody>
      </p:sp>
      <p:pic>
        <p:nvPicPr>
          <p:cNvPr id="55" name="Graphic 54">
            <a:extLst>
              <a:ext uri="{FF2B5EF4-FFF2-40B4-BE49-F238E27FC236}">
                <a16:creationId xmlns:a16="http://schemas.microsoft.com/office/drawing/2014/main" id="{3DAE90E5-D52B-481F-0A48-A08779273643}"/>
              </a:ext>
              <a:ext uri="{C183D7F6-B498-43B3-948B-1728B52AA6E4}">
                <adec:decorative xmlns:adec="http://schemas.microsoft.com/office/drawing/2017/decorative" val="1"/>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flipH="1" flipV="1">
            <a:off x="3263286" y="5335701"/>
            <a:ext cx="428150" cy="411245"/>
          </a:xfrm>
          <a:prstGeom prst="rect">
            <a:avLst/>
          </a:prstGeom>
        </p:spPr>
      </p:pic>
      <p:sp>
        <p:nvSpPr>
          <p:cNvPr id="56" name="TextBox 55">
            <a:extLst>
              <a:ext uri="{FF2B5EF4-FFF2-40B4-BE49-F238E27FC236}">
                <a16:creationId xmlns:a16="http://schemas.microsoft.com/office/drawing/2014/main" id="{4BEF60AA-E50C-AFC2-241D-9110F1026806}"/>
              </a:ext>
            </a:extLst>
          </p:cNvPr>
          <p:cNvSpPr txBox="1"/>
          <p:nvPr/>
        </p:nvSpPr>
        <p:spPr>
          <a:xfrm>
            <a:off x="3691436" y="5494146"/>
            <a:ext cx="5842031" cy="355538"/>
          </a:xfrm>
          <a:prstGeom prst="rect">
            <a:avLst/>
          </a:prstGeom>
        </p:spPr>
        <p:txBody>
          <a:bodyPr vert="horz" wrap="square" lIns="0" tIns="45720" rIns="91440" bIns="45720" rtlCol="0" anchor="t">
            <a:noAutofit/>
          </a:bodyPr>
          <a:lstStyle/>
          <a:p>
            <a:pPr>
              <a:spcAft>
                <a:spcPts val="600"/>
              </a:spcAft>
            </a:pPr>
            <a:r>
              <a:rPr lang="sv-SE" sz="1400" i="1" dirty="0"/>
              <a:t>Tillsammans med verksamheten analyserar vi hur vi kan bidra med att vårdgarantins tidsgränser uppfylls för alla patienter.</a:t>
            </a:r>
          </a:p>
          <a:p>
            <a:pPr algn="r">
              <a:spcAft>
                <a:spcPts val="600"/>
              </a:spcAft>
            </a:pPr>
            <a:r>
              <a:rPr lang="sv-SE" sz="1400" dirty="0"/>
              <a:t>– Enhetschef vårdgarantienheten Region Västmanland</a:t>
            </a:r>
          </a:p>
        </p:txBody>
      </p:sp>
      <p:sp>
        <p:nvSpPr>
          <p:cNvPr id="58" name="TextBox 57">
            <a:extLst>
              <a:ext uri="{FF2B5EF4-FFF2-40B4-BE49-F238E27FC236}">
                <a16:creationId xmlns:a16="http://schemas.microsoft.com/office/drawing/2014/main" id="{377404D9-EBA3-F6A1-ADF1-9A4EBAF208AB}"/>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800"/>
              <a:t>Källa: Intervju med enhetschef i Region Västmanland.</a:t>
            </a:r>
          </a:p>
        </p:txBody>
      </p:sp>
    </p:spTree>
    <p:extLst>
      <p:ext uri="{BB962C8B-B14F-4D97-AF65-F5344CB8AC3E}">
        <p14:creationId xmlns:p14="http://schemas.microsoft.com/office/powerpoint/2010/main" val="1676780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385956"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333747"/>
            <a:ext cx="10918222" cy="733688"/>
          </a:xfrm>
        </p:spPr>
        <p:txBody>
          <a:bodyPr>
            <a:noAutofit/>
          </a:bodyPr>
          <a:lstStyle/>
          <a:p>
            <a:r>
              <a:rPr lang="sv-SE"/>
              <a:t>Gemensamma transporter inom Sjukvårdsregion Mellansverige (1/2)</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9" y="2101196"/>
            <a:ext cx="11019822" cy="3933843"/>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28</a:t>
            </a:fld>
            <a:endParaRPr lang="sv-SE"/>
          </a:p>
        </p:txBody>
      </p:sp>
      <p:sp>
        <p:nvSpPr>
          <p:cNvPr id="7" name="Rectangle 6">
            <a:extLst>
              <a:ext uri="{FF2B5EF4-FFF2-40B4-BE49-F238E27FC236}">
                <a16:creationId xmlns:a16="http://schemas.microsoft.com/office/drawing/2014/main" id="{E4EE4982-7EBD-FD56-1866-6EC7749B541B}"/>
              </a:ext>
              <a:ext uri="{C183D7F6-B498-43B3-948B-1728B52AA6E4}">
                <adec:decorative xmlns:adec="http://schemas.microsoft.com/office/drawing/2017/decorative" val="1"/>
              </a:ext>
            </a:extLst>
          </p:cNvPr>
          <p:cNvSpPr/>
          <p:nvPr/>
        </p:nvSpPr>
        <p:spPr>
          <a:xfrm>
            <a:off x="535288" y="1444964"/>
            <a:ext cx="1101982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9" name="TextBox 8">
            <a:extLst>
              <a:ext uri="{FF2B5EF4-FFF2-40B4-BE49-F238E27FC236}">
                <a16:creationId xmlns:a16="http://schemas.microsoft.com/office/drawing/2014/main" id="{6B9A69FD-D0CE-E54D-05B7-D832A5D12BA8}"/>
              </a:ext>
            </a:extLst>
          </p:cNvPr>
          <p:cNvSpPr txBox="1"/>
          <p:nvPr/>
        </p:nvSpPr>
        <p:spPr>
          <a:xfrm>
            <a:off x="1206489" y="1611155"/>
            <a:ext cx="2781897" cy="323850"/>
          </a:xfrm>
          <a:prstGeom prst="rect">
            <a:avLst/>
          </a:prstGeom>
        </p:spPr>
        <p:txBody>
          <a:bodyPr vert="horz" wrap="square" lIns="0" tIns="45720" rIns="91440" bIns="45720" rtlCol="0" anchor="t">
            <a:noAutofit/>
          </a:bodyPr>
          <a:lstStyle/>
          <a:p>
            <a:pPr algn="l"/>
            <a:r>
              <a:rPr lang="sv-SE" sz="1400" b="1">
                <a:solidFill>
                  <a:schemeClr val="bg1"/>
                </a:solidFill>
              </a:rPr>
              <a:t>Vad innebär arbetssättet?</a:t>
            </a:r>
          </a:p>
        </p:txBody>
      </p:sp>
      <p:grpSp>
        <p:nvGrpSpPr>
          <p:cNvPr id="16" name="Group 15">
            <a:extLst>
              <a:ext uri="{FF2B5EF4-FFF2-40B4-BE49-F238E27FC236}">
                <a16:creationId xmlns:a16="http://schemas.microsoft.com/office/drawing/2014/main" id="{FD44A62A-3612-1217-689E-2E837A4AF3B3}"/>
              </a:ext>
              <a:ext uri="{C183D7F6-B498-43B3-948B-1728B52AA6E4}">
                <adec:decorative xmlns:adec="http://schemas.microsoft.com/office/drawing/2017/decorative" val="1"/>
              </a:ext>
            </a:extLst>
          </p:cNvPr>
          <p:cNvGrpSpPr/>
          <p:nvPr/>
        </p:nvGrpSpPr>
        <p:grpSpPr>
          <a:xfrm>
            <a:off x="636889" y="1539080"/>
            <a:ext cx="468000" cy="468000"/>
            <a:chOff x="797960" y="1559778"/>
            <a:chExt cx="468000" cy="468000"/>
          </a:xfrm>
        </p:grpSpPr>
        <p:sp>
          <p:nvSpPr>
            <p:cNvPr id="17" name="Oval 16">
              <a:extLst>
                <a:ext uri="{FF2B5EF4-FFF2-40B4-BE49-F238E27FC236}">
                  <a16:creationId xmlns:a16="http://schemas.microsoft.com/office/drawing/2014/main" id="{FD23AD58-F45F-56D9-8DE4-4928F30F86CB}"/>
                </a:ext>
              </a:extLst>
            </p:cNvPr>
            <p:cNvSpPr/>
            <p:nvPr/>
          </p:nvSpPr>
          <p:spPr>
            <a:xfrm flipH="1">
              <a:off x="797960"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26" name="Graphic 25">
              <a:extLst>
                <a:ext uri="{FF2B5EF4-FFF2-40B4-BE49-F238E27FC236}">
                  <a16:creationId xmlns:a16="http://schemas.microsoft.com/office/drawing/2014/main" id="{5C507216-44C7-7740-C79D-605BD2AA326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846919" y="1608737"/>
              <a:ext cx="370082" cy="370082"/>
            </a:xfrm>
            <a:prstGeom prst="rect">
              <a:avLst/>
            </a:prstGeom>
          </p:spPr>
        </p:pic>
      </p:grpSp>
      <p:sp>
        <p:nvSpPr>
          <p:cNvPr id="41" name="TextBox 40">
            <a:extLst>
              <a:ext uri="{FF2B5EF4-FFF2-40B4-BE49-F238E27FC236}">
                <a16:creationId xmlns:a16="http://schemas.microsoft.com/office/drawing/2014/main" id="{5E8EAE68-F2B1-DCA6-36A4-CCDD119947FA}"/>
              </a:ext>
            </a:extLst>
          </p:cNvPr>
          <p:cNvSpPr txBox="1"/>
          <p:nvPr/>
        </p:nvSpPr>
        <p:spPr>
          <a:xfrm>
            <a:off x="535286" y="2195312"/>
            <a:ext cx="11019821" cy="1831271"/>
          </a:xfrm>
          <a:prstGeom prst="rect">
            <a:avLst/>
          </a:prstGeom>
          <a:noFill/>
        </p:spPr>
        <p:txBody>
          <a:bodyPr wrap="square">
            <a:spAutoFit/>
          </a:bodyPr>
          <a:lstStyle/>
          <a:p>
            <a:pPr>
              <a:spcAft>
                <a:spcPts val="900"/>
              </a:spcAft>
            </a:pPr>
            <a:r>
              <a:rPr lang="sv-SE" sz="1400" dirty="0"/>
              <a:t>Inom Sjukvårdsregion Mellansverige är det flera regioner som arbetar med så kallade ambulansbussar som färdmedel för patienter, däribland de patienter som är aktuella för nationell vårdförmedling. Detta är servicelinjer med bussar som är medicinskt utrustade och även bemannade av sjukvårdspersonal.</a:t>
            </a:r>
          </a:p>
          <a:p>
            <a:pPr>
              <a:spcAft>
                <a:spcPts val="900"/>
              </a:spcAft>
            </a:pPr>
            <a:r>
              <a:rPr lang="sv-SE" sz="1400" dirty="0"/>
              <a:t>Det finns en servicelinje från Region Värmland till Region Uppsala via Region Örebro, men även från Region Dalarna och Region Gävleborg till Region Uppsala. Servicelinjerna används av patienter som behöver vård utanför hemregionen.</a:t>
            </a:r>
          </a:p>
          <a:p>
            <a:pPr>
              <a:spcAft>
                <a:spcPts val="900"/>
              </a:spcAft>
            </a:pPr>
            <a:r>
              <a:rPr lang="sv-SE" sz="1400" dirty="0"/>
              <a:t>Generellt är bokningsrutinerna för servicelinjerna lika och involverar stöd från regionens trafikkontor eller motsvarande. Patienterna informeras om regionens servicelinje när de blir inbokade för vård utanför hemregionen.</a:t>
            </a:r>
          </a:p>
        </p:txBody>
      </p:sp>
      <p:sp>
        <p:nvSpPr>
          <p:cNvPr id="48" name="TextBox 47">
            <a:extLst>
              <a:ext uri="{FF2B5EF4-FFF2-40B4-BE49-F238E27FC236}">
                <a16:creationId xmlns:a16="http://schemas.microsoft.com/office/drawing/2014/main" id="{C820E429-D52F-2670-CC83-12DAC9ADC5CA}"/>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800"/>
              <a:t>Källa: Intervjuer med Region Dalarna och Region Värmland.</a:t>
            </a:r>
          </a:p>
        </p:txBody>
      </p:sp>
    </p:spTree>
    <p:extLst>
      <p:ext uri="{BB962C8B-B14F-4D97-AF65-F5344CB8AC3E}">
        <p14:creationId xmlns:p14="http://schemas.microsoft.com/office/powerpoint/2010/main" val="963490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20EFBD45-0455-694B-BA59-A77988AB1C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76AF63-EAE7-C6C5-88FC-C19F11FD4B8F}"/>
              </a:ext>
              <a:ext uri="{C183D7F6-B498-43B3-948B-1728B52AA6E4}">
                <adec:decorative xmlns:adec="http://schemas.microsoft.com/office/drawing/2017/decorative" val="1"/>
              </a:ext>
            </a:extLst>
          </p:cNvPr>
          <p:cNvSpPr/>
          <p:nvPr/>
        </p:nvSpPr>
        <p:spPr>
          <a:xfrm>
            <a:off x="433689" y="1346138"/>
            <a:ext cx="11318484" cy="3970513"/>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Rectangle 23">
            <a:extLst>
              <a:ext uri="{FF2B5EF4-FFF2-40B4-BE49-F238E27FC236}">
                <a16:creationId xmlns:a16="http://schemas.microsoft.com/office/drawing/2014/main" id="{4430BB97-4C5B-3227-1A74-FFE6DCE1F197}"/>
              </a:ext>
              <a:ext uri="{C183D7F6-B498-43B3-948B-1728B52AA6E4}">
                <adec:decorative xmlns:adec="http://schemas.microsoft.com/office/drawing/2017/decorative" val="1"/>
              </a:ext>
            </a:extLst>
          </p:cNvPr>
          <p:cNvSpPr/>
          <p:nvPr/>
        </p:nvSpPr>
        <p:spPr>
          <a:xfrm>
            <a:off x="6169130" y="2101196"/>
            <a:ext cx="5381927" cy="3080404"/>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40C52777-05D4-C8F0-3E4C-8E3B33D9E864}"/>
              </a:ext>
            </a:extLst>
          </p:cNvPr>
          <p:cNvSpPr>
            <a:spLocks noGrp="1"/>
          </p:cNvSpPr>
          <p:nvPr>
            <p:ph type="sldNum" sz="quarter" idx="11"/>
          </p:nvPr>
        </p:nvSpPr>
        <p:spPr/>
        <p:txBody>
          <a:bodyPr/>
          <a:lstStyle/>
          <a:p>
            <a:fld id="{4EF126C7-24CB-41BE-8327-5CF4F4F9B55B}" type="slidenum">
              <a:rPr lang="sv-SE" smtClean="0"/>
              <a:pPr/>
              <a:t>29</a:t>
            </a:fld>
            <a:endParaRPr lang="sv-SE"/>
          </a:p>
        </p:txBody>
      </p:sp>
      <p:sp>
        <p:nvSpPr>
          <p:cNvPr id="30" name="Rectangle 29">
            <a:extLst>
              <a:ext uri="{FF2B5EF4-FFF2-40B4-BE49-F238E27FC236}">
                <a16:creationId xmlns:a16="http://schemas.microsoft.com/office/drawing/2014/main" id="{7B02242D-53B1-5E6D-BCFB-6575AF4E7B03}"/>
              </a:ext>
              <a:ext uri="{C183D7F6-B498-43B3-948B-1728B52AA6E4}">
                <adec:decorative xmlns:adec="http://schemas.microsoft.com/office/drawing/2017/decorative" val="1"/>
              </a:ext>
            </a:extLst>
          </p:cNvPr>
          <p:cNvSpPr/>
          <p:nvPr/>
        </p:nvSpPr>
        <p:spPr>
          <a:xfrm>
            <a:off x="539211" y="2101195"/>
            <a:ext cx="5509911" cy="308040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a:extLst>
              <a:ext uri="{FF2B5EF4-FFF2-40B4-BE49-F238E27FC236}">
                <a16:creationId xmlns:a16="http://schemas.microsoft.com/office/drawing/2014/main" id="{8735256D-ABD5-C3DD-E3A3-E71D37CDE91E}"/>
              </a:ext>
              <a:ext uri="{C183D7F6-B498-43B3-948B-1728B52AA6E4}">
                <adec:decorative xmlns:adec="http://schemas.microsoft.com/office/drawing/2017/decorative" val="1"/>
              </a:ext>
            </a:extLst>
          </p:cNvPr>
          <p:cNvSpPr/>
          <p:nvPr/>
        </p:nvSpPr>
        <p:spPr>
          <a:xfrm>
            <a:off x="6165078" y="1444964"/>
            <a:ext cx="5385979"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6" name="Group 15">
            <a:extLst>
              <a:ext uri="{FF2B5EF4-FFF2-40B4-BE49-F238E27FC236}">
                <a16:creationId xmlns:a16="http://schemas.microsoft.com/office/drawing/2014/main" id="{4D4AB436-968A-4797-16FE-9DA45709404A}"/>
              </a:ext>
              <a:ext uri="{C183D7F6-B498-43B3-948B-1728B52AA6E4}">
                <adec:decorative xmlns:adec="http://schemas.microsoft.com/office/drawing/2017/decorative" val="1"/>
              </a:ext>
            </a:extLst>
          </p:cNvPr>
          <p:cNvGrpSpPr/>
          <p:nvPr/>
        </p:nvGrpSpPr>
        <p:grpSpPr>
          <a:xfrm>
            <a:off x="6266679" y="1539080"/>
            <a:ext cx="3342756" cy="468000"/>
            <a:chOff x="4377897" y="1539080"/>
            <a:chExt cx="3342756" cy="468000"/>
          </a:xfrm>
        </p:grpSpPr>
        <p:sp>
          <p:nvSpPr>
            <p:cNvPr id="17" name="TextBox 16">
              <a:extLst>
                <a:ext uri="{FF2B5EF4-FFF2-40B4-BE49-F238E27FC236}">
                  <a16:creationId xmlns:a16="http://schemas.microsoft.com/office/drawing/2014/main" id="{F4EEC7AF-E29D-D95B-2149-514675E23F88}"/>
                </a:ext>
              </a:extLst>
            </p:cNvPr>
            <p:cNvSpPr txBox="1"/>
            <p:nvPr/>
          </p:nvSpPr>
          <p:spPr>
            <a:xfrm>
              <a:off x="4947497"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Framgångsfaktorer</a:t>
              </a:r>
            </a:p>
          </p:txBody>
        </p:sp>
        <p:grpSp>
          <p:nvGrpSpPr>
            <p:cNvPr id="26" name="Group 25">
              <a:extLst>
                <a:ext uri="{FF2B5EF4-FFF2-40B4-BE49-F238E27FC236}">
                  <a16:creationId xmlns:a16="http://schemas.microsoft.com/office/drawing/2014/main" id="{731CBC53-3148-FA1A-18BE-9855228CA62D}"/>
                </a:ext>
              </a:extLst>
            </p:cNvPr>
            <p:cNvGrpSpPr/>
            <p:nvPr/>
          </p:nvGrpSpPr>
          <p:grpSpPr>
            <a:xfrm>
              <a:off x="4377897" y="1539080"/>
              <a:ext cx="468000" cy="468000"/>
              <a:chOff x="4421161" y="1559778"/>
              <a:chExt cx="468000" cy="468000"/>
            </a:xfrm>
          </p:grpSpPr>
          <p:sp>
            <p:nvSpPr>
              <p:cNvPr id="33" name="Oval 32">
                <a:extLst>
                  <a:ext uri="{FF2B5EF4-FFF2-40B4-BE49-F238E27FC236}">
                    <a16:creationId xmlns:a16="http://schemas.microsoft.com/office/drawing/2014/main" id="{FEA70BAD-3374-4E63-8656-B3C1D807DC8F}"/>
                  </a:ext>
                </a:extLst>
              </p:cNvPr>
              <p:cNvSpPr/>
              <p:nvPr/>
            </p:nvSpPr>
            <p:spPr>
              <a:xfrm flipH="1">
                <a:off x="4421161"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35" name="Graphic 34">
                <a:extLst>
                  <a:ext uri="{FF2B5EF4-FFF2-40B4-BE49-F238E27FC236}">
                    <a16:creationId xmlns:a16="http://schemas.microsoft.com/office/drawing/2014/main" id="{55634BFE-BCF5-81C2-F645-44B4CBAD233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4475466" y="1614083"/>
                <a:ext cx="359390" cy="359390"/>
              </a:xfrm>
              <a:prstGeom prst="rect">
                <a:avLst/>
              </a:prstGeom>
            </p:spPr>
          </p:pic>
        </p:grpSp>
      </p:grpSp>
      <p:sp>
        <p:nvSpPr>
          <p:cNvPr id="39" name="Rectangle 38">
            <a:extLst>
              <a:ext uri="{FF2B5EF4-FFF2-40B4-BE49-F238E27FC236}">
                <a16:creationId xmlns:a16="http://schemas.microsoft.com/office/drawing/2014/main" id="{C0E69923-68AD-2B0C-6C06-F7F8AB5CFBB6}"/>
              </a:ext>
              <a:ext uri="{C183D7F6-B498-43B3-948B-1728B52AA6E4}">
                <adec:decorative xmlns:adec="http://schemas.microsoft.com/office/drawing/2017/decorative" val="1"/>
              </a:ext>
            </a:extLst>
          </p:cNvPr>
          <p:cNvSpPr/>
          <p:nvPr/>
        </p:nvSpPr>
        <p:spPr>
          <a:xfrm>
            <a:off x="586088" y="1444964"/>
            <a:ext cx="55099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ctangle 40">
            <a:extLst>
              <a:ext uri="{FF2B5EF4-FFF2-40B4-BE49-F238E27FC236}">
                <a16:creationId xmlns:a16="http://schemas.microsoft.com/office/drawing/2014/main" id="{A517A574-057B-2482-98A1-D63DB1CA0BCB}"/>
              </a:ext>
              <a:ext uri="{C183D7F6-B498-43B3-948B-1728B52AA6E4}">
                <adec:decorative xmlns:adec="http://schemas.microsoft.com/office/drawing/2017/decorative" val="1"/>
              </a:ext>
            </a:extLst>
          </p:cNvPr>
          <p:cNvSpPr/>
          <p:nvPr/>
        </p:nvSpPr>
        <p:spPr>
          <a:xfrm>
            <a:off x="535288" y="1444964"/>
            <a:ext cx="55607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42" name="TextBox 41">
            <a:extLst>
              <a:ext uri="{FF2B5EF4-FFF2-40B4-BE49-F238E27FC236}">
                <a16:creationId xmlns:a16="http://schemas.microsoft.com/office/drawing/2014/main" id="{68502A5A-7ADC-E69C-8F8C-B1A238367302}"/>
              </a:ext>
            </a:extLst>
          </p:cNvPr>
          <p:cNvSpPr txBox="1"/>
          <p:nvPr/>
        </p:nvSpPr>
        <p:spPr>
          <a:xfrm>
            <a:off x="1257289"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Resultat</a:t>
            </a:r>
          </a:p>
        </p:txBody>
      </p:sp>
      <p:grpSp>
        <p:nvGrpSpPr>
          <p:cNvPr id="43" name="Group 42">
            <a:extLst>
              <a:ext uri="{FF2B5EF4-FFF2-40B4-BE49-F238E27FC236}">
                <a16:creationId xmlns:a16="http://schemas.microsoft.com/office/drawing/2014/main" id="{AEA886D6-BE56-9335-16E7-1D3D3D839E12}"/>
              </a:ext>
            </a:extLst>
          </p:cNvPr>
          <p:cNvGrpSpPr/>
          <p:nvPr/>
        </p:nvGrpSpPr>
        <p:grpSpPr>
          <a:xfrm>
            <a:off x="628907" y="1539080"/>
            <a:ext cx="468000" cy="468000"/>
            <a:chOff x="8032419" y="1559778"/>
            <a:chExt cx="468000" cy="468000"/>
          </a:xfrm>
        </p:grpSpPr>
        <p:sp>
          <p:nvSpPr>
            <p:cNvPr id="44" name="Oval 43">
              <a:extLst>
                <a:ext uri="{FF2B5EF4-FFF2-40B4-BE49-F238E27FC236}">
                  <a16:creationId xmlns:a16="http://schemas.microsoft.com/office/drawing/2014/main" id="{408887CA-56F8-8736-3A7D-6E77895CB982}"/>
                </a:ext>
              </a:extLst>
            </p:cNvPr>
            <p:cNvSpPr/>
            <p:nvPr/>
          </p:nvSpPr>
          <p:spPr>
            <a:xfrm flipH="1">
              <a:off x="8032419"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45" name="Graphic 44">
              <a:extLst>
                <a:ext uri="{FF2B5EF4-FFF2-40B4-BE49-F238E27FC236}">
                  <a16:creationId xmlns:a16="http://schemas.microsoft.com/office/drawing/2014/main" id="{C0EEA2A4-C91D-C812-C28B-33E4BC8CC41F}"/>
                </a:ext>
                <a:ext uri="{C183D7F6-B498-43B3-948B-1728B52AA6E4}">
                  <adec:decorative xmlns:adec="http://schemas.microsoft.com/office/drawing/2017/decorative" val="1"/>
                </a:ext>
              </a:extLst>
            </p:cNvPr>
            <p:cNvPicPr>
              <a:picLocks/>
            </p:cNvPicPr>
            <p:nvPr/>
          </p:nvPicPr>
          <p:blipFill>
            <a:blip r:embed="rId5">
              <a:lum/>
              <a:extLst>
                <a:ext uri="{96DAC541-7B7A-43D3-8B79-37D633B846F1}">
                  <asvg:svgBlip xmlns:asvg="http://schemas.microsoft.com/office/drawing/2016/SVG/main" r:embed="rId6"/>
                </a:ext>
              </a:extLst>
            </a:blip>
            <a:stretch>
              <a:fillRect/>
            </a:stretch>
          </p:blipFill>
          <p:spPr>
            <a:xfrm>
              <a:off x="8101499" y="1628858"/>
              <a:ext cx="329840" cy="329840"/>
            </a:xfrm>
            <a:prstGeom prst="rect">
              <a:avLst/>
            </a:prstGeom>
          </p:spPr>
        </p:pic>
      </p:grpSp>
      <p:sp>
        <p:nvSpPr>
          <p:cNvPr id="48" name="Title 14">
            <a:extLst>
              <a:ext uri="{FF2B5EF4-FFF2-40B4-BE49-F238E27FC236}">
                <a16:creationId xmlns:a16="http://schemas.microsoft.com/office/drawing/2014/main" id="{D955E1D1-EE8F-A48F-CAD9-82E66C6AA0D7}"/>
              </a:ext>
            </a:extLst>
          </p:cNvPr>
          <p:cNvSpPr>
            <a:spLocks noGrp="1"/>
          </p:cNvSpPr>
          <p:nvPr>
            <p:ph type="title"/>
          </p:nvPr>
        </p:nvSpPr>
        <p:spPr>
          <a:xfrm>
            <a:off x="636889" y="333747"/>
            <a:ext cx="10918222" cy="733688"/>
          </a:xfrm>
        </p:spPr>
        <p:txBody>
          <a:bodyPr>
            <a:noAutofit/>
          </a:bodyPr>
          <a:lstStyle/>
          <a:p>
            <a:r>
              <a:rPr lang="sv-SE" dirty="0"/>
              <a:t>Gemensamma transporter inom Sjukvårdsregion Mellansverige (2/2)</a:t>
            </a:r>
          </a:p>
        </p:txBody>
      </p:sp>
      <p:sp>
        <p:nvSpPr>
          <p:cNvPr id="49" name="TextBox 48">
            <a:extLst>
              <a:ext uri="{FF2B5EF4-FFF2-40B4-BE49-F238E27FC236}">
                <a16:creationId xmlns:a16="http://schemas.microsoft.com/office/drawing/2014/main" id="{D721A613-EACF-B8E4-BEF1-D8F3D1DD69A1}"/>
              </a:ext>
            </a:extLst>
          </p:cNvPr>
          <p:cNvSpPr txBox="1"/>
          <p:nvPr/>
        </p:nvSpPr>
        <p:spPr>
          <a:xfrm>
            <a:off x="636888" y="2202796"/>
            <a:ext cx="5412233" cy="2361016"/>
          </a:xfrm>
          <a:prstGeom prst="rect">
            <a:avLst/>
          </a:prstGeom>
        </p:spPr>
        <p:txBody>
          <a:bodyPr vert="horz" wrap="square" lIns="0" tIns="0" rIns="0" bIns="0" rtlCol="0" anchor="t">
            <a:noAutofit/>
          </a:bodyPr>
          <a:lstStyle/>
          <a:p>
            <a:pPr marL="171450" indent="-171450">
              <a:spcAft>
                <a:spcPts val="900"/>
              </a:spcAft>
              <a:buFont typeface="Arial" panose="020B0604020202020204" pitchFamily="34" charset="0"/>
              <a:buChar char="•"/>
            </a:pPr>
            <a:r>
              <a:rPr lang="sv-SE" sz="1400" dirty="0"/>
              <a:t>Koordinerade transporter bidrar till ekonomisk hållbarhet när större patientvolymer kan resa vid ett tillfälle. Vidare minskar behovet för patienter att göra utlägg för resekostnader.</a:t>
            </a:r>
          </a:p>
          <a:p>
            <a:pPr marL="171450" indent="-171450">
              <a:spcAft>
                <a:spcPts val="900"/>
              </a:spcAft>
              <a:buFont typeface="Arial" panose="020B0604020202020204" pitchFamily="34" charset="0"/>
              <a:buChar char="•"/>
            </a:pPr>
            <a:r>
              <a:rPr lang="sv-SE" sz="1400" dirty="0"/>
              <a:t>Många patienterna känner sig väl omhändertagna och upplever patientbussen som en god helhetslösning.</a:t>
            </a:r>
          </a:p>
          <a:p>
            <a:pPr marL="171450" indent="-171450">
              <a:spcAft>
                <a:spcPts val="900"/>
              </a:spcAft>
              <a:buFont typeface="Arial" panose="020B0604020202020204" pitchFamily="34" charset="0"/>
              <a:buChar char="•"/>
            </a:pPr>
            <a:r>
              <a:rPr lang="sv-SE" sz="1400" dirty="0"/>
              <a:t>Medicinskt säker transport skapar möjlighet att ta hand om flera patienter som annars kanske inte skulle ha möjlighet att resa själva.</a:t>
            </a:r>
          </a:p>
        </p:txBody>
      </p:sp>
      <p:sp>
        <p:nvSpPr>
          <p:cNvPr id="50" name="TextBox 49">
            <a:extLst>
              <a:ext uri="{FF2B5EF4-FFF2-40B4-BE49-F238E27FC236}">
                <a16:creationId xmlns:a16="http://schemas.microsoft.com/office/drawing/2014/main" id="{6A663F7B-0341-44DD-FB20-9453EB00C273}"/>
              </a:ext>
            </a:extLst>
          </p:cNvPr>
          <p:cNvSpPr txBox="1"/>
          <p:nvPr/>
        </p:nvSpPr>
        <p:spPr>
          <a:xfrm>
            <a:off x="6252320" y="2202796"/>
            <a:ext cx="5302792" cy="2361016"/>
          </a:xfrm>
          <a:prstGeom prst="rect">
            <a:avLst/>
          </a:prstGeom>
        </p:spPr>
        <p:txBody>
          <a:bodyPr vert="horz" wrap="square" lIns="0" tIns="0" rIns="0" bIns="0" rtlCol="0" anchor="t">
            <a:noAutofit/>
          </a:bodyPr>
          <a:lstStyle/>
          <a:p>
            <a:pPr marL="171450" indent="-171450">
              <a:spcAft>
                <a:spcPts val="900"/>
              </a:spcAft>
              <a:buFont typeface="Wingdings" panose="05000000000000000000" pitchFamily="2" charset="2"/>
              <a:buChar char="q"/>
            </a:pPr>
            <a:r>
              <a:rPr lang="sv-SE" sz="1400" dirty="0"/>
              <a:t>Samarbete med ambulanssjukvården som är involverade i bemanning av bussen.</a:t>
            </a:r>
          </a:p>
          <a:p>
            <a:pPr marL="171450" indent="-171450">
              <a:spcAft>
                <a:spcPts val="900"/>
              </a:spcAft>
              <a:buFont typeface="Wingdings" panose="05000000000000000000" pitchFamily="2" charset="2"/>
              <a:buChar char="q"/>
            </a:pPr>
            <a:r>
              <a:rPr lang="sv-SE" sz="1400" dirty="0"/>
              <a:t>Koordinering och kontakt med mottagande vårdgivare för att kunna planera servicelinjerna och säkerställa kapacitet.</a:t>
            </a:r>
          </a:p>
          <a:p>
            <a:pPr marL="171450" indent="-171450">
              <a:spcAft>
                <a:spcPts val="900"/>
              </a:spcAft>
              <a:buFont typeface="Wingdings" panose="05000000000000000000" pitchFamily="2" charset="2"/>
              <a:buChar char="q"/>
            </a:pPr>
            <a:r>
              <a:rPr lang="sv-SE" sz="1400" dirty="0"/>
              <a:t>De geografiska förutsättningarna för denna typ av servicelinje är generellt goda i Sjukvårdsregion Mellansverige.</a:t>
            </a:r>
          </a:p>
        </p:txBody>
      </p:sp>
      <p:pic>
        <p:nvPicPr>
          <p:cNvPr id="55" name="Graphic 54">
            <a:extLst>
              <a:ext uri="{FF2B5EF4-FFF2-40B4-BE49-F238E27FC236}">
                <a16:creationId xmlns:a16="http://schemas.microsoft.com/office/drawing/2014/main" id="{3DAE90E5-D52B-481F-0A48-A08779273643}"/>
              </a:ext>
              <a:ext uri="{C183D7F6-B498-43B3-948B-1728B52AA6E4}">
                <adec:decorative xmlns:adec="http://schemas.microsoft.com/office/drawing/2017/decorative" val="1"/>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flipH="1" flipV="1">
            <a:off x="3263286" y="5316651"/>
            <a:ext cx="428150" cy="411245"/>
          </a:xfrm>
          <a:prstGeom prst="rect">
            <a:avLst/>
          </a:prstGeom>
        </p:spPr>
      </p:pic>
      <p:sp>
        <p:nvSpPr>
          <p:cNvPr id="56" name="TextBox 55">
            <a:extLst>
              <a:ext uri="{FF2B5EF4-FFF2-40B4-BE49-F238E27FC236}">
                <a16:creationId xmlns:a16="http://schemas.microsoft.com/office/drawing/2014/main" id="{4BEF60AA-E50C-AFC2-241D-9110F1026806}"/>
              </a:ext>
            </a:extLst>
          </p:cNvPr>
          <p:cNvSpPr txBox="1"/>
          <p:nvPr/>
        </p:nvSpPr>
        <p:spPr>
          <a:xfrm>
            <a:off x="3691436" y="5475096"/>
            <a:ext cx="7068004" cy="355538"/>
          </a:xfrm>
          <a:prstGeom prst="rect">
            <a:avLst/>
          </a:prstGeom>
        </p:spPr>
        <p:txBody>
          <a:bodyPr vert="horz" wrap="square" lIns="0" tIns="45720" rIns="91440" bIns="45720" rtlCol="0" anchor="t">
            <a:noAutofit/>
          </a:bodyPr>
          <a:lstStyle/>
          <a:p>
            <a:pPr>
              <a:spcAft>
                <a:spcPts val="600"/>
              </a:spcAft>
            </a:pPr>
            <a:r>
              <a:rPr lang="sv-SE" sz="1400" i="1" dirty="0"/>
              <a:t>När det behövs vård på annan ort ska resan dit inte behöva vara en stressfaktor, genom servicelinjerna har vi möjlighet att erbjuda patienterna en trygg och smidig transport.</a:t>
            </a:r>
          </a:p>
          <a:p>
            <a:pPr algn="r">
              <a:spcAft>
                <a:spcPts val="600"/>
              </a:spcAft>
            </a:pPr>
            <a:r>
              <a:rPr lang="sv-SE" sz="1400" dirty="0"/>
              <a:t>– Samordnare vårdgarantikansliet Region Värmland</a:t>
            </a:r>
          </a:p>
        </p:txBody>
      </p:sp>
      <p:sp>
        <p:nvSpPr>
          <p:cNvPr id="59" name="TextBox 58">
            <a:extLst>
              <a:ext uri="{FF2B5EF4-FFF2-40B4-BE49-F238E27FC236}">
                <a16:creationId xmlns:a16="http://schemas.microsoft.com/office/drawing/2014/main" id="{71055A54-ADE7-7AB9-72B2-86CAD8B12081}"/>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800"/>
              <a:t>Källa: Intervjuer med Region Dalarna och Region Värmland.</a:t>
            </a:r>
          </a:p>
        </p:txBody>
      </p:sp>
    </p:spTree>
    <p:extLst>
      <p:ext uri="{BB962C8B-B14F-4D97-AF65-F5344CB8AC3E}">
        <p14:creationId xmlns:p14="http://schemas.microsoft.com/office/powerpoint/2010/main" val="4040893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15DD6-BCAA-8693-08C2-6E6DEB97B062}"/>
              </a:ext>
            </a:extLst>
          </p:cNvPr>
          <p:cNvSpPr>
            <a:spLocks noGrp="1"/>
          </p:cNvSpPr>
          <p:nvPr>
            <p:ph type="title"/>
          </p:nvPr>
        </p:nvSpPr>
        <p:spPr/>
        <p:txBody>
          <a:bodyPr/>
          <a:lstStyle/>
          <a:p>
            <a:r>
              <a:rPr lang="sv-SE"/>
              <a:t>Introduktion</a:t>
            </a:r>
          </a:p>
        </p:txBody>
      </p:sp>
      <p:sp>
        <p:nvSpPr>
          <p:cNvPr id="3" name="Text Placeholder 2">
            <a:extLst>
              <a:ext uri="{FF2B5EF4-FFF2-40B4-BE49-F238E27FC236}">
                <a16:creationId xmlns:a16="http://schemas.microsoft.com/office/drawing/2014/main" id="{451401F7-10A7-37ED-959A-4FB356E6EC8B}"/>
              </a:ext>
            </a:extLst>
          </p:cNvPr>
          <p:cNvSpPr>
            <a:spLocks noGrp="1"/>
          </p:cNvSpPr>
          <p:nvPr>
            <p:ph type="body" sz="quarter" idx="12"/>
          </p:nvPr>
        </p:nvSpPr>
        <p:spPr/>
        <p:txBody>
          <a:bodyPr/>
          <a:lstStyle/>
          <a:p>
            <a:r>
              <a:rPr lang="sv-SE"/>
              <a:t>1</a:t>
            </a:r>
          </a:p>
        </p:txBody>
      </p:sp>
      <p:sp>
        <p:nvSpPr>
          <p:cNvPr id="4" name="Slide Number Placeholder 3">
            <a:extLst>
              <a:ext uri="{FF2B5EF4-FFF2-40B4-BE49-F238E27FC236}">
                <a16:creationId xmlns:a16="http://schemas.microsoft.com/office/drawing/2014/main" id="{272815AE-1275-DC1C-B307-143AE97F334E}"/>
              </a:ext>
            </a:extLst>
          </p:cNvPr>
          <p:cNvSpPr>
            <a:spLocks noGrp="1"/>
          </p:cNvSpPr>
          <p:nvPr>
            <p:ph type="sldNum" sz="quarter" idx="14"/>
          </p:nvPr>
        </p:nvSpPr>
        <p:spPr/>
        <p:txBody>
          <a:bodyPr/>
          <a:lstStyle/>
          <a:p>
            <a:fld id="{4EF126C7-24CB-41BE-8327-5CF4F4F9B55B}" type="slidenum">
              <a:rPr lang="sv-SE" smtClean="0"/>
              <a:pPr/>
              <a:t>3</a:t>
            </a:fld>
            <a:endParaRPr lang="sv-SE"/>
          </a:p>
        </p:txBody>
      </p:sp>
      <p:sp>
        <p:nvSpPr>
          <p:cNvPr id="5" name="Content Placeholder 2">
            <a:extLst>
              <a:ext uri="{FF2B5EF4-FFF2-40B4-BE49-F238E27FC236}">
                <a16:creationId xmlns:a16="http://schemas.microsoft.com/office/drawing/2014/main" id="{747EA0CB-4DF3-FEC5-7895-5DF174BDCC7F}"/>
              </a:ext>
            </a:extLst>
          </p:cNvPr>
          <p:cNvSpPr txBox="1">
            <a:spLocks/>
          </p:cNvSpPr>
          <p:nvPr/>
        </p:nvSpPr>
        <p:spPr>
          <a:xfrm>
            <a:off x="496667" y="4405363"/>
            <a:ext cx="5339595" cy="933227"/>
          </a:xfrm>
          <a:prstGeom prst="rect">
            <a:avLst/>
          </a:prstGeom>
          <a:noFill/>
        </p:spPr>
        <p:txBody>
          <a:bodyPr vert="horz" lIns="91440" tIns="91440" rIns="91440" bIns="91440" rtlCol="0" anchor="t">
            <a:noAutofit/>
          </a:bodyPr>
          <a:lstStyle>
            <a:defPPr>
              <a:defRPr lang="sv-SE"/>
            </a:defPPr>
            <a:lvl1pPr marL="171450" indent="-171450" algn="ctr"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1pPr>
            <a:lvl2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2pPr>
            <a:lvl3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3pPr>
            <a:lvl4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4pPr>
            <a:lvl5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buFont typeface="Noto Sans" panose="020B0502040504020204" pitchFamily="34" charset="0"/>
              <a:buChar char="►"/>
            </a:pPr>
            <a:r>
              <a:rPr lang="sv-SE" sz="1400" dirty="0"/>
              <a:t>Introduktion till underlaget</a:t>
            </a:r>
          </a:p>
          <a:p>
            <a:pPr algn="l">
              <a:buFont typeface="Noto Sans" panose="020B0502040504020204" pitchFamily="34" charset="0"/>
              <a:buChar char="►"/>
            </a:pPr>
            <a:r>
              <a:rPr lang="sv-SE" sz="1400" dirty="0"/>
              <a:t>Hur kan diskussionsunderlaget användas </a:t>
            </a:r>
          </a:p>
          <a:p>
            <a:pPr algn="l">
              <a:buFont typeface="Noto Sans" panose="020B0502040504020204" pitchFamily="34" charset="0"/>
              <a:buChar char="►"/>
            </a:pPr>
            <a:r>
              <a:rPr lang="sv-SE" sz="1400" dirty="0"/>
              <a:t>Aktuella delar av vårdförmedlingsprocessen</a:t>
            </a:r>
          </a:p>
        </p:txBody>
      </p:sp>
      <p:sp>
        <p:nvSpPr>
          <p:cNvPr id="6" name="TextBox 5">
            <a:extLst>
              <a:ext uri="{FF2B5EF4-FFF2-40B4-BE49-F238E27FC236}">
                <a16:creationId xmlns:a16="http://schemas.microsoft.com/office/drawing/2014/main" id="{4E8C27AF-7352-033E-3AAD-9363169CC99B}"/>
              </a:ext>
            </a:extLst>
          </p:cNvPr>
          <p:cNvSpPr txBox="1"/>
          <p:nvPr/>
        </p:nvSpPr>
        <p:spPr>
          <a:xfrm>
            <a:off x="586400" y="4084320"/>
            <a:ext cx="5233573" cy="321041"/>
          </a:xfrm>
          <a:prstGeom prst="rect">
            <a:avLst/>
          </a:prstGeom>
        </p:spPr>
        <p:txBody>
          <a:bodyPr vert="horz" wrap="square" lIns="0" tIns="45720" rIns="91440" bIns="45720" rtlCol="0" anchor="t">
            <a:normAutofit lnSpcReduction="10000"/>
          </a:bodyPr>
          <a:lstStyle/>
          <a:p>
            <a:pPr algn="l"/>
            <a:r>
              <a:rPr lang="sv-SE" sz="1600" b="1" dirty="0">
                <a:solidFill>
                  <a:schemeClr val="bg1"/>
                </a:solidFill>
              </a:rPr>
              <a:t>Detta kapitel innehåller</a:t>
            </a:r>
            <a:endParaRPr lang="en-US" sz="1600" b="1" dirty="0">
              <a:solidFill>
                <a:schemeClr val="bg1"/>
              </a:solidFill>
            </a:endParaRPr>
          </a:p>
        </p:txBody>
      </p:sp>
    </p:spTree>
    <p:extLst>
      <p:ext uri="{BB962C8B-B14F-4D97-AF65-F5344CB8AC3E}">
        <p14:creationId xmlns:p14="http://schemas.microsoft.com/office/powerpoint/2010/main" val="28852850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D38E94A-597D-D6FB-2578-F4E40265C9F5}"/>
              </a:ext>
              <a:ext uri="{C183D7F6-B498-43B3-948B-1728B52AA6E4}">
                <adec:decorative xmlns:adec="http://schemas.microsoft.com/office/drawing/2017/decorative" val="1"/>
              </a:ext>
            </a:extLst>
          </p:cNvPr>
          <p:cNvSpPr/>
          <p:nvPr/>
        </p:nvSpPr>
        <p:spPr>
          <a:xfrm>
            <a:off x="362953" y="1227054"/>
            <a:ext cx="11466094" cy="4656221"/>
          </a:xfrm>
          <a:prstGeom prst="rect">
            <a:avLst/>
          </a:prstGeom>
          <a:solidFill>
            <a:srgbClr val="EBF6F9"/>
          </a:solidFill>
          <a:ln w="2222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Title 1">
            <a:extLst>
              <a:ext uri="{FF2B5EF4-FFF2-40B4-BE49-F238E27FC236}">
                <a16:creationId xmlns:a16="http://schemas.microsoft.com/office/drawing/2014/main" id="{4CC20378-8014-1D72-543E-B00B968FCB05}"/>
              </a:ext>
            </a:extLst>
          </p:cNvPr>
          <p:cNvSpPr>
            <a:spLocks noGrp="1"/>
          </p:cNvSpPr>
          <p:nvPr>
            <p:ph type="title"/>
          </p:nvPr>
        </p:nvSpPr>
        <p:spPr/>
        <p:txBody>
          <a:bodyPr/>
          <a:lstStyle/>
          <a:p>
            <a:r>
              <a:rPr lang="sv-SE"/>
              <a:t>Reflektionsfrågor kopplade till arbetssättet</a:t>
            </a:r>
          </a:p>
        </p:txBody>
      </p:sp>
      <p:sp>
        <p:nvSpPr>
          <p:cNvPr id="3" name="Slide Number Placeholder 2">
            <a:extLst>
              <a:ext uri="{FF2B5EF4-FFF2-40B4-BE49-F238E27FC236}">
                <a16:creationId xmlns:a16="http://schemas.microsoft.com/office/drawing/2014/main" id="{FA808146-E5C4-14C4-B6B2-4ECBB8E3B22B}"/>
              </a:ext>
            </a:extLst>
          </p:cNvPr>
          <p:cNvSpPr>
            <a:spLocks noGrp="1"/>
          </p:cNvSpPr>
          <p:nvPr>
            <p:ph type="sldNum" sz="quarter" idx="11"/>
          </p:nvPr>
        </p:nvSpPr>
        <p:spPr/>
        <p:txBody>
          <a:bodyPr/>
          <a:lstStyle/>
          <a:p>
            <a:fld id="{4EF126C7-24CB-41BE-8327-5CF4F4F9B55B}" type="slidenum">
              <a:rPr lang="sv-SE" smtClean="0"/>
              <a:pPr/>
              <a:t>30</a:t>
            </a:fld>
            <a:endParaRPr lang="sv-SE"/>
          </a:p>
        </p:txBody>
      </p:sp>
      <p:sp>
        <p:nvSpPr>
          <p:cNvPr id="8" name="TextBox 7">
            <a:extLst>
              <a:ext uri="{FF2B5EF4-FFF2-40B4-BE49-F238E27FC236}">
                <a16:creationId xmlns:a16="http://schemas.microsoft.com/office/drawing/2014/main" id="{5A934660-88F7-E8B2-3F93-AF6E66A2B6DA}"/>
              </a:ext>
            </a:extLst>
          </p:cNvPr>
          <p:cNvSpPr txBox="1"/>
          <p:nvPr/>
        </p:nvSpPr>
        <p:spPr>
          <a:xfrm>
            <a:off x="636889" y="2026576"/>
            <a:ext cx="6542509" cy="3129624"/>
          </a:xfrm>
          <a:prstGeom prst="rect">
            <a:avLst/>
          </a:prstGeom>
        </p:spPr>
        <p:txBody>
          <a:bodyPr vert="horz" wrap="square" lIns="0" tIns="45720" rIns="91440" bIns="45720" rtlCol="0" anchor="t">
            <a:noAutofit/>
          </a:bodyPr>
          <a:lstStyle/>
          <a:p>
            <a:pPr marL="285750" indent="-285750" algn="l">
              <a:spcAft>
                <a:spcPts val="1200"/>
              </a:spcAft>
              <a:buFont typeface="Arial" panose="020B0604020202020204" pitchFamily="34" charset="0"/>
              <a:buChar char="•"/>
            </a:pPr>
            <a:r>
              <a:rPr lang="sv-SE" sz="1400" dirty="0"/>
              <a:t>Hur arbetar vi idag med samverkan och koordinering i samband med nationell vårdförmedling? Skiljer sig arbetssätten mellan våra olika verksamheter? </a:t>
            </a:r>
          </a:p>
          <a:p>
            <a:pPr marL="285750" indent="-285750" algn="l">
              <a:spcAft>
                <a:spcPts val="1200"/>
              </a:spcAft>
              <a:buFont typeface="Arial" panose="020B0604020202020204" pitchFamily="34" charset="0"/>
              <a:buChar char="•"/>
            </a:pPr>
            <a:r>
              <a:rPr lang="sv-SE" sz="1400" dirty="0"/>
              <a:t>Vad tar vi med oss från exemplen? Finns det något särskilt som vi kan lära oss av?</a:t>
            </a:r>
          </a:p>
          <a:p>
            <a:pPr marL="285750" indent="-285750" algn="l">
              <a:spcAft>
                <a:spcPts val="1200"/>
              </a:spcAft>
              <a:buFont typeface="Arial" panose="020B0604020202020204" pitchFamily="34" charset="0"/>
              <a:buChar char="•"/>
            </a:pPr>
            <a:r>
              <a:rPr lang="sv-SE" sz="1400" dirty="0"/>
              <a:t>Inom vilka områden skulle ökad samverkan skapa bättre förutsättningar för nationell vårdförmedling, och hur kan vi utveckla samverkan inom dessa områden?</a:t>
            </a:r>
          </a:p>
          <a:p>
            <a:pPr marL="285750" indent="-285750" algn="l">
              <a:spcAft>
                <a:spcPts val="1200"/>
              </a:spcAft>
              <a:buFont typeface="Arial" panose="020B0604020202020204" pitchFamily="34" charset="0"/>
              <a:buChar char="•"/>
            </a:pPr>
            <a:r>
              <a:rPr lang="sv-SE" sz="1400" dirty="0"/>
              <a:t>Finns det något vi kan göra annorlunda för att genom samverkan eller samarbete, nyttja våra resurser mer effektivt? </a:t>
            </a:r>
          </a:p>
          <a:p>
            <a:pPr marL="285750" indent="-285750" algn="l">
              <a:spcAft>
                <a:spcPts val="1200"/>
              </a:spcAft>
              <a:buFont typeface="Arial" panose="020B0604020202020204" pitchFamily="34" charset="0"/>
              <a:buChar char="•"/>
            </a:pPr>
            <a:r>
              <a:rPr lang="sv-SE" sz="1400" dirty="0"/>
              <a:t>Finns det faktorer som begränsar oss från att arbeta på ett annat sätt än vad vi gör idag? Hur kan vi påverka dessa?</a:t>
            </a:r>
          </a:p>
        </p:txBody>
      </p:sp>
      <p:sp>
        <p:nvSpPr>
          <p:cNvPr id="10" name="Freeform 6" descr="Pratbubbla">
            <a:extLst>
              <a:ext uri="{FF2B5EF4-FFF2-40B4-BE49-F238E27FC236}">
                <a16:creationId xmlns:a16="http://schemas.microsoft.com/office/drawing/2014/main" id="{DF8BECB5-B603-4ED1-9053-00B5629CFFD4}"/>
              </a:ext>
            </a:extLst>
          </p:cNvPr>
          <p:cNvSpPr>
            <a:spLocks/>
          </p:cNvSpPr>
          <p:nvPr/>
        </p:nvSpPr>
        <p:spPr bwMode="auto">
          <a:xfrm rot="21052717" flipH="1">
            <a:off x="8394537" y="2783110"/>
            <a:ext cx="2431211" cy="2034185"/>
          </a:xfrm>
          <a:custGeom>
            <a:avLst/>
            <a:gdLst>
              <a:gd name="T0" fmla="*/ 340 w 423"/>
              <a:gd name="T1" fmla="*/ 339 h 419"/>
              <a:gd name="T2" fmla="*/ 423 w 423"/>
              <a:gd name="T3" fmla="*/ 182 h 419"/>
              <a:gd name="T4" fmla="*/ 210 w 423"/>
              <a:gd name="T5" fmla="*/ 10 h 419"/>
              <a:gd name="T6" fmla="*/ 0 w 423"/>
              <a:gd name="T7" fmla="*/ 197 h 419"/>
              <a:gd name="T8" fmla="*/ 210 w 423"/>
              <a:gd name="T9" fmla="*/ 384 h 419"/>
              <a:gd name="T10" fmla="*/ 262 w 423"/>
              <a:gd name="T11" fmla="*/ 377 h 419"/>
              <a:gd name="T12" fmla="*/ 382 w 423"/>
              <a:gd name="T13" fmla="*/ 419 h 419"/>
              <a:gd name="T14" fmla="*/ 340 w 423"/>
              <a:gd name="T15" fmla="*/ 339 h 4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3" h="419">
                <a:moveTo>
                  <a:pt x="340" y="339"/>
                </a:moveTo>
                <a:cubicBezTo>
                  <a:pt x="390" y="300"/>
                  <a:pt x="423" y="242"/>
                  <a:pt x="423" y="182"/>
                </a:cubicBezTo>
                <a:cubicBezTo>
                  <a:pt x="423" y="79"/>
                  <a:pt x="332" y="0"/>
                  <a:pt x="210" y="10"/>
                </a:cubicBezTo>
                <a:cubicBezTo>
                  <a:pt x="95" y="20"/>
                  <a:pt x="0" y="94"/>
                  <a:pt x="0" y="197"/>
                </a:cubicBezTo>
                <a:cubicBezTo>
                  <a:pt x="0" y="300"/>
                  <a:pt x="94" y="384"/>
                  <a:pt x="210" y="384"/>
                </a:cubicBezTo>
                <a:cubicBezTo>
                  <a:pt x="228" y="384"/>
                  <a:pt x="245" y="381"/>
                  <a:pt x="262" y="377"/>
                </a:cubicBezTo>
                <a:cubicBezTo>
                  <a:pt x="291" y="391"/>
                  <a:pt x="337" y="409"/>
                  <a:pt x="382" y="419"/>
                </a:cubicBezTo>
                <a:cubicBezTo>
                  <a:pt x="363" y="400"/>
                  <a:pt x="350" y="370"/>
                  <a:pt x="340" y="339"/>
                </a:cubicBezTo>
                <a:close/>
              </a:path>
            </a:pathLst>
          </a:custGeom>
          <a:gradFill flip="none" rotWithShape="1">
            <a:gsLst>
              <a:gs pos="0">
                <a:srgbClr val="79D3C5">
                  <a:shade val="30000"/>
                  <a:satMod val="115000"/>
                </a:srgbClr>
              </a:gs>
              <a:gs pos="50000">
                <a:srgbClr val="79D3C5">
                  <a:shade val="67500"/>
                  <a:satMod val="115000"/>
                </a:srgbClr>
              </a:gs>
              <a:gs pos="100000">
                <a:srgbClr val="79D3C5">
                  <a:shade val="100000"/>
                  <a:satMod val="115000"/>
                </a:srgbClr>
              </a:gs>
            </a:gsLst>
            <a:lin ang="10800000" scaled="1"/>
            <a:tileRect/>
          </a:gradFill>
          <a:ln>
            <a:noFill/>
          </a:ln>
        </p:spPr>
        <p:txBody>
          <a:bodyPr vert="horz" wrap="square" lIns="121920" tIns="60960" rIns="121920" bIns="60960" numCol="1" anchor="t" anchorCtr="0" compatLnSpc="1">
            <a:prstTxWarp prst="textNoShape">
              <a:avLst/>
            </a:prstTxWarp>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57565A"/>
              </a:solidFill>
              <a:effectLst/>
              <a:uLnTx/>
              <a:uFillTx/>
              <a:latin typeface="Open Sans Light"/>
            </a:endParaRPr>
          </a:p>
        </p:txBody>
      </p:sp>
      <p:sp>
        <p:nvSpPr>
          <p:cNvPr id="11" name="Freeform 8" descr="Pratbubbla">
            <a:extLst>
              <a:ext uri="{FF2B5EF4-FFF2-40B4-BE49-F238E27FC236}">
                <a16:creationId xmlns:a16="http://schemas.microsoft.com/office/drawing/2014/main" id="{164AE791-79BE-4FE6-B3FA-01D3A23698BD}"/>
              </a:ext>
            </a:extLst>
          </p:cNvPr>
          <p:cNvSpPr>
            <a:spLocks/>
          </p:cNvSpPr>
          <p:nvPr/>
        </p:nvSpPr>
        <p:spPr bwMode="auto">
          <a:xfrm rot="535010">
            <a:off x="9485785" y="2345504"/>
            <a:ext cx="2325215" cy="2263433"/>
          </a:xfrm>
          <a:custGeom>
            <a:avLst/>
            <a:gdLst>
              <a:gd name="T0" fmla="*/ 428 w 428"/>
              <a:gd name="T1" fmla="*/ 205 h 495"/>
              <a:gd name="T2" fmla="*/ 213 w 428"/>
              <a:gd name="T3" fmla="*/ 12 h 495"/>
              <a:gd name="T4" fmla="*/ 0 w 428"/>
              <a:gd name="T5" fmla="*/ 211 h 495"/>
              <a:gd name="T6" fmla="*/ 213 w 428"/>
              <a:gd name="T7" fmla="*/ 410 h 495"/>
              <a:gd name="T8" fmla="*/ 213 w 428"/>
              <a:gd name="T9" fmla="*/ 410 h 495"/>
              <a:gd name="T10" fmla="*/ 280 w 428"/>
              <a:gd name="T11" fmla="*/ 495 h 495"/>
              <a:gd name="T12" fmla="*/ 282 w 428"/>
              <a:gd name="T13" fmla="*/ 397 h 495"/>
              <a:gd name="T14" fmla="*/ 428 w 428"/>
              <a:gd name="T15" fmla="*/ 205 h 4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495">
                <a:moveTo>
                  <a:pt x="428" y="205"/>
                </a:moveTo>
                <a:cubicBezTo>
                  <a:pt x="428" y="95"/>
                  <a:pt x="368" y="28"/>
                  <a:pt x="213" y="12"/>
                </a:cubicBezTo>
                <a:cubicBezTo>
                  <a:pt x="96" y="0"/>
                  <a:pt x="0" y="101"/>
                  <a:pt x="0" y="211"/>
                </a:cubicBezTo>
                <a:cubicBezTo>
                  <a:pt x="0" y="321"/>
                  <a:pt x="96" y="420"/>
                  <a:pt x="213" y="410"/>
                </a:cubicBezTo>
                <a:cubicBezTo>
                  <a:pt x="213" y="410"/>
                  <a:pt x="213" y="410"/>
                  <a:pt x="213" y="410"/>
                </a:cubicBezTo>
                <a:cubicBezTo>
                  <a:pt x="233" y="444"/>
                  <a:pt x="256" y="475"/>
                  <a:pt x="280" y="495"/>
                </a:cubicBezTo>
                <a:cubicBezTo>
                  <a:pt x="277" y="464"/>
                  <a:pt x="277" y="433"/>
                  <a:pt x="282" y="397"/>
                </a:cubicBezTo>
                <a:cubicBezTo>
                  <a:pt x="378" y="368"/>
                  <a:pt x="428" y="296"/>
                  <a:pt x="428" y="205"/>
                </a:cubicBezTo>
                <a:close/>
              </a:path>
            </a:pathLst>
          </a:custGeom>
          <a:gradFill flip="none" rotWithShape="1">
            <a:gsLst>
              <a:gs pos="0">
                <a:srgbClr val="11385A">
                  <a:shade val="30000"/>
                  <a:satMod val="115000"/>
                </a:srgbClr>
              </a:gs>
              <a:gs pos="50000">
                <a:srgbClr val="11385A">
                  <a:shade val="67500"/>
                  <a:satMod val="115000"/>
                </a:srgbClr>
              </a:gs>
              <a:gs pos="100000">
                <a:srgbClr val="11385A">
                  <a:shade val="100000"/>
                  <a:satMod val="115000"/>
                </a:srgbClr>
              </a:gs>
            </a:gsLst>
            <a:path path="circle">
              <a:fillToRect l="50000" t="50000" r="50000" b="50000"/>
            </a:path>
            <a:tileRect/>
          </a:gradFill>
          <a:ln>
            <a:noFill/>
          </a:ln>
        </p:spPr>
        <p:txBody>
          <a:bodyPr vert="horz" wrap="square" lIns="121920" tIns="60960" rIns="121920" bIns="60960" numCol="1" anchor="t" anchorCtr="0" compatLnSpc="1">
            <a:prstTxWarp prst="textNoShape">
              <a:avLst/>
            </a:prstTxWarp>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57565A"/>
              </a:solidFill>
              <a:effectLst/>
              <a:uLnTx/>
              <a:uFillTx/>
              <a:latin typeface="Open Sans Light"/>
            </a:endParaRPr>
          </a:p>
        </p:txBody>
      </p:sp>
    </p:spTree>
    <p:extLst>
      <p:ext uri="{BB962C8B-B14F-4D97-AF65-F5344CB8AC3E}">
        <p14:creationId xmlns:p14="http://schemas.microsoft.com/office/powerpoint/2010/main" val="18922316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19220-D3FA-7AEB-891B-684232599D12}"/>
              </a:ext>
            </a:extLst>
          </p:cNvPr>
          <p:cNvSpPr>
            <a:spLocks noGrp="1"/>
          </p:cNvSpPr>
          <p:nvPr>
            <p:ph type="title"/>
          </p:nvPr>
        </p:nvSpPr>
        <p:spPr/>
        <p:txBody>
          <a:bodyPr/>
          <a:lstStyle/>
          <a:p>
            <a:r>
              <a:rPr lang="sv-SE"/>
              <a:t>Administration och uppföljning</a:t>
            </a:r>
          </a:p>
        </p:txBody>
      </p:sp>
      <p:sp>
        <p:nvSpPr>
          <p:cNvPr id="3" name="Text Placeholder 2">
            <a:extLst>
              <a:ext uri="{FF2B5EF4-FFF2-40B4-BE49-F238E27FC236}">
                <a16:creationId xmlns:a16="http://schemas.microsoft.com/office/drawing/2014/main" id="{B30D4AAD-4D18-294F-520F-8B625353CA12}"/>
              </a:ext>
            </a:extLst>
          </p:cNvPr>
          <p:cNvSpPr>
            <a:spLocks noGrp="1"/>
          </p:cNvSpPr>
          <p:nvPr>
            <p:ph type="body" sz="quarter" idx="12"/>
          </p:nvPr>
        </p:nvSpPr>
        <p:spPr/>
        <p:txBody>
          <a:bodyPr/>
          <a:lstStyle/>
          <a:p>
            <a:r>
              <a:rPr lang="sv-SE"/>
              <a:t>4</a:t>
            </a:r>
          </a:p>
        </p:txBody>
      </p:sp>
      <p:sp>
        <p:nvSpPr>
          <p:cNvPr id="4" name="Slide Number Placeholder 3">
            <a:extLst>
              <a:ext uri="{FF2B5EF4-FFF2-40B4-BE49-F238E27FC236}">
                <a16:creationId xmlns:a16="http://schemas.microsoft.com/office/drawing/2014/main" id="{E2EA9A99-B8C1-08BE-7634-41D52D400F8E}"/>
              </a:ext>
            </a:extLst>
          </p:cNvPr>
          <p:cNvSpPr>
            <a:spLocks noGrp="1"/>
          </p:cNvSpPr>
          <p:nvPr>
            <p:ph type="sldNum" sz="quarter" idx="14"/>
          </p:nvPr>
        </p:nvSpPr>
        <p:spPr/>
        <p:txBody>
          <a:bodyPr/>
          <a:lstStyle/>
          <a:p>
            <a:fld id="{4EF126C7-24CB-41BE-8327-5CF4F4F9B55B}" type="slidenum">
              <a:rPr lang="sv-SE" smtClean="0"/>
              <a:pPr/>
              <a:t>31</a:t>
            </a:fld>
            <a:endParaRPr lang="sv-SE"/>
          </a:p>
        </p:txBody>
      </p:sp>
      <p:sp>
        <p:nvSpPr>
          <p:cNvPr id="5" name="Content Placeholder 2">
            <a:extLst>
              <a:ext uri="{FF2B5EF4-FFF2-40B4-BE49-F238E27FC236}">
                <a16:creationId xmlns:a16="http://schemas.microsoft.com/office/drawing/2014/main" id="{5EE0DD26-7D63-2952-645C-9E2902011767}"/>
              </a:ext>
            </a:extLst>
          </p:cNvPr>
          <p:cNvSpPr txBox="1">
            <a:spLocks/>
          </p:cNvSpPr>
          <p:nvPr/>
        </p:nvSpPr>
        <p:spPr>
          <a:xfrm>
            <a:off x="496667" y="4405363"/>
            <a:ext cx="5339595" cy="933227"/>
          </a:xfrm>
          <a:prstGeom prst="rect">
            <a:avLst/>
          </a:prstGeom>
          <a:noFill/>
        </p:spPr>
        <p:txBody>
          <a:bodyPr vert="horz" lIns="91440" tIns="91440" rIns="91440" bIns="91440" rtlCol="0" anchor="t">
            <a:noAutofit/>
          </a:bodyPr>
          <a:lstStyle>
            <a:defPPr>
              <a:defRPr lang="sv-SE"/>
            </a:defPPr>
            <a:lvl1pPr marL="171450" indent="-171450" algn="ctr"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1pPr>
            <a:lvl2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2pPr>
            <a:lvl3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3pPr>
            <a:lvl4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4pPr>
            <a:lvl5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buFont typeface="Noto Sans" panose="020B0502040504020204" pitchFamily="34" charset="0"/>
              <a:buChar char="►"/>
            </a:pPr>
            <a:r>
              <a:rPr lang="sv-SE" sz="1400" dirty="0"/>
              <a:t>Uppföljning av nationell vårdförmedling i Region Halland</a:t>
            </a:r>
          </a:p>
          <a:p>
            <a:pPr algn="l">
              <a:buFont typeface="Noto Sans" panose="020B0502040504020204" pitchFamily="34" charset="0"/>
              <a:buChar char="►"/>
            </a:pPr>
            <a:r>
              <a:rPr lang="sv-SE" sz="1400" dirty="0"/>
              <a:t>Standardiserat informationsutbyte i Region Blekinge</a:t>
            </a:r>
          </a:p>
          <a:p>
            <a:pPr algn="l">
              <a:buFont typeface="Noto Sans" panose="020B0502040504020204" pitchFamily="34" charset="0"/>
              <a:buChar char="►"/>
            </a:pPr>
            <a:r>
              <a:rPr lang="sv-SE" sz="1400" dirty="0"/>
              <a:t>Strategisk informationshantering i Region Stockholm</a:t>
            </a:r>
          </a:p>
          <a:p>
            <a:pPr algn="l">
              <a:buFont typeface="Noto Sans" panose="020B0502040504020204" pitchFamily="34" charset="0"/>
              <a:buChar char="►"/>
            </a:pPr>
            <a:r>
              <a:rPr lang="sv-SE" sz="1400" dirty="0"/>
              <a:t>Bokning av patientresor i Region Blekinge</a:t>
            </a:r>
          </a:p>
        </p:txBody>
      </p:sp>
      <p:sp>
        <p:nvSpPr>
          <p:cNvPr id="6" name="TextBox 5">
            <a:extLst>
              <a:ext uri="{FF2B5EF4-FFF2-40B4-BE49-F238E27FC236}">
                <a16:creationId xmlns:a16="http://schemas.microsoft.com/office/drawing/2014/main" id="{F8C51582-632B-CE69-4BB5-0CDD96687948}"/>
              </a:ext>
            </a:extLst>
          </p:cNvPr>
          <p:cNvSpPr txBox="1"/>
          <p:nvPr/>
        </p:nvSpPr>
        <p:spPr>
          <a:xfrm>
            <a:off x="586400" y="4084320"/>
            <a:ext cx="5233573" cy="321041"/>
          </a:xfrm>
          <a:prstGeom prst="rect">
            <a:avLst/>
          </a:prstGeom>
        </p:spPr>
        <p:txBody>
          <a:bodyPr vert="horz" wrap="square" lIns="0" tIns="45720" rIns="91440" bIns="45720" rtlCol="0" anchor="t">
            <a:normAutofit lnSpcReduction="10000"/>
          </a:bodyPr>
          <a:lstStyle/>
          <a:p>
            <a:pPr algn="l"/>
            <a:r>
              <a:rPr lang="sv-SE" sz="1600" b="1" dirty="0">
                <a:solidFill>
                  <a:schemeClr val="bg1"/>
                </a:solidFill>
              </a:rPr>
              <a:t>Detta kapitel innehåller</a:t>
            </a:r>
            <a:endParaRPr lang="en-US" sz="1600" b="1" dirty="0">
              <a:solidFill>
                <a:schemeClr val="bg1"/>
              </a:solidFill>
            </a:endParaRPr>
          </a:p>
        </p:txBody>
      </p:sp>
    </p:spTree>
    <p:extLst>
      <p:ext uri="{BB962C8B-B14F-4D97-AF65-F5344CB8AC3E}">
        <p14:creationId xmlns:p14="http://schemas.microsoft.com/office/powerpoint/2010/main" val="12292197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433689"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Rectangle 22">
            <a:extLst>
              <a:ext uri="{FF2B5EF4-FFF2-40B4-BE49-F238E27FC236}">
                <a16:creationId xmlns:a16="http://schemas.microsoft.com/office/drawing/2014/main" id="{2D214513-6353-482C-5894-56DEFED5F1C9}"/>
              </a:ext>
              <a:ext uri="{C183D7F6-B498-43B3-948B-1728B52AA6E4}">
                <adec:decorative xmlns:adec="http://schemas.microsoft.com/office/drawing/2017/decorative" val="1"/>
              </a:ext>
            </a:extLst>
          </p:cNvPr>
          <p:cNvSpPr/>
          <p:nvPr/>
        </p:nvSpPr>
        <p:spPr>
          <a:xfrm>
            <a:off x="8011166" y="1444965"/>
            <a:ext cx="3639407" cy="44921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540000"/>
            <a:ext cx="10918222" cy="733688"/>
          </a:xfrm>
        </p:spPr>
        <p:txBody>
          <a:bodyPr>
            <a:normAutofit/>
          </a:bodyPr>
          <a:lstStyle/>
          <a:p>
            <a:r>
              <a:rPr lang="sv-SE"/>
              <a:t>Introduktion till kapitlet – Administration och uppföljning</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8" y="1894175"/>
            <a:ext cx="7382461" cy="415888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Rectangle 17">
            <a:extLst>
              <a:ext uri="{FF2B5EF4-FFF2-40B4-BE49-F238E27FC236}">
                <a16:creationId xmlns:a16="http://schemas.microsoft.com/office/drawing/2014/main" id="{67ED5667-D465-B9AC-BD5F-0EF3F97D81F1}"/>
              </a:ext>
              <a:ext uri="{C183D7F6-B498-43B3-948B-1728B52AA6E4}">
                <adec:decorative xmlns:adec="http://schemas.microsoft.com/office/drawing/2017/decorative" val="1"/>
              </a:ext>
            </a:extLst>
          </p:cNvPr>
          <p:cNvSpPr/>
          <p:nvPr/>
        </p:nvSpPr>
        <p:spPr>
          <a:xfrm>
            <a:off x="535288" y="1444964"/>
            <a:ext cx="7382461" cy="44921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20" name="TextBox 19">
            <a:extLst>
              <a:ext uri="{FF2B5EF4-FFF2-40B4-BE49-F238E27FC236}">
                <a16:creationId xmlns:a16="http://schemas.microsoft.com/office/drawing/2014/main" id="{84FA821C-16D2-2551-30EE-D39EBA785A2A}"/>
              </a:ext>
            </a:extLst>
          </p:cNvPr>
          <p:cNvSpPr txBox="1"/>
          <p:nvPr/>
        </p:nvSpPr>
        <p:spPr>
          <a:xfrm>
            <a:off x="636889" y="1507646"/>
            <a:ext cx="2781897" cy="323850"/>
          </a:xfrm>
          <a:prstGeom prst="rect">
            <a:avLst/>
          </a:prstGeom>
        </p:spPr>
        <p:txBody>
          <a:bodyPr vert="horz" wrap="square" lIns="0" tIns="45720" rIns="91440" bIns="45720" rtlCol="0" anchor="t">
            <a:noAutofit/>
          </a:bodyPr>
          <a:lstStyle/>
          <a:p>
            <a:pPr algn="l"/>
            <a:r>
              <a:rPr lang="sv-SE" sz="1400" b="1">
                <a:solidFill>
                  <a:schemeClr val="bg1"/>
                </a:solidFill>
              </a:rPr>
              <a:t>Information</a:t>
            </a:r>
          </a:p>
        </p:txBody>
      </p:sp>
      <p:sp>
        <p:nvSpPr>
          <p:cNvPr id="19" name="TextBox 18">
            <a:extLst>
              <a:ext uri="{FF2B5EF4-FFF2-40B4-BE49-F238E27FC236}">
                <a16:creationId xmlns:a16="http://schemas.microsoft.com/office/drawing/2014/main" id="{D262D0FC-B436-E505-1902-F44003398B48}"/>
              </a:ext>
            </a:extLst>
          </p:cNvPr>
          <p:cNvSpPr txBox="1"/>
          <p:nvPr/>
        </p:nvSpPr>
        <p:spPr>
          <a:xfrm>
            <a:off x="636889" y="1995776"/>
            <a:ext cx="7177216" cy="3715259"/>
          </a:xfrm>
          <a:prstGeom prst="rect">
            <a:avLst/>
          </a:prstGeom>
        </p:spPr>
        <p:txBody>
          <a:bodyPr vert="horz" wrap="square" lIns="0" tIns="0" rIns="0" bIns="0" rtlCol="0" anchor="t">
            <a:noAutofit/>
          </a:bodyPr>
          <a:lstStyle/>
          <a:p>
            <a:pPr algn="l">
              <a:spcAft>
                <a:spcPts val="900"/>
              </a:spcAft>
            </a:pPr>
            <a:r>
              <a:rPr lang="sv-SE" sz="1400" b="1" dirty="0"/>
              <a:t>Bakgrund</a:t>
            </a:r>
          </a:p>
          <a:p>
            <a:pPr algn="l">
              <a:spcAft>
                <a:spcPts val="900"/>
              </a:spcAft>
            </a:pPr>
            <a:r>
              <a:rPr lang="sv-SE" sz="1400" dirty="0"/>
              <a:t>För att regionalt arbete med nationell vårdförmedling ska fungera på ett effektivt och ändamålsenligt sätt, krävs ofta tydliga administrativa rutiner och strukturerad uppföljning. Administrationen säkerställer att rätt information når rätt aktör i rätt tid, vilket minskar risken för vårdrelaterade förseningar och fel. Uppföljning är i sin tur viktigt för att dels få en bild av vilka utfall olika arbetssätt leder till och för att identifiera förbättringsområden, dels för att undersöka vårdförmedlingsprocessernas kvalitet.</a:t>
            </a:r>
          </a:p>
          <a:p>
            <a:pPr>
              <a:spcAft>
                <a:spcPts val="900"/>
              </a:spcAft>
            </a:pPr>
            <a:r>
              <a:rPr lang="sv-SE" sz="1400" b="1" dirty="0"/>
              <a:t>Varför är det viktigt med administration och uppföljning</a:t>
            </a:r>
          </a:p>
          <a:p>
            <a:pPr>
              <a:spcAft>
                <a:spcPts val="900"/>
              </a:spcAft>
            </a:pPr>
            <a:r>
              <a:rPr lang="sv-SE" sz="1400" dirty="0"/>
              <a:t>Välfungerade system och arbetssätt för ärendehantering inom ramen för nationell vårdförmedling är centralt för att följa upp den vård som förmedlas. Detta vad gäller regionernas egna möjlighet att bibehålla ekonomiskt kontroll men även för uppföljning av vårdkvalitet och utfall för vårdförmedlade patienter.</a:t>
            </a:r>
          </a:p>
          <a:p>
            <a:pPr algn="l">
              <a:spcAft>
                <a:spcPts val="900"/>
              </a:spcAft>
            </a:pPr>
            <a:endParaRPr lang="sv-SE" sz="1200" dirty="0"/>
          </a:p>
        </p:txBody>
      </p:sp>
      <p:sp>
        <p:nvSpPr>
          <p:cNvPr id="24" name="Rectangle 23">
            <a:extLst>
              <a:ext uri="{FF2B5EF4-FFF2-40B4-BE49-F238E27FC236}">
                <a16:creationId xmlns:a16="http://schemas.microsoft.com/office/drawing/2014/main" id="{A37CDB5E-5EFE-9ABE-A63C-31ACECEB4B81}"/>
              </a:ext>
              <a:ext uri="{C183D7F6-B498-43B3-948B-1728B52AA6E4}">
                <adec:decorative xmlns:adec="http://schemas.microsoft.com/office/drawing/2017/decorative" val="1"/>
              </a:ext>
            </a:extLst>
          </p:cNvPr>
          <p:cNvSpPr/>
          <p:nvPr/>
        </p:nvSpPr>
        <p:spPr>
          <a:xfrm>
            <a:off x="8013212" y="1894176"/>
            <a:ext cx="3637362" cy="415888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TextBox 24">
            <a:extLst>
              <a:ext uri="{FF2B5EF4-FFF2-40B4-BE49-F238E27FC236}">
                <a16:creationId xmlns:a16="http://schemas.microsoft.com/office/drawing/2014/main" id="{BBA3E54F-1B57-B60E-51A9-77ADA3A51AF4}"/>
              </a:ext>
            </a:extLst>
          </p:cNvPr>
          <p:cNvSpPr txBox="1"/>
          <p:nvPr/>
        </p:nvSpPr>
        <p:spPr>
          <a:xfrm>
            <a:off x="8118904" y="1995776"/>
            <a:ext cx="3436208" cy="2361016"/>
          </a:xfrm>
          <a:prstGeom prst="rect">
            <a:avLst/>
          </a:prstGeom>
        </p:spPr>
        <p:txBody>
          <a:bodyPr vert="horz" wrap="square" lIns="0" tIns="0" rIns="0" bIns="0" rtlCol="0" anchor="t">
            <a:noAutofit/>
          </a:bodyPr>
          <a:lstStyle/>
          <a:p>
            <a:pPr marL="171450" indent="-171450" algn="l">
              <a:spcAft>
                <a:spcPts val="900"/>
              </a:spcAft>
              <a:buFont typeface="Arial" panose="020B0604020202020204" pitchFamily="34" charset="0"/>
              <a:buChar char="•"/>
            </a:pPr>
            <a:r>
              <a:rPr lang="sv-SE" sz="1400" dirty="0"/>
              <a:t>Uppföljning av nationell vårdförmedling i Region Halland</a:t>
            </a:r>
          </a:p>
          <a:p>
            <a:pPr marL="171450" indent="-171450" algn="l">
              <a:spcAft>
                <a:spcPts val="900"/>
              </a:spcAft>
              <a:buFont typeface="Arial" panose="020B0604020202020204" pitchFamily="34" charset="0"/>
              <a:buChar char="•"/>
            </a:pPr>
            <a:r>
              <a:rPr lang="sv-SE" sz="1400" dirty="0"/>
              <a:t>Standardiserat informationsutbyte i Region Blekinge</a:t>
            </a:r>
          </a:p>
          <a:p>
            <a:pPr marL="171450" indent="-171450" algn="l">
              <a:spcAft>
                <a:spcPts val="900"/>
              </a:spcAft>
              <a:buFont typeface="Arial" panose="020B0604020202020204" pitchFamily="34" charset="0"/>
              <a:buChar char="•"/>
            </a:pPr>
            <a:r>
              <a:rPr lang="sv-SE" sz="1400" dirty="0"/>
              <a:t>Strategisk informationshantering i Region Stockholm</a:t>
            </a:r>
          </a:p>
          <a:p>
            <a:pPr marL="171450" indent="-171450" algn="l">
              <a:spcAft>
                <a:spcPts val="900"/>
              </a:spcAft>
              <a:buFont typeface="Arial" panose="020B0604020202020204" pitchFamily="34" charset="0"/>
              <a:buChar char="•"/>
            </a:pPr>
            <a:r>
              <a:rPr lang="sv-SE" sz="1400" dirty="0"/>
              <a:t>Bokning av sjukresor i Region Blekinge</a:t>
            </a:r>
          </a:p>
        </p:txBody>
      </p:sp>
      <p:sp>
        <p:nvSpPr>
          <p:cNvPr id="34" name="TextBox 33">
            <a:extLst>
              <a:ext uri="{FF2B5EF4-FFF2-40B4-BE49-F238E27FC236}">
                <a16:creationId xmlns:a16="http://schemas.microsoft.com/office/drawing/2014/main" id="{F4F7A48F-63C5-D94B-7892-ABB61094BB8D}"/>
              </a:ext>
            </a:extLst>
          </p:cNvPr>
          <p:cNvSpPr txBox="1"/>
          <p:nvPr/>
        </p:nvSpPr>
        <p:spPr>
          <a:xfrm>
            <a:off x="8118904" y="1507646"/>
            <a:ext cx="2773156" cy="323850"/>
          </a:xfrm>
          <a:prstGeom prst="rect">
            <a:avLst/>
          </a:prstGeom>
        </p:spPr>
        <p:txBody>
          <a:bodyPr vert="horz" wrap="square" lIns="0" tIns="45720" rIns="91440" bIns="45720" rtlCol="0" anchor="t">
            <a:noAutofit/>
          </a:bodyPr>
          <a:lstStyle/>
          <a:p>
            <a:pPr algn="l"/>
            <a:r>
              <a:rPr lang="sv-SE" sz="1400" b="1">
                <a:solidFill>
                  <a:schemeClr val="bg1"/>
                </a:solidFill>
              </a:rPr>
              <a:t>Arbetssätt i detta kapitel</a:t>
            </a:r>
          </a:p>
        </p:txBody>
      </p:sp>
      <p:sp>
        <p:nvSpPr>
          <p:cNvPr id="2" name="TextBox 1">
            <a:extLst>
              <a:ext uri="{FF2B5EF4-FFF2-40B4-BE49-F238E27FC236}">
                <a16:creationId xmlns:a16="http://schemas.microsoft.com/office/drawing/2014/main" id="{CC0BC6F1-9E2C-F110-C466-C67985478DAC}"/>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800"/>
              <a:t>Källa: Pilotarbete med Region Jönköpings län.</a:t>
            </a:r>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32</a:t>
            </a:fld>
            <a:endParaRPr lang="sv-SE"/>
          </a:p>
        </p:txBody>
      </p:sp>
    </p:spTree>
    <p:extLst>
      <p:ext uri="{BB962C8B-B14F-4D97-AF65-F5344CB8AC3E}">
        <p14:creationId xmlns:p14="http://schemas.microsoft.com/office/powerpoint/2010/main" val="14488062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385956"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333747"/>
            <a:ext cx="10918222" cy="733688"/>
          </a:xfrm>
        </p:spPr>
        <p:txBody>
          <a:bodyPr>
            <a:noAutofit/>
          </a:bodyPr>
          <a:lstStyle/>
          <a:p>
            <a:r>
              <a:rPr lang="sv-SE"/>
              <a:t>Uppföljning av nationell vårdförmedling i Region Halland (1/2)</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9" y="2101196"/>
            <a:ext cx="11019822" cy="3933843"/>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33</a:t>
            </a:fld>
            <a:endParaRPr lang="sv-SE"/>
          </a:p>
        </p:txBody>
      </p:sp>
      <p:sp>
        <p:nvSpPr>
          <p:cNvPr id="7" name="Rectangle 6">
            <a:extLst>
              <a:ext uri="{FF2B5EF4-FFF2-40B4-BE49-F238E27FC236}">
                <a16:creationId xmlns:a16="http://schemas.microsoft.com/office/drawing/2014/main" id="{E4EE4982-7EBD-FD56-1866-6EC7749B541B}"/>
              </a:ext>
              <a:ext uri="{C183D7F6-B498-43B3-948B-1728B52AA6E4}">
                <adec:decorative xmlns:adec="http://schemas.microsoft.com/office/drawing/2017/decorative" val="1"/>
              </a:ext>
            </a:extLst>
          </p:cNvPr>
          <p:cNvSpPr/>
          <p:nvPr/>
        </p:nvSpPr>
        <p:spPr>
          <a:xfrm>
            <a:off x="535288" y="1444964"/>
            <a:ext cx="1101982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9" name="TextBox 8">
            <a:extLst>
              <a:ext uri="{FF2B5EF4-FFF2-40B4-BE49-F238E27FC236}">
                <a16:creationId xmlns:a16="http://schemas.microsoft.com/office/drawing/2014/main" id="{6B9A69FD-D0CE-E54D-05B7-D832A5D12BA8}"/>
              </a:ext>
            </a:extLst>
          </p:cNvPr>
          <p:cNvSpPr txBox="1"/>
          <p:nvPr/>
        </p:nvSpPr>
        <p:spPr>
          <a:xfrm>
            <a:off x="1206489" y="1611155"/>
            <a:ext cx="2781897" cy="323850"/>
          </a:xfrm>
          <a:prstGeom prst="rect">
            <a:avLst/>
          </a:prstGeom>
        </p:spPr>
        <p:txBody>
          <a:bodyPr vert="horz" wrap="square" lIns="0" tIns="45720" rIns="91440" bIns="45720" rtlCol="0" anchor="t">
            <a:noAutofit/>
          </a:bodyPr>
          <a:lstStyle/>
          <a:p>
            <a:pPr algn="l"/>
            <a:r>
              <a:rPr lang="sv-SE" sz="1400" b="1">
                <a:solidFill>
                  <a:schemeClr val="bg1"/>
                </a:solidFill>
              </a:rPr>
              <a:t>Vad innebär arbetssättet?</a:t>
            </a:r>
          </a:p>
        </p:txBody>
      </p:sp>
      <p:grpSp>
        <p:nvGrpSpPr>
          <p:cNvPr id="16" name="Group 15">
            <a:extLst>
              <a:ext uri="{FF2B5EF4-FFF2-40B4-BE49-F238E27FC236}">
                <a16:creationId xmlns:a16="http://schemas.microsoft.com/office/drawing/2014/main" id="{FD44A62A-3612-1217-689E-2E837A4AF3B3}"/>
              </a:ext>
              <a:ext uri="{C183D7F6-B498-43B3-948B-1728B52AA6E4}">
                <adec:decorative xmlns:adec="http://schemas.microsoft.com/office/drawing/2017/decorative" val="1"/>
              </a:ext>
            </a:extLst>
          </p:cNvPr>
          <p:cNvGrpSpPr/>
          <p:nvPr/>
        </p:nvGrpSpPr>
        <p:grpSpPr>
          <a:xfrm>
            <a:off x="636889" y="1539080"/>
            <a:ext cx="468000" cy="468000"/>
            <a:chOff x="797960" y="1559778"/>
            <a:chExt cx="468000" cy="468000"/>
          </a:xfrm>
        </p:grpSpPr>
        <p:sp>
          <p:nvSpPr>
            <p:cNvPr id="17" name="Oval 16">
              <a:extLst>
                <a:ext uri="{FF2B5EF4-FFF2-40B4-BE49-F238E27FC236}">
                  <a16:creationId xmlns:a16="http://schemas.microsoft.com/office/drawing/2014/main" id="{FD23AD58-F45F-56D9-8DE4-4928F30F86CB}"/>
                </a:ext>
              </a:extLst>
            </p:cNvPr>
            <p:cNvSpPr/>
            <p:nvPr/>
          </p:nvSpPr>
          <p:spPr>
            <a:xfrm flipH="1">
              <a:off x="797960"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26" name="Graphic 25">
              <a:extLst>
                <a:ext uri="{FF2B5EF4-FFF2-40B4-BE49-F238E27FC236}">
                  <a16:creationId xmlns:a16="http://schemas.microsoft.com/office/drawing/2014/main" id="{5C507216-44C7-7740-C79D-605BD2AA326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846919" y="1608737"/>
              <a:ext cx="370082" cy="370082"/>
            </a:xfrm>
            <a:prstGeom prst="rect">
              <a:avLst/>
            </a:prstGeom>
          </p:spPr>
        </p:pic>
      </p:grpSp>
      <p:sp>
        <p:nvSpPr>
          <p:cNvPr id="41" name="TextBox 40">
            <a:extLst>
              <a:ext uri="{FF2B5EF4-FFF2-40B4-BE49-F238E27FC236}">
                <a16:creationId xmlns:a16="http://schemas.microsoft.com/office/drawing/2014/main" id="{5E8EAE68-F2B1-DCA6-36A4-CCDD119947FA}"/>
              </a:ext>
            </a:extLst>
          </p:cNvPr>
          <p:cNvSpPr txBox="1"/>
          <p:nvPr/>
        </p:nvSpPr>
        <p:spPr>
          <a:xfrm>
            <a:off x="535286" y="2195312"/>
            <a:ext cx="11019821" cy="1831271"/>
          </a:xfrm>
          <a:prstGeom prst="rect">
            <a:avLst/>
          </a:prstGeom>
          <a:noFill/>
        </p:spPr>
        <p:txBody>
          <a:bodyPr wrap="square">
            <a:spAutoFit/>
          </a:bodyPr>
          <a:lstStyle/>
          <a:p>
            <a:pPr>
              <a:spcAft>
                <a:spcPts val="900"/>
              </a:spcAft>
            </a:pPr>
            <a:r>
              <a:rPr lang="sv-SE" sz="1400" dirty="0"/>
              <a:t>Enheten för vårdgarantiservice tar fram ett vårdgarantiintyg för de patienter som får vård hos en annan vårdgivare inom ramen för nationell vårdförmedling. Intyget innehåller bland annat ett unikt ID-nummer per ärende som möjliggör uppföljning på individnivå.</a:t>
            </a:r>
          </a:p>
          <a:p>
            <a:pPr>
              <a:spcAft>
                <a:spcPts val="900"/>
              </a:spcAft>
            </a:pPr>
            <a:r>
              <a:rPr lang="sv-SE" sz="1400" dirty="0"/>
              <a:t>När intyget tas fram går en signal till mottagande vårdgivare om att den tilldelats en patient. Utan signalen skulle information dröja tills att vårdgarantiremissen mottagits manuellt via posten.</a:t>
            </a:r>
          </a:p>
          <a:p>
            <a:pPr>
              <a:spcAft>
                <a:spcPts val="900"/>
              </a:spcAft>
            </a:pPr>
            <a:r>
              <a:rPr lang="sv-SE" sz="1400" dirty="0"/>
              <a:t>Arbetssättet baseras på ett egenutvecklat systemstöd som kallas VIVA. Det är i systemet som olika ID administreras. Dessa följer även med vid fakturering, och utgör därmed grunden för den ekonomiska uppföljningen av enskilda patienter.</a:t>
            </a:r>
          </a:p>
        </p:txBody>
      </p:sp>
      <p:sp>
        <p:nvSpPr>
          <p:cNvPr id="48" name="TextBox 47">
            <a:extLst>
              <a:ext uri="{FF2B5EF4-FFF2-40B4-BE49-F238E27FC236}">
                <a16:creationId xmlns:a16="http://schemas.microsoft.com/office/drawing/2014/main" id="{C820E429-D52F-2670-CC83-12DAC9ADC5CA}"/>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a:t>Källa: Intervju med regionutvecklare i Region Halland.</a:t>
            </a:r>
          </a:p>
        </p:txBody>
      </p:sp>
    </p:spTree>
    <p:extLst>
      <p:ext uri="{BB962C8B-B14F-4D97-AF65-F5344CB8AC3E}">
        <p14:creationId xmlns:p14="http://schemas.microsoft.com/office/powerpoint/2010/main" val="17442210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20EFBD45-0455-694B-BA59-A77988AB1C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76AF63-EAE7-C6C5-88FC-C19F11FD4B8F}"/>
              </a:ext>
              <a:ext uri="{C183D7F6-B498-43B3-948B-1728B52AA6E4}">
                <adec:decorative xmlns:adec="http://schemas.microsoft.com/office/drawing/2017/decorative" val="1"/>
              </a:ext>
            </a:extLst>
          </p:cNvPr>
          <p:cNvSpPr/>
          <p:nvPr/>
        </p:nvSpPr>
        <p:spPr>
          <a:xfrm>
            <a:off x="433689" y="1346138"/>
            <a:ext cx="11318484" cy="3972782"/>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Rectangle 23">
            <a:extLst>
              <a:ext uri="{FF2B5EF4-FFF2-40B4-BE49-F238E27FC236}">
                <a16:creationId xmlns:a16="http://schemas.microsoft.com/office/drawing/2014/main" id="{4430BB97-4C5B-3227-1A74-FFE6DCE1F197}"/>
              </a:ext>
              <a:ext uri="{C183D7F6-B498-43B3-948B-1728B52AA6E4}">
                <adec:decorative xmlns:adec="http://schemas.microsoft.com/office/drawing/2017/decorative" val="1"/>
              </a:ext>
            </a:extLst>
          </p:cNvPr>
          <p:cNvSpPr/>
          <p:nvPr/>
        </p:nvSpPr>
        <p:spPr>
          <a:xfrm>
            <a:off x="6169130" y="2101196"/>
            <a:ext cx="5381927" cy="3080404"/>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40C52777-05D4-C8F0-3E4C-8E3B33D9E864}"/>
              </a:ext>
            </a:extLst>
          </p:cNvPr>
          <p:cNvSpPr>
            <a:spLocks noGrp="1"/>
          </p:cNvSpPr>
          <p:nvPr>
            <p:ph type="sldNum" sz="quarter" idx="11"/>
          </p:nvPr>
        </p:nvSpPr>
        <p:spPr/>
        <p:txBody>
          <a:bodyPr/>
          <a:lstStyle/>
          <a:p>
            <a:fld id="{4EF126C7-24CB-41BE-8327-5CF4F4F9B55B}" type="slidenum">
              <a:rPr lang="sv-SE" smtClean="0"/>
              <a:pPr/>
              <a:t>34</a:t>
            </a:fld>
            <a:endParaRPr lang="sv-SE"/>
          </a:p>
        </p:txBody>
      </p:sp>
      <p:sp>
        <p:nvSpPr>
          <p:cNvPr id="30" name="Rectangle 29">
            <a:extLst>
              <a:ext uri="{FF2B5EF4-FFF2-40B4-BE49-F238E27FC236}">
                <a16:creationId xmlns:a16="http://schemas.microsoft.com/office/drawing/2014/main" id="{7B02242D-53B1-5E6D-BCFB-6575AF4E7B03}"/>
              </a:ext>
              <a:ext uri="{C183D7F6-B498-43B3-948B-1728B52AA6E4}">
                <adec:decorative xmlns:adec="http://schemas.microsoft.com/office/drawing/2017/decorative" val="1"/>
              </a:ext>
            </a:extLst>
          </p:cNvPr>
          <p:cNvSpPr/>
          <p:nvPr/>
        </p:nvSpPr>
        <p:spPr>
          <a:xfrm>
            <a:off x="539211" y="2101195"/>
            <a:ext cx="5509911" cy="308040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a:extLst>
              <a:ext uri="{FF2B5EF4-FFF2-40B4-BE49-F238E27FC236}">
                <a16:creationId xmlns:a16="http://schemas.microsoft.com/office/drawing/2014/main" id="{8735256D-ABD5-C3DD-E3A3-E71D37CDE91E}"/>
              </a:ext>
              <a:ext uri="{C183D7F6-B498-43B3-948B-1728B52AA6E4}">
                <adec:decorative xmlns:adec="http://schemas.microsoft.com/office/drawing/2017/decorative" val="1"/>
              </a:ext>
            </a:extLst>
          </p:cNvPr>
          <p:cNvSpPr/>
          <p:nvPr/>
        </p:nvSpPr>
        <p:spPr>
          <a:xfrm>
            <a:off x="6165078" y="1444964"/>
            <a:ext cx="5385979"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6" name="Group 15">
            <a:extLst>
              <a:ext uri="{FF2B5EF4-FFF2-40B4-BE49-F238E27FC236}">
                <a16:creationId xmlns:a16="http://schemas.microsoft.com/office/drawing/2014/main" id="{4D4AB436-968A-4797-16FE-9DA45709404A}"/>
              </a:ext>
              <a:ext uri="{C183D7F6-B498-43B3-948B-1728B52AA6E4}">
                <adec:decorative xmlns:adec="http://schemas.microsoft.com/office/drawing/2017/decorative" val="1"/>
              </a:ext>
            </a:extLst>
          </p:cNvPr>
          <p:cNvGrpSpPr/>
          <p:nvPr/>
        </p:nvGrpSpPr>
        <p:grpSpPr>
          <a:xfrm>
            <a:off x="6266679" y="1539080"/>
            <a:ext cx="3342756" cy="468000"/>
            <a:chOff x="4377897" y="1539080"/>
            <a:chExt cx="3342756" cy="468000"/>
          </a:xfrm>
        </p:grpSpPr>
        <p:sp>
          <p:nvSpPr>
            <p:cNvPr id="17" name="TextBox 16">
              <a:extLst>
                <a:ext uri="{FF2B5EF4-FFF2-40B4-BE49-F238E27FC236}">
                  <a16:creationId xmlns:a16="http://schemas.microsoft.com/office/drawing/2014/main" id="{F4EEC7AF-E29D-D95B-2149-514675E23F88}"/>
                </a:ext>
              </a:extLst>
            </p:cNvPr>
            <p:cNvSpPr txBox="1"/>
            <p:nvPr/>
          </p:nvSpPr>
          <p:spPr>
            <a:xfrm>
              <a:off x="4947497"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Framgångsfaktorer</a:t>
              </a:r>
            </a:p>
          </p:txBody>
        </p:sp>
        <p:grpSp>
          <p:nvGrpSpPr>
            <p:cNvPr id="26" name="Group 25">
              <a:extLst>
                <a:ext uri="{FF2B5EF4-FFF2-40B4-BE49-F238E27FC236}">
                  <a16:creationId xmlns:a16="http://schemas.microsoft.com/office/drawing/2014/main" id="{731CBC53-3148-FA1A-18BE-9855228CA62D}"/>
                </a:ext>
              </a:extLst>
            </p:cNvPr>
            <p:cNvGrpSpPr/>
            <p:nvPr/>
          </p:nvGrpSpPr>
          <p:grpSpPr>
            <a:xfrm>
              <a:off x="4377897" y="1539080"/>
              <a:ext cx="468000" cy="468000"/>
              <a:chOff x="4421161" y="1559778"/>
              <a:chExt cx="468000" cy="468000"/>
            </a:xfrm>
          </p:grpSpPr>
          <p:sp>
            <p:nvSpPr>
              <p:cNvPr id="33" name="Oval 32">
                <a:extLst>
                  <a:ext uri="{FF2B5EF4-FFF2-40B4-BE49-F238E27FC236}">
                    <a16:creationId xmlns:a16="http://schemas.microsoft.com/office/drawing/2014/main" id="{FEA70BAD-3374-4E63-8656-B3C1D807DC8F}"/>
                  </a:ext>
                </a:extLst>
              </p:cNvPr>
              <p:cNvSpPr/>
              <p:nvPr/>
            </p:nvSpPr>
            <p:spPr>
              <a:xfrm flipH="1">
                <a:off x="4421161"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35" name="Graphic 34">
                <a:extLst>
                  <a:ext uri="{FF2B5EF4-FFF2-40B4-BE49-F238E27FC236}">
                    <a16:creationId xmlns:a16="http://schemas.microsoft.com/office/drawing/2014/main" id="{55634BFE-BCF5-81C2-F645-44B4CBAD233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4475466" y="1614083"/>
                <a:ext cx="359390" cy="359390"/>
              </a:xfrm>
              <a:prstGeom prst="rect">
                <a:avLst/>
              </a:prstGeom>
            </p:spPr>
          </p:pic>
        </p:grpSp>
      </p:grpSp>
      <p:sp>
        <p:nvSpPr>
          <p:cNvPr id="39" name="Rectangle 38">
            <a:extLst>
              <a:ext uri="{FF2B5EF4-FFF2-40B4-BE49-F238E27FC236}">
                <a16:creationId xmlns:a16="http://schemas.microsoft.com/office/drawing/2014/main" id="{C0E69923-68AD-2B0C-6C06-F7F8AB5CFBB6}"/>
              </a:ext>
              <a:ext uri="{C183D7F6-B498-43B3-948B-1728B52AA6E4}">
                <adec:decorative xmlns:adec="http://schemas.microsoft.com/office/drawing/2017/decorative" val="1"/>
              </a:ext>
            </a:extLst>
          </p:cNvPr>
          <p:cNvSpPr/>
          <p:nvPr/>
        </p:nvSpPr>
        <p:spPr>
          <a:xfrm>
            <a:off x="586088" y="1444964"/>
            <a:ext cx="55099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ctangle 40">
            <a:extLst>
              <a:ext uri="{FF2B5EF4-FFF2-40B4-BE49-F238E27FC236}">
                <a16:creationId xmlns:a16="http://schemas.microsoft.com/office/drawing/2014/main" id="{A517A574-057B-2482-98A1-D63DB1CA0BCB}"/>
              </a:ext>
              <a:ext uri="{C183D7F6-B498-43B3-948B-1728B52AA6E4}">
                <adec:decorative xmlns:adec="http://schemas.microsoft.com/office/drawing/2017/decorative" val="1"/>
              </a:ext>
            </a:extLst>
          </p:cNvPr>
          <p:cNvSpPr/>
          <p:nvPr/>
        </p:nvSpPr>
        <p:spPr>
          <a:xfrm>
            <a:off x="535288" y="1444964"/>
            <a:ext cx="55607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42" name="TextBox 41">
            <a:extLst>
              <a:ext uri="{FF2B5EF4-FFF2-40B4-BE49-F238E27FC236}">
                <a16:creationId xmlns:a16="http://schemas.microsoft.com/office/drawing/2014/main" id="{68502A5A-7ADC-E69C-8F8C-B1A238367302}"/>
              </a:ext>
            </a:extLst>
          </p:cNvPr>
          <p:cNvSpPr txBox="1"/>
          <p:nvPr/>
        </p:nvSpPr>
        <p:spPr>
          <a:xfrm>
            <a:off x="1257289"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Resultat</a:t>
            </a:r>
          </a:p>
        </p:txBody>
      </p:sp>
      <p:grpSp>
        <p:nvGrpSpPr>
          <p:cNvPr id="43" name="Group 42">
            <a:extLst>
              <a:ext uri="{FF2B5EF4-FFF2-40B4-BE49-F238E27FC236}">
                <a16:creationId xmlns:a16="http://schemas.microsoft.com/office/drawing/2014/main" id="{AEA886D6-BE56-9335-16E7-1D3D3D839E12}"/>
              </a:ext>
            </a:extLst>
          </p:cNvPr>
          <p:cNvGrpSpPr/>
          <p:nvPr/>
        </p:nvGrpSpPr>
        <p:grpSpPr>
          <a:xfrm>
            <a:off x="628907" y="1539080"/>
            <a:ext cx="468000" cy="468000"/>
            <a:chOff x="8032419" y="1559778"/>
            <a:chExt cx="468000" cy="468000"/>
          </a:xfrm>
        </p:grpSpPr>
        <p:sp>
          <p:nvSpPr>
            <p:cNvPr id="44" name="Oval 43">
              <a:extLst>
                <a:ext uri="{FF2B5EF4-FFF2-40B4-BE49-F238E27FC236}">
                  <a16:creationId xmlns:a16="http://schemas.microsoft.com/office/drawing/2014/main" id="{408887CA-56F8-8736-3A7D-6E77895CB982}"/>
                </a:ext>
              </a:extLst>
            </p:cNvPr>
            <p:cNvSpPr/>
            <p:nvPr/>
          </p:nvSpPr>
          <p:spPr>
            <a:xfrm flipH="1">
              <a:off x="8032419"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45" name="Graphic 44">
              <a:extLst>
                <a:ext uri="{FF2B5EF4-FFF2-40B4-BE49-F238E27FC236}">
                  <a16:creationId xmlns:a16="http://schemas.microsoft.com/office/drawing/2014/main" id="{C0EEA2A4-C91D-C812-C28B-33E4BC8CC41F}"/>
                </a:ext>
                <a:ext uri="{C183D7F6-B498-43B3-948B-1728B52AA6E4}">
                  <adec:decorative xmlns:adec="http://schemas.microsoft.com/office/drawing/2017/decorative" val="1"/>
                </a:ext>
              </a:extLst>
            </p:cNvPr>
            <p:cNvPicPr>
              <a:picLocks/>
            </p:cNvPicPr>
            <p:nvPr/>
          </p:nvPicPr>
          <p:blipFill>
            <a:blip r:embed="rId5">
              <a:lum/>
              <a:extLst>
                <a:ext uri="{96DAC541-7B7A-43D3-8B79-37D633B846F1}">
                  <asvg:svgBlip xmlns:asvg="http://schemas.microsoft.com/office/drawing/2016/SVG/main" r:embed="rId6"/>
                </a:ext>
              </a:extLst>
            </a:blip>
            <a:stretch>
              <a:fillRect/>
            </a:stretch>
          </p:blipFill>
          <p:spPr>
            <a:xfrm>
              <a:off x="8101499" y="1628858"/>
              <a:ext cx="329840" cy="329840"/>
            </a:xfrm>
            <a:prstGeom prst="rect">
              <a:avLst/>
            </a:prstGeom>
          </p:spPr>
        </p:pic>
      </p:grpSp>
      <p:sp>
        <p:nvSpPr>
          <p:cNvPr id="48" name="Title 14">
            <a:extLst>
              <a:ext uri="{FF2B5EF4-FFF2-40B4-BE49-F238E27FC236}">
                <a16:creationId xmlns:a16="http://schemas.microsoft.com/office/drawing/2014/main" id="{D955E1D1-EE8F-A48F-CAD9-82E66C6AA0D7}"/>
              </a:ext>
            </a:extLst>
          </p:cNvPr>
          <p:cNvSpPr>
            <a:spLocks noGrp="1"/>
          </p:cNvSpPr>
          <p:nvPr>
            <p:ph type="title"/>
          </p:nvPr>
        </p:nvSpPr>
        <p:spPr>
          <a:xfrm>
            <a:off x="636889" y="333747"/>
            <a:ext cx="10918222" cy="733688"/>
          </a:xfrm>
        </p:spPr>
        <p:txBody>
          <a:bodyPr>
            <a:noAutofit/>
          </a:bodyPr>
          <a:lstStyle/>
          <a:p>
            <a:r>
              <a:rPr lang="sv-SE"/>
              <a:t>Uppföljning av nationell vårdförmedling i Region Halland (2/2)</a:t>
            </a:r>
          </a:p>
        </p:txBody>
      </p:sp>
      <p:sp>
        <p:nvSpPr>
          <p:cNvPr id="49" name="TextBox 48">
            <a:extLst>
              <a:ext uri="{FF2B5EF4-FFF2-40B4-BE49-F238E27FC236}">
                <a16:creationId xmlns:a16="http://schemas.microsoft.com/office/drawing/2014/main" id="{D721A613-EACF-B8E4-BEF1-D8F3D1DD69A1}"/>
              </a:ext>
            </a:extLst>
          </p:cNvPr>
          <p:cNvSpPr txBox="1"/>
          <p:nvPr/>
        </p:nvSpPr>
        <p:spPr>
          <a:xfrm>
            <a:off x="636888" y="2202796"/>
            <a:ext cx="5412233" cy="2361016"/>
          </a:xfrm>
          <a:prstGeom prst="rect">
            <a:avLst/>
          </a:prstGeom>
        </p:spPr>
        <p:txBody>
          <a:bodyPr vert="horz" wrap="square" lIns="0" tIns="0" rIns="0" bIns="0" rtlCol="0" anchor="t">
            <a:noAutofit/>
          </a:bodyPr>
          <a:lstStyle/>
          <a:p>
            <a:pPr marL="171450" indent="-171450">
              <a:spcAft>
                <a:spcPts val="900"/>
              </a:spcAft>
              <a:buFont typeface="Arial" panose="020B0604020202020204" pitchFamily="34" charset="0"/>
              <a:buChar char="•"/>
            </a:pPr>
            <a:r>
              <a:rPr lang="sv-SE" sz="1400" dirty="0"/>
              <a:t>Upplevs bidra till god uppföljning av patienter som har hänvisats på de egna avtalen. ID-numret möjliggör insyn i antal besök och kostnad per patient. </a:t>
            </a:r>
          </a:p>
          <a:p>
            <a:pPr marL="171450" indent="-171450">
              <a:spcAft>
                <a:spcPts val="900"/>
              </a:spcAft>
              <a:buFont typeface="Arial" panose="020B0604020202020204" pitchFamily="34" charset="0"/>
              <a:buChar char="•"/>
            </a:pPr>
            <a:r>
              <a:rPr lang="sv-SE" sz="1400" dirty="0"/>
              <a:t>Skapar en god systemöverblick där det är möjligt att utröna inom vilka verksamhetsområden det finns behov av att upprätta avtal med andra vårdgivare för att uppnå vårdgarantin.</a:t>
            </a:r>
          </a:p>
          <a:p>
            <a:pPr marL="171450" indent="-171450">
              <a:spcAft>
                <a:spcPts val="900"/>
              </a:spcAft>
              <a:buFont typeface="Arial" panose="020B0604020202020204" pitchFamily="34" charset="0"/>
              <a:buChar char="•"/>
            </a:pPr>
            <a:r>
              <a:rPr lang="sv-SE" sz="1400" dirty="0"/>
              <a:t>Arbetssättet upplevs vara uppskattat av klinikpersonalen som får mycket stöd kopplat till vårdförmedlingsärenden.</a:t>
            </a:r>
          </a:p>
        </p:txBody>
      </p:sp>
      <p:sp>
        <p:nvSpPr>
          <p:cNvPr id="50" name="TextBox 49">
            <a:extLst>
              <a:ext uri="{FF2B5EF4-FFF2-40B4-BE49-F238E27FC236}">
                <a16:creationId xmlns:a16="http://schemas.microsoft.com/office/drawing/2014/main" id="{6A663F7B-0341-44DD-FB20-9453EB00C273}"/>
              </a:ext>
            </a:extLst>
          </p:cNvPr>
          <p:cNvSpPr txBox="1"/>
          <p:nvPr/>
        </p:nvSpPr>
        <p:spPr>
          <a:xfrm>
            <a:off x="6252320" y="2202796"/>
            <a:ext cx="5302792" cy="2361016"/>
          </a:xfrm>
          <a:prstGeom prst="rect">
            <a:avLst/>
          </a:prstGeom>
        </p:spPr>
        <p:txBody>
          <a:bodyPr vert="horz" wrap="square" lIns="0" tIns="0" rIns="0" bIns="0" rtlCol="0" anchor="t">
            <a:noAutofit/>
          </a:bodyPr>
          <a:lstStyle/>
          <a:p>
            <a:pPr marL="171450" indent="-171450">
              <a:spcAft>
                <a:spcPts val="900"/>
              </a:spcAft>
              <a:buFont typeface="Wingdings" panose="05000000000000000000" pitchFamily="2" charset="2"/>
              <a:buChar char="q"/>
            </a:pPr>
            <a:r>
              <a:rPr lang="sv-SE" sz="1400" dirty="0"/>
              <a:t>Stegvis implementering av arbetssättet med bland annat ”superanvändare” på kliniknivå som kan stödja andra medarbetare. </a:t>
            </a:r>
          </a:p>
          <a:p>
            <a:pPr marL="171450" indent="-171450">
              <a:spcAft>
                <a:spcPts val="900"/>
              </a:spcAft>
              <a:buFont typeface="Wingdings" panose="05000000000000000000" pitchFamily="2" charset="2"/>
              <a:buChar char="q"/>
            </a:pPr>
            <a:r>
              <a:rPr lang="sv-SE" sz="1400" dirty="0"/>
              <a:t>Vårdgarantiservice arbetar oberoende av sjukhusets kliniker, men har ändå ett tätt samarbete med vårdens verksamheter.</a:t>
            </a:r>
          </a:p>
          <a:p>
            <a:pPr marL="171450" indent="-171450">
              <a:spcAft>
                <a:spcPts val="900"/>
              </a:spcAft>
              <a:buFont typeface="Wingdings" panose="05000000000000000000" pitchFamily="2" charset="2"/>
              <a:buChar char="q"/>
            </a:pPr>
            <a:r>
              <a:rPr lang="sv-SE" sz="1400" dirty="0"/>
              <a:t>Användningen av ett egenutvecklat dedikerat systemstöd upplevs bidra med stor nytta.</a:t>
            </a:r>
          </a:p>
        </p:txBody>
      </p:sp>
      <p:pic>
        <p:nvPicPr>
          <p:cNvPr id="55" name="Graphic 54">
            <a:extLst>
              <a:ext uri="{FF2B5EF4-FFF2-40B4-BE49-F238E27FC236}">
                <a16:creationId xmlns:a16="http://schemas.microsoft.com/office/drawing/2014/main" id="{3DAE90E5-D52B-481F-0A48-A08779273643}"/>
              </a:ext>
              <a:ext uri="{C183D7F6-B498-43B3-948B-1728B52AA6E4}">
                <adec:decorative xmlns:adec="http://schemas.microsoft.com/office/drawing/2017/decorative" val="1"/>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flipH="1" flipV="1">
            <a:off x="3263286" y="5288076"/>
            <a:ext cx="428150" cy="411245"/>
          </a:xfrm>
          <a:prstGeom prst="rect">
            <a:avLst/>
          </a:prstGeom>
        </p:spPr>
      </p:pic>
      <p:sp>
        <p:nvSpPr>
          <p:cNvPr id="56" name="TextBox 55">
            <a:extLst>
              <a:ext uri="{FF2B5EF4-FFF2-40B4-BE49-F238E27FC236}">
                <a16:creationId xmlns:a16="http://schemas.microsoft.com/office/drawing/2014/main" id="{4BEF60AA-E50C-AFC2-241D-9110F1026806}"/>
              </a:ext>
            </a:extLst>
          </p:cNvPr>
          <p:cNvSpPr txBox="1"/>
          <p:nvPr/>
        </p:nvSpPr>
        <p:spPr>
          <a:xfrm>
            <a:off x="3691436" y="5446521"/>
            <a:ext cx="7068004" cy="355538"/>
          </a:xfrm>
          <a:prstGeom prst="rect">
            <a:avLst/>
          </a:prstGeom>
        </p:spPr>
        <p:txBody>
          <a:bodyPr vert="horz" wrap="square" lIns="0" tIns="45720" rIns="91440" bIns="45720" rtlCol="0" anchor="t">
            <a:noAutofit/>
          </a:bodyPr>
          <a:lstStyle/>
          <a:p>
            <a:pPr>
              <a:spcAft>
                <a:spcPts val="600"/>
              </a:spcAft>
            </a:pPr>
            <a:r>
              <a:rPr lang="sv-SE" sz="1400" i="1" dirty="0"/>
              <a:t>Tack vare att vi arbetat med uppföljning av nationell vårdförmedling under en längre tid har vi idag mycket goda möjligheter för uppföljning.</a:t>
            </a:r>
          </a:p>
          <a:p>
            <a:pPr algn="r"/>
            <a:r>
              <a:rPr lang="sv-SE" sz="1400" i="1" dirty="0"/>
              <a:t>– </a:t>
            </a:r>
            <a:r>
              <a:rPr lang="sv-SE" sz="1400" dirty="0"/>
              <a:t>Regionutvecklare</a:t>
            </a:r>
            <a:endParaRPr lang="sv-SE" sz="1400" i="1" dirty="0"/>
          </a:p>
        </p:txBody>
      </p:sp>
      <p:sp>
        <p:nvSpPr>
          <p:cNvPr id="59" name="TextBox 58">
            <a:extLst>
              <a:ext uri="{FF2B5EF4-FFF2-40B4-BE49-F238E27FC236}">
                <a16:creationId xmlns:a16="http://schemas.microsoft.com/office/drawing/2014/main" id="{71055A54-ADE7-7AB9-72B2-86CAD8B12081}"/>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a:t>Källa: Intervju med regionutvecklare i Region Halland.</a:t>
            </a:r>
          </a:p>
        </p:txBody>
      </p:sp>
    </p:spTree>
    <p:extLst>
      <p:ext uri="{BB962C8B-B14F-4D97-AF65-F5344CB8AC3E}">
        <p14:creationId xmlns:p14="http://schemas.microsoft.com/office/powerpoint/2010/main" val="801520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385956"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333747"/>
            <a:ext cx="10918222" cy="733688"/>
          </a:xfrm>
        </p:spPr>
        <p:txBody>
          <a:bodyPr>
            <a:noAutofit/>
          </a:bodyPr>
          <a:lstStyle/>
          <a:p>
            <a:r>
              <a:rPr lang="sv-SE"/>
              <a:t>Standardiserat informationsutbyte i Region Blekinge (1/2)</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9" y="2101196"/>
            <a:ext cx="11019822" cy="3933843"/>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35</a:t>
            </a:fld>
            <a:endParaRPr lang="sv-SE"/>
          </a:p>
        </p:txBody>
      </p:sp>
      <p:sp>
        <p:nvSpPr>
          <p:cNvPr id="7" name="Rectangle 6">
            <a:extLst>
              <a:ext uri="{FF2B5EF4-FFF2-40B4-BE49-F238E27FC236}">
                <a16:creationId xmlns:a16="http://schemas.microsoft.com/office/drawing/2014/main" id="{E4EE4982-7EBD-FD56-1866-6EC7749B541B}"/>
              </a:ext>
              <a:ext uri="{C183D7F6-B498-43B3-948B-1728B52AA6E4}">
                <adec:decorative xmlns:adec="http://schemas.microsoft.com/office/drawing/2017/decorative" val="1"/>
              </a:ext>
            </a:extLst>
          </p:cNvPr>
          <p:cNvSpPr/>
          <p:nvPr/>
        </p:nvSpPr>
        <p:spPr>
          <a:xfrm>
            <a:off x="535288" y="1444964"/>
            <a:ext cx="1101982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9" name="TextBox 8">
            <a:extLst>
              <a:ext uri="{FF2B5EF4-FFF2-40B4-BE49-F238E27FC236}">
                <a16:creationId xmlns:a16="http://schemas.microsoft.com/office/drawing/2014/main" id="{6B9A69FD-D0CE-E54D-05B7-D832A5D12BA8}"/>
              </a:ext>
            </a:extLst>
          </p:cNvPr>
          <p:cNvSpPr txBox="1"/>
          <p:nvPr/>
        </p:nvSpPr>
        <p:spPr>
          <a:xfrm>
            <a:off x="1206489" y="1611155"/>
            <a:ext cx="2781897" cy="323850"/>
          </a:xfrm>
          <a:prstGeom prst="rect">
            <a:avLst/>
          </a:prstGeom>
        </p:spPr>
        <p:txBody>
          <a:bodyPr vert="horz" wrap="square" lIns="0" tIns="45720" rIns="91440" bIns="45720" rtlCol="0" anchor="t">
            <a:noAutofit/>
          </a:bodyPr>
          <a:lstStyle/>
          <a:p>
            <a:pPr algn="l"/>
            <a:r>
              <a:rPr lang="sv-SE" sz="1400" b="1">
                <a:solidFill>
                  <a:schemeClr val="bg1"/>
                </a:solidFill>
              </a:rPr>
              <a:t>Vad innebär arbetssättet?</a:t>
            </a:r>
          </a:p>
        </p:txBody>
      </p:sp>
      <p:grpSp>
        <p:nvGrpSpPr>
          <p:cNvPr id="16" name="Group 15">
            <a:extLst>
              <a:ext uri="{FF2B5EF4-FFF2-40B4-BE49-F238E27FC236}">
                <a16:creationId xmlns:a16="http://schemas.microsoft.com/office/drawing/2014/main" id="{FD44A62A-3612-1217-689E-2E837A4AF3B3}"/>
              </a:ext>
              <a:ext uri="{C183D7F6-B498-43B3-948B-1728B52AA6E4}">
                <adec:decorative xmlns:adec="http://schemas.microsoft.com/office/drawing/2017/decorative" val="1"/>
              </a:ext>
            </a:extLst>
          </p:cNvPr>
          <p:cNvGrpSpPr/>
          <p:nvPr/>
        </p:nvGrpSpPr>
        <p:grpSpPr>
          <a:xfrm>
            <a:off x="636889" y="1539080"/>
            <a:ext cx="468000" cy="468000"/>
            <a:chOff x="797960" y="1559778"/>
            <a:chExt cx="468000" cy="468000"/>
          </a:xfrm>
        </p:grpSpPr>
        <p:sp>
          <p:nvSpPr>
            <p:cNvPr id="17" name="Oval 16">
              <a:extLst>
                <a:ext uri="{FF2B5EF4-FFF2-40B4-BE49-F238E27FC236}">
                  <a16:creationId xmlns:a16="http://schemas.microsoft.com/office/drawing/2014/main" id="{FD23AD58-F45F-56D9-8DE4-4928F30F86CB}"/>
                </a:ext>
              </a:extLst>
            </p:cNvPr>
            <p:cNvSpPr/>
            <p:nvPr/>
          </p:nvSpPr>
          <p:spPr>
            <a:xfrm flipH="1">
              <a:off x="797960"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26" name="Graphic 25">
              <a:extLst>
                <a:ext uri="{FF2B5EF4-FFF2-40B4-BE49-F238E27FC236}">
                  <a16:creationId xmlns:a16="http://schemas.microsoft.com/office/drawing/2014/main" id="{5C507216-44C7-7740-C79D-605BD2AA326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846919" y="1608737"/>
              <a:ext cx="370082" cy="370082"/>
            </a:xfrm>
            <a:prstGeom prst="rect">
              <a:avLst/>
            </a:prstGeom>
          </p:spPr>
        </p:pic>
      </p:grpSp>
      <p:sp>
        <p:nvSpPr>
          <p:cNvPr id="41" name="TextBox 40">
            <a:extLst>
              <a:ext uri="{FF2B5EF4-FFF2-40B4-BE49-F238E27FC236}">
                <a16:creationId xmlns:a16="http://schemas.microsoft.com/office/drawing/2014/main" id="{5E8EAE68-F2B1-DCA6-36A4-CCDD119947FA}"/>
              </a:ext>
            </a:extLst>
          </p:cNvPr>
          <p:cNvSpPr txBox="1"/>
          <p:nvPr/>
        </p:nvSpPr>
        <p:spPr>
          <a:xfrm>
            <a:off x="535286" y="2195312"/>
            <a:ext cx="11019821" cy="2146742"/>
          </a:xfrm>
          <a:prstGeom prst="rect">
            <a:avLst/>
          </a:prstGeom>
          <a:noFill/>
        </p:spPr>
        <p:txBody>
          <a:bodyPr wrap="square">
            <a:spAutoFit/>
          </a:bodyPr>
          <a:lstStyle/>
          <a:p>
            <a:pPr>
              <a:spcAft>
                <a:spcPts val="900"/>
              </a:spcAft>
            </a:pPr>
            <a:r>
              <a:rPr lang="sv-SE" sz="1400" dirty="0"/>
              <a:t>I Region Blekinge har tillgänglighetsfunktionen tagit fram en blankett som används för att standardisera informationsutbytet mellan kliniken och serviceenheten vid nationell vårdförmedling. Blanketten används när en klinik inte har möjlighet att ta emot en patient inom vårdgarantins tidsgränser, och således är aktuell för nationell vårdförmedling.</a:t>
            </a:r>
          </a:p>
          <a:p>
            <a:pPr>
              <a:spcAft>
                <a:spcPts val="900"/>
              </a:spcAft>
            </a:pPr>
            <a:r>
              <a:rPr lang="sv-SE" sz="1400" dirty="0"/>
              <a:t>Blanketten har distribuerats till samtliga regionala vårdgivare och är utformad med hänsyn till den information som vårdgarantiservice behöver för att kunna hitta en vårdgivare med ledig kapacitet. Den innehåller fält för bland annat patientens ålder, klinik, diagnos, eventuella läkemedel och ASA-klass. Därutöver inkluderas datum för remittering i syfte att underlätta vid uppföljning. Blanketten blir ett verktyg för att likställa inkommen information, och minska korrespondensen kring vårdförmedlingsärenden. Informationen sammanställs på en behörighetsstyrd samarbetsyta där ärendena anonymiseras med ett ID-nummer.</a:t>
            </a:r>
          </a:p>
        </p:txBody>
      </p:sp>
      <p:sp>
        <p:nvSpPr>
          <p:cNvPr id="48" name="TextBox 47">
            <a:extLst>
              <a:ext uri="{FF2B5EF4-FFF2-40B4-BE49-F238E27FC236}">
                <a16:creationId xmlns:a16="http://schemas.microsoft.com/office/drawing/2014/main" id="{C820E429-D52F-2670-CC83-12DAC9ADC5CA}"/>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a:t>Källa: Intervju med tillgänglighetskoordinator på Region Blekinge.</a:t>
            </a:r>
          </a:p>
        </p:txBody>
      </p:sp>
    </p:spTree>
    <p:extLst>
      <p:ext uri="{BB962C8B-B14F-4D97-AF65-F5344CB8AC3E}">
        <p14:creationId xmlns:p14="http://schemas.microsoft.com/office/powerpoint/2010/main" val="11766497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20EFBD45-0455-694B-BA59-A77988AB1C3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CDE28EB6-663D-15CF-C661-CCC43ABC1DF2}"/>
              </a:ext>
              <a:ext uri="{C183D7F6-B498-43B3-948B-1728B52AA6E4}">
                <adec:decorative xmlns:adec="http://schemas.microsoft.com/office/drawing/2017/decorative" val="1"/>
              </a:ext>
            </a:extLst>
          </p:cNvPr>
          <p:cNvSpPr/>
          <p:nvPr/>
        </p:nvSpPr>
        <p:spPr>
          <a:xfrm>
            <a:off x="385956" y="1346138"/>
            <a:ext cx="11318484" cy="3970070"/>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Rectangle 23">
            <a:extLst>
              <a:ext uri="{FF2B5EF4-FFF2-40B4-BE49-F238E27FC236}">
                <a16:creationId xmlns:a16="http://schemas.microsoft.com/office/drawing/2014/main" id="{4430BB97-4C5B-3227-1A74-FFE6DCE1F197}"/>
              </a:ext>
              <a:ext uri="{C183D7F6-B498-43B3-948B-1728B52AA6E4}">
                <adec:decorative xmlns:adec="http://schemas.microsoft.com/office/drawing/2017/decorative" val="1"/>
              </a:ext>
            </a:extLst>
          </p:cNvPr>
          <p:cNvSpPr/>
          <p:nvPr/>
        </p:nvSpPr>
        <p:spPr>
          <a:xfrm>
            <a:off x="6169130" y="2101196"/>
            <a:ext cx="5381927" cy="3080404"/>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40C52777-05D4-C8F0-3E4C-8E3B33D9E864}"/>
              </a:ext>
            </a:extLst>
          </p:cNvPr>
          <p:cNvSpPr>
            <a:spLocks noGrp="1"/>
          </p:cNvSpPr>
          <p:nvPr>
            <p:ph type="sldNum" sz="quarter" idx="11"/>
          </p:nvPr>
        </p:nvSpPr>
        <p:spPr/>
        <p:txBody>
          <a:bodyPr/>
          <a:lstStyle/>
          <a:p>
            <a:fld id="{4EF126C7-24CB-41BE-8327-5CF4F4F9B55B}" type="slidenum">
              <a:rPr lang="sv-SE" smtClean="0"/>
              <a:pPr/>
              <a:t>36</a:t>
            </a:fld>
            <a:endParaRPr lang="sv-SE"/>
          </a:p>
        </p:txBody>
      </p:sp>
      <p:sp>
        <p:nvSpPr>
          <p:cNvPr id="30" name="Rectangle 29">
            <a:extLst>
              <a:ext uri="{FF2B5EF4-FFF2-40B4-BE49-F238E27FC236}">
                <a16:creationId xmlns:a16="http://schemas.microsoft.com/office/drawing/2014/main" id="{7B02242D-53B1-5E6D-BCFB-6575AF4E7B03}"/>
              </a:ext>
              <a:ext uri="{C183D7F6-B498-43B3-948B-1728B52AA6E4}">
                <adec:decorative xmlns:adec="http://schemas.microsoft.com/office/drawing/2017/decorative" val="1"/>
              </a:ext>
            </a:extLst>
          </p:cNvPr>
          <p:cNvSpPr/>
          <p:nvPr/>
        </p:nvSpPr>
        <p:spPr>
          <a:xfrm>
            <a:off x="539211" y="2101195"/>
            <a:ext cx="5509911" cy="308040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a:extLst>
              <a:ext uri="{FF2B5EF4-FFF2-40B4-BE49-F238E27FC236}">
                <a16:creationId xmlns:a16="http://schemas.microsoft.com/office/drawing/2014/main" id="{8735256D-ABD5-C3DD-E3A3-E71D37CDE91E}"/>
              </a:ext>
              <a:ext uri="{C183D7F6-B498-43B3-948B-1728B52AA6E4}">
                <adec:decorative xmlns:adec="http://schemas.microsoft.com/office/drawing/2017/decorative" val="1"/>
              </a:ext>
            </a:extLst>
          </p:cNvPr>
          <p:cNvSpPr/>
          <p:nvPr/>
        </p:nvSpPr>
        <p:spPr>
          <a:xfrm>
            <a:off x="6165078" y="1444964"/>
            <a:ext cx="5385979"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6" name="Group 15">
            <a:extLst>
              <a:ext uri="{FF2B5EF4-FFF2-40B4-BE49-F238E27FC236}">
                <a16:creationId xmlns:a16="http://schemas.microsoft.com/office/drawing/2014/main" id="{4D4AB436-968A-4797-16FE-9DA45709404A}"/>
              </a:ext>
              <a:ext uri="{C183D7F6-B498-43B3-948B-1728B52AA6E4}">
                <adec:decorative xmlns:adec="http://schemas.microsoft.com/office/drawing/2017/decorative" val="1"/>
              </a:ext>
            </a:extLst>
          </p:cNvPr>
          <p:cNvGrpSpPr/>
          <p:nvPr/>
        </p:nvGrpSpPr>
        <p:grpSpPr>
          <a:xfrm>
            <a:off x="6266679" y="1539080"/>
            <a:ext cx="3342756" cy="468000"/>
            <a:chOff x="4377897" y="1539080"/>
            <a:chExt cx="3342756" cy="468000"/>
          </a:xfrm>
        </p:grpSpPr>
        <p:sp>
          <p:nvSpPr>
            <p:cNvPr id="17" name="TextBox 16">
              <a:extLst>
                <a:ext uri="{FF2B5EF4-FFF2-40B4-BE49-F238E27FC236}">
                  <a16:creationId xmlns:a16="http://schemas.microsoft.com/office/drawing/2014/main" id="{F4EEC7AF-E29D-D95B-2149-514675E23F88}"/>
                </a:ext>
              </a:extLst>
            </p:cNvPr>
            <p:cNvSpPr txBox="1"/>
            <p:nvPr/>
          </p:nvSpPr>
          <p:spPr>
            <a:xfrm>
              <a:off x="4947497"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Framgångsfaktorer</a:t>
              </a:r>
            </a:p>
          </p:txBody>
        </p:sp>
        <p:grpSp>
          <p:nvGrpSpPr>
            <p:cNvPr id="26" name="Group 25">
              <a:extLst>
                <a:ext uri="{FF2B5EF4-FFF2-40B4-BE49-F238E27FC236}">
                  <a16:creationId xmlns:a16="http://schemas.microsoft.com/office/drawing/2014/main" id="{731CBC53-3148-FA1A-18BE-9855228CA62D}"/>
                </a:ext>
              </a:extLst>
            </p:cNvPr>
            <p:cNvGrpSpPr/>
            <p:nvPr/>
          </p:nvGrpSpPr>
          <p:grpSpPr>
            <a:xfrm>
              <a:off x="4377897" y="1539080"/>
              <a:ext cx="468000" cy="468000"/>
              <a:chOff x="4421161" y="1559778"/>
              <a:chExt cx="468000" cy="468000"/>
            </a:xfrm>
          </p:grpSpPr>
          <p:sp>
            <p:nvSpPr>
              <p:cNvPr id="33" name="Oval 32">
                <a:extLst>
                  <a:ext uri="{FF2B5EF4-FFF2-40B4-BE49-F238E27FC236}">
                    <a16:creationId xmlns:a16="http://schemas.microsoft.com/office/drawing/2014/main" id="{FEA70BAD-3374-4E63-8656-B3C1D807DC8F}"/>
                  </a:ext>
                </a:extLst>
              </p:cNvPr>
              <p:cNvSpPr/>
              <p:nvPr/>
            </p:nvSpPr>
            <p:spPr>
              <a:xfrm flipH="1">
                <a:off x="4421161"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35" name="Graphic 34">
                <a:extLst>
                  <a:ext uri="{FF2B5EF4-FFF2-40B4-BE49-F238E27FC236}">
                    <a16:creationId xmlns:a16="http://schemas.microsoft.com/office/drawing/2014/main" id="{55634BFE-BCF5-81C2-F645-44B4CBAD233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4475466" y="1614083"/>
                <a:ext cx="359390" cy="359390"/>
              </a:xfrm>
              <a:prstGeom prst="rect">
                <a:avLst/>
              </a:prstGeom>
            </p:spPr>
          </p:pic>
        </p:grpSp>
      </p:grpSp>
      <p:sp>
        <p:nvSpPr>
          <p:cNvPr id="39" name="Rectangle 38">
            <a:extLst>
              <a:ext uri="{FF2B5EF4-FFF2-40B4-BE49-F238E27FC236}">
                <a16:creationId xmlns:a16="http://schemas.microsoft.com/office/drawing/2014/main" id="{C0E69923-68AD-2B0C-6C06-F7F8AB5CFBB6}"/>
              </a:ext>
              <a:ext uri="{C183D7F6-B498-43B3-948B-1728B52AA6E4}">
                <adec:decorative xmlns:adec="http://schemas.microsoft.com/office/drawing/2017/decorative" val="1"/>
              </a:ext>
            </a:extLst>
          </p:cNvPr>
          <p:cNvSpPr/>
          <p:nvPr/>
        </p:nvSpPr>
        <p:spPr>
          <a:xfrm>
            <a:off x="586088" y="1444964"/>
            <a:ext cx="55099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ctangle 40">
            <a:extLst>
              <a:ext uri="{FF2B5EF4-FFF2-40B4-BE49-F238E27FC236}">
                <a16:creationId xmlns:a16="http://schemas.microsoft.com/office/drawing/2014/main" id="{A517A574-057B-2482-98A1-D63DB1CA0BCB}"/>
              </a:ext>
              <a:ext uri="{C183D7F6-B498-43B3-948B-1728B52AA6E4}">
                <adec:decorative xmlns:adec="http://schemas.microsoft.com/office/drawing/2017/decorative" val="1"/>
              </a:ext>
            </a:extLst>
          </p:cNvPr>
          <p:cNvSpPr/>
          <p:nvPr/>
        </p:nvSpPr>
        <p:spPr>
          <a:xfrm>
            <a:off x="535288" y="1444964"/>
            <a:ext cx="55607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42" name="TextBox 41">
            <a:extLst>
              <a:ext uri="{FF2B5EF4-FFF2-40B4-BE49-F238E27FC236}">
                <a16:creationId xmlns:a16="http://schemas.microsoft.com/office/drawing/2014/main" id="{68502A5A-7ADC-E69C-8F8C-B1A238367302}"/>
              </a:ext>
            </a:extLst>
          </p:cNvPr>
          <p:cNvSpPr txBox="1"/>
          <p:nvPr/>
        </p:nvSpPr>
        <p:spPr>
          <a:xfrm>
            <a:off x="1257289"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Resultat</a:t>
            </a:r>
          </a:p>
        </p:txBody>
      </p:sp>
      <p:grpSp>
        <p:nvGrpSpPr>
          <p:cNvPr id="43" name="Group 42">
            <a:extLst>
              <a:ext uri="{FF2B5EF4-FFF2-40B4-BE49-F238E27FC236}">
                <a16:creationId xmlns:a16="http://schemas.microsoft.com/office/drawing/2014/main" id="{AEA886D6-BE56-9335-16E7-1D3D3D839E12}"/>
              </a:ext>
            </a:extLst>
          </p:cNvPr>
          <p:cNvGrpSpPr/>
          <p:nvPr/>
        </p:nvGrpSpPr>
        <p:grpSpPr>
          <a:xfrm>
            <a:off x="628907" y="1539080"/>
            <a:ext cx="468000" cy="468000"/>
            <a:chOff x="8032419" y="1559778"/>
            <a:chExt cx="468000" cy="468000"/>
          </a:xfrm>
        </p:grpSpPr>
        <p:sp>
          <p:nvSpPr>
            <p:cNvPr id="44" name="Oval 43">
              <a:extLst>
                <a:ext uri="{FF2B5EF4-FFF2-40B4-BE49-F238E27FC236}">
                  <a16:creationId xmlns:a16="http://schemas.microsoft.com/office/drawing/2014/main" id="{408887CA-56F8-8736-3A7D-6E77895CB982}"/>
                </a:ext>
              </a:extLst>
            </p:cNvPr>
            <p:cNvSpPr/>
            <p:nvPr/>
          </p:nvSpPr>
          <p:spPr>
            <a:xfrm flipH="1">
              <a:off x="8032419"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45" name="Graphic 44">
              <a:extLst>
                <a:ext uri="{FF2B5EF4-FFF2-40B4-BE49-F238E27FC236}">
                  <a16:creationId xmlns:a16="http://schemas.microsoft.com/office/drawing/2014/main" id="{C0EEA2A4-C91D-C812-C28B-33E4BC8CC41F}"/>
                </a:ext>
                <a:ext uri="{C183D7F6-B498-43B3-948B-1728B52AA6E4}">
                  <adec:decorative xmlns:adec="http://schemas.microsoft.com/office/drawing/2017/decorative" val="1"/>
                </a:ext>
              </a:extLst>
            </p:cNvPr>
            <p:cNvPicPr>
              <a:picLocks/>
            </p:cNvPicPr>
            <p:nvPr/>
          </p:nvPicPr>
          <p:blipFill>
            <a:blip r:embed="rId5">
              <a:lum/>
              <a:extLst>
                <a:ext uri="{96DAC541-7B7A-43D3-8B79-37D633B846F1}">
                  <asvg:svgBlip xmlns:asvg="http://schemas.microsoft.com/office/drawing/2016/SVG/main" r:embed="rId6"/>
                </a:ext>
              </a:extLst>
            </a:blip>
            <a:stretch>
              <a:fillRect/>
            </a:stretch>
          </p:blipFill>
          <p:spPr>
            <a:xfrm>
              <a:off x="8101499" y="1628858"/>
              <a:ext cx="329840" cy="329840"/>
            </a:xfrm>
            <a:prstGeom prst="rect">
              <a:avLst/>
            </a:prstGeom>
          </p:spPr>
        </p:pic>
      </p:grpSp>
      <p:sp>
        <p:nvSpPr>
          <p:cNvPr id="48" name="Title 14">
            <a:extLst>
              <a:ext uri="{FF2B5EF4-FFF2-40B4-BE49-F238E27FC236}">
                <a16:creationId xmlns:a16="http://schemas.microsoft.com/office/drawing/2014/main" id="{D955E1D1-EE8F-A48F-CAD9-82E66C6AA0D7}"/>
              </a:ext>
            </a:extLst>
          </p:cNvPr>
          <p:cNvSpPr>
            <a:spLocks noGrp="1"/>
          </p:cNvSpPr>
          <p:nvPr>
            <p:ph type="title"/>
          </p:nvPr>
        </p:nvSpPr>
        <p:spPr>
          <a:xfrm>
            <a:off x="636889" y="333747"/>
            <a:ext cx="10918222" cy="733688"/>
          </a:xfrm>
        </p:spPr>
        <p:txBody>
          <a:bodyPr>
            <a:noAutofit/>
          </a:bodyPr>
          <a:lstStyle/>
          <a:p>
            <a:r>
              <a:rPr lang="sv-SE"/>
              <a:t>Standardiserat informationsutbyte i Region Blekinge (2/2)</a:t>
            </a:r>
          </a:p>
        </p:txBody>
      </p:sp>
      <p:sp>
        <p:nvSpPr>
          <p:cNvPr id="49" name="TextBox 48">
            <a:extLst>
              <a:ext uri="{FF2B5EF4-FFF2-40B4-BE49-F238E27FC236}">
                <a16:creationId xmlns:a16="http://schemas.microsoft.com/office/drawing/2014/main" id="{D721A613-EACF-B8E4-BEF1-D8F3D1DD69A1}"/>
              </a:ext>
            </a:extLst>
          </p:cNvPr>
          <p:cNvSpPr txBox="1"/>
          <p:nvPr/>
        </p:nvSpPr>
        <p:spPr>
          <a:xfrm>
            <a:off x="636888" y="2202796"/>
            <a:ext cx="5412233" cy="2361016"/>
          </a:xfrm>
          <a:prstGeom prst="rect">
            <a:avLst/>
          </a:prstGeom>
        </p:spPr>
        <p:txBody>
          <a:bodyPr vert="horz" wrap="square" lIns="0" tIns="0" rIns="0" bIns="0" rtlCol="0" anchor="t">
            <a:noAutofit/>
          </a:bodyPr>
          <a:lstStyle/>
          <a:p>
            <a:pPr marL="171450" indent="-171450">
              <a:spcAft>
                <a:spcPts val="900"/>
              </a:spcAft>
              <a:buFont typeface="Arial" panose="020B0604020202020204" pitchFamily="34" charset="0"/>
              <a:buChar char="•"/>
            </a:pPr>
            <a:r>
              <a:rPr lang="sv-SE" sz="1400" dirty="0"/>
              <a:t>Blanketterna bidrar till en tidseffektiv förmedlingsprocess eftersom rätt information når fram mer frekvent. Enheten behöver inte heller kontakta kliniker flera gånger för att be om kompletterande uppgifter.</a:t>
            </a:r>
          </a:p>
          <a:p>
            <a:pPr marL="171450" indent="-171450">
              <a:spcAft>
                <a:spcPts val="900"/>
              </a:spcAft>
              <a:buFont typeface="Arial" panose="020B0604020202020204" pitchFamily="34" charset="0"/>
              <a:buChar char="•"/>
            </a:pPr>
            <a:r>
              <a:rPr lang="sv-SE" sz="1400" dirty="0"/>
              <a:t>Möjliggör sammanställning av rapporter med statistik kring vårdförmedlingsärenden i regionen. Rapporterna skickas ut till regionens verksamhetschefer månatligen. </a:t>
            </a:r>
          </a:p>
          <a:p>
            <a:pPr marL="171450" indent="-171450">
              <a:spcAft>
                <a:spcPts val="900"/>
              </a:spcAft>
              <a:buFont typeface="Arial" panose="020B0604020202020204" pitchFamily="34" charset="0"/>
              <a:buChar char="•"/>
            </a:pPr>
            <a:r>
              <a:rPr lang="sv-SE" sz="1400" dirty="0"/>
              <a:t>Uppföljning visar att antalet patienter med långa väntetider i regionen har minskat efter införande av vårdgarantiservice och arbetssättet med blanketterna.</a:t>
            </a:r>
          </a:p>
        </p:txBody>
      </p:sp>
      <p:sp>
        <p:nvSpPr>
          <p:cNvPr id="50" name="TextBox 49">
            <a:extLst>
              <a:ext uri="{FF2B5EF4-FFF2-40B4-BE49-F238E27FC236}">
                <a16:creationId xmlns:a16="http://schemas.microsoft.com/office/drawing/2014/main" id="{6A663F7B-0341-44DD-FB20-9453EB00C273}"/>
              </a:ext>
            </a:extLst>
          </p:cNvPr>
          <p:cNvSpPr txBox="1"/>
          <p:nvPr/>
        </p:nvSpPr>
        <p:spPr>
          <a:xfrm>
            <a:off x="6252320" y="2202796"/>
            <a:ext cx="5302792" cy="2361016"/>
          </a:xfrm>
          <a:prstGeom prst="rect">
            <a:avLst/>
          </a:prstGeom>
        </p:spPr>
        <p:txBody>
          <a:bodyPr vert="horz" wrap="square" lIns="0" tIns="0" rIns="0" bIns="0" rtlCol="0" anchor="t">
            <a:noAutofit/>
          </a:bodyPr>
          <a:lstStyle/>
          <a:p>
            <a:pPr marL="171450" indent="-171450">
              <a:spcAft>
                <a:spcPts val="900"/>
              </a:spcAft>
              <a:buFont typeface="Wingdings" panose="05000000000000000000" pitchFamily="2" charset="2"/>
              <a:buChar char="q"/>
            </a:pPr>
            <a:r>
              <a:rPr lang="sv-SE" sz="1400" dirty="0"/>
              <a:t>Att fälten i blanketten uppdateras utifrån behov för att underlätta arbetet med att hitta annan vårdgivare att förmedla till. </a:t>
            </a:r>
          </a:p>
          <a:p>
            <a:pPr marL="171450" indent="-171450">
              <a:spcAft>
                <a:spcPts val="900"/>
              </a:spcAft>
              <a:buFont typeface="Wingdings" panose="05000000000000000000" pitchFamily="2" charset="2"/>
              <a:buChar char="q"/>
            </a:pPr>
            <a:r>
              <a:rPr lang="sv-SE" sz="1400" dirty="0"/>
              <a:t>Att datum då blanketten tas emot registreras, det vill säga när vårdförmedlingsprocessen inleds, samt datum när ny vårdgivare skickar remissbekräftelse. Detta möjliggör uppföljning av serviceenhetens handläggningstid. </a:t>
            </a:r>
          </a:p>
          <a:p>
            <a:pPr marL="171450" indent="-171450">
              <a:spcAft>
                <a:spcPts val="900"/>
              </a:spcAft>
              <a:buFont typeface="Wingdings" panose="05000000000000000000" pitchFamily="2" charset="2"/>
              <a:buChar char="q"/>
            </a:pPr>
            <a:r>
              <a:rPr lang="sv-SE" sz="1400" dirty="0"/>
              <a:t>Att det finns ett kommentarsfält i blanketten där handläggare på vårdgarantiservice kan göra anteckningar så att samma ärende enkelt ska kunna plockas upp av annan handläggare.</a:t>
            </a:r>
          </a:p>
        </p:txBody>
      </p:sp>
      <p:pic>
        <p:nvPicPr>
          <p:cNvPr id="55" name="Graphic 54">
            <a:extLst>
              <a:ext uri="{FF2B5EF4-FFF2-40B4-BE49-F238E27FC236}">
                <a16:creationId xmlns:a16="http://schemas.microsoft.com/office/drawing/2014/main" id="{3DAE90E5-D52B-481F-0A48-A08779273643}"/>
              </a:ext>
              <a:ext uri="{C183D7F6-B498-43B3-948B-1728B52AA6E4}">
                <adec:decorative xmlns:adec="http://schemas.microsoft.com/office/drawing/2017/decorative" val="1"/>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flipH="1" flipV="1">
            <a:off x="1468479" y="5316651"/>
            <a:ext cx="428150" cy="411245"/>
          </a:xfrm>
          <a:prstGeom prst="rect">
            <a:avLst/>
          </a:prstGeom>
        </p:spPr>
      </p:pic>
      <p:sp>
        <p:nvSpPr>
          <p:cNvPr id="56" name="TextBox 55">
            <a:extLst>
              <a:ext uri="{FF2B5EF4-FFF2-40B4-BE49-F238E27FC236}">
                <a16:creationId xmlns:a16="http://schemas.microsoft.com/office/drawing/2014/main" id="{4BEF60AA-E50C-AFC2-241D-9110F1026806}"/>
              </a:ext>
            </a:extLst>
          </p:cNvPr>
          <p:cNvSpPr txBox="1"/>
          <p:nvPr/>
        </p:nvSpPr>
        <p:spPr>
          <a:xfrm>
            <a:off x="1896628" y="5475096"/>
            <a:ext cx="8934253" cy="355538"/>
          </a:xfrm>
          <a:prstGeom prst="rect">
            <a:avLst/>
          </a:prstGeom>
        </p:spPr>
        <p:txBody>
          <a:bodyPr vert="horz" wrap="square" lIns="0" tIns="45720" rIns="91440" bIns="45720" rtlCol="0" anchor="t">
            <a:noAutofit/>
          </a:bodyPr>
          <a:lstStyle/>
          <a:p>
            <a:pPr>
              <a:spcAft>
                <a:spcPts val="600"/>
              </a:spcAft>
            </a:pPr>
            <a:r>
              <a:rPr lang="sv-SE" sz="1400" i="1" dirty="0"/>
              <a:t>Införandet av blanketterna har inneburit ett gemensamt lärande för oss och vårdgivarna där vi tillsammans har kunnat identifiera vilka uppgifter som är mest relevanta för att underlätta i vårdförmedlingsprocessen.</a:t>
            </a:r>
          </a:p>
          <a:p>
            <a:pPr algn="r">
              <a:spcAft>
                <a:spcPts val="600"/>
              </a:spcAft>
            </a:pPr>
            <a:r>
              <a:rPr lang="sv-SE" sz="1400" dirty="0"/>
              <a:t>– Tillgänglighetskoordinator på Region Blekinge</a:t>
            </a:r>
          </a:p>
          <a:p>
            <a:pPr algn="r"/>
            <a:endParaRPr lang="sv-SE" sz="1400" i="1" dirty="0"/>
          </a:p>
        </p:txBody>
      </p:sp>
      <p:sp>
        <p:nvSpPr>
          <p:cNvPr id="59" name="TextBox 58">
            <a:extLst>
              <a:ext uri="{FF2B5EF4-FFF2-40B4-BE49-F238E27FC236}">
                <a16:creationId xmlns:a16="http://schemas.microsoft.com/office/drawing/2014/main" id="{71055A54-ADE7-7AB9-72B2-86CAD8B12081}"/>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a:t>Källa: Intervju med tillgänglighetskoordinator på Region Blekinge.</a:t>
            </a:r>
          </a:p>
        </p:txBody>
      </p:sp>
    </p:spTree>
    <p:extLst>
      <p:ext uri="{BB962C8B-B14F-4D97-AF65-F5344CB8AC3E}">
        <p14:creationId xmlns:p14="http://schemas.microsoft.com/office/powerpoint/2010/main" val="2947646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385956"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333747"/>
            <a:ext cx="10918222" cy="733688"/>
          </a:xfrm>
        </p:spPr>
        <p:txBody>
          <a:bodyPr>
            <a:noAutofit/>
          </a:bodyPr>
          <a:lstStyle/>
          <a:p>
            <a:r>
              <a:rPr lang="sv-SE"/>
              <a:t>Strategisk informationshantering i Region Stockholm (1/2)</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9" y="2101196"/>
            <a:ext cx="11019822" cy="3933843"/>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37</a:t>
            </a:fld>
            <a:endParaRPr lang="sv-SE"/>
          </a:p>
        </p:txBody>
      </p:sp>
      <p:sp>
        <p:nvSpPr>
          <p:cNvPr id="7" name="Rectangle 6">
            <a:extLst>
              <a:ext uri="{FF2B5EF4-FFF2-40B4-BE49-F238E27FC236}">
                <a16:creationId xmlns:a16="http://schemas.microsoft.com/office/drawing/2014/main" id="{E4EE4982-7EBD-FD56-1866-6EC7749B541B}"/>
              </a:ext>
              <a:ext uri="{C183D7F6-B498-43B3-948B-1728B52AA6E4}">
                <adec:decorative xmlns:adec="http://schemas.microsoft.com/office/drawing/2017/decorative" val="1"/>
              </a:ext>
            </a:extLst>
          </p:cNvPr>
          <p:cNvSpPr/>
          <p:nvPr/>
        </p:nvSpPr>
        <p:spPr>
          <a:xfrm>
            <a:off x="535288" y="1444964"/>
            <a:ext cx="1101982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9" name="TextBox 8">
            <a:extLst>
              <a:ext uri="{FF2B5EF4-FFF2-40B4-BE49-F238E27FC236}">
                <a16:creationId xmlns:a16="http://schemas.microsoft.com/office/drawing/2014/main" id="{6B9A69FD-D0CE-E54D-05B7-D832A5D12BA8}"/>
              </a:ext>
            </a:extLst>
          </p:cNvPr>
          <p:cNvSpPr txBox="1"/>
          <p:nvPr/>
        </p:nvSpPr>
        <p:spPr>
          <a:xfrm>
            <a:off x="1206489" y="1611155"/>
            <a:ext cx="2781897" cy="323850"/>
          </a:xfrm>
          <a:prstGeom prst="rect">
            <a:avLst/>
          </a:prstGeom>
        </p:spPr>
        <p:txBody>
          <a:bodyPr vert="horz" wrap="square" lIns="0" tIns="45720" rIns="91440" bIns="45720" rtlCol="0" anchor="t">
            <a:noAutofit/>
          </a:bodyPr>
          <a:lstStyle/>
          <a:p>
            <a:pPr algn="l"/>
            <a:r>
              <a:rPr lang="sv-SE" sz="1400" b="1">
                <a:solidFill>
                  <a:schemeClr val="bg1"/>
                </a:solidFill>
              </a:rPr>
              <a:t>Vad innebär arbetssättet?</a:t>
            </a:r>
          </a:p>
        </p:txBody>
      </p:sp>
      <p:grpSp>
        <p:nvGrpSpPr>
          <p:cNvPr id="16" name="Group 15">
            <a:extLst>
              <a:ext uri="{FF2B5EF4-FFF2-40B4-BE49-F238E27FC236}">
                <a16:creationId xmlns:a16="http://schemas.microsoft.com/office/drawing/2014/main" id="{FD44A62A-3612-1217-689E-2E837A4AF3B3}"/>
              </a:ext>
              <a:ext uri="{C183D7F6-B498-43B3-948B-1728B52AA6E4}">
                <adec:decorative xmlns:adec="http://schemas.microsoft.com/office/drawing/2017/decorative" val="1"/>
              </a:ext>
            </a:extLst>
          </p:cNvPr>
          <p:cNvGrpSpPr/>
          <p:nvPr/>
        </p:nvGrpSpPr>
        <p:grpSpPr>
          <a:xfrm>
            <a:off x="636889" y="1539080"/>
            <a:ext cx="468000" cy="468000"/>
            <a:chOff x="797960" y="1559778"/>
            <a:chExt cx="468000" cy="468000"/>
          </a:xfrm>
        </p:grpSpPr>
        <p:sp>
          <p:nvSpPr>
            <p:cNvPr id="17" name="Oval 16">
              <a:extLst>
                <a:ext uri="{FF2B5EF4-FFF2-40B4-BE49-F238E27FC236}">
                  <a16:creationId xmlns:a16="http://schemas.microsoft.com/office/drawing/2014/main" id="{FD23AD58-F45F-56D9-8DE4-4928F30F86CB}"/>
                </a:ext>
              </a:extLst>
            </p:cNvPr>
            <p:cNvSpPr/>
            <p:nvPr/>
          </p:nvSpPr>
          <p:spPr>
            <a:xfrm flipH="1">
              <a:off x="797960"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26" name="Graphic 25">
              <a:extLst>
                <a:ext uri="{FF2B5EF4-FFF2-40B4-BE49-F238E27FC236}">
                  <a16:creationId xmlns:a16="http://schemas.microsoft.com/office/drawing/2014/main" id="{5C507216-44C7-7740-C79D-605BD2AA326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846919" y="1608737"/>
              <a:ext cx="370082" cy="370082"/>
            </a:xfrm>
            <a:prstGeom prst="rect">
              <a:avLst/>
            </a:prstGeom>
          </p:spPr>
        </p:pic>
      </p:grpSp>
      <p:sp>
        <p:nvSpPr>
          <p:cNvPr id="41" name="TextBox 40">
            <a:extLst>
              <a:ext uri="{FF2B5EF4-FFF2-40B4-BE49-F238E27FC236}">
                <a16:creationId xmlns:a16="http://schemas.microsoft.com/office/drawing/2014/main" id="{5E8EAE68-F2B1-DCA6-36A4-CCDD119947FA}"/>
              </a:ext>
            </a:extLst>
          </p:cNvPr>
          <p:cNvSpPr txBox="1"/>
          <p:nvPr/>
        </p:nvSpPr>
        <p:spPr>
          <a:xfrm>
            <a:off x="535286" y="2195312"/>
            <a:ext cx="11019821" cy="2046714"/>
          </a:xfrm>
          <a:prstGeom prst="rect">
            <a:avLst/>
          </a:prstGeom>
          <a:noFill/>
        </p:spPr>
        <p:txBody>
          <a:bodyPr wrap="square">
            <a:spAutoFit/>
          </a:bodyPr>
          <a:lstStyle/>
          <a:p>
            <a:pPr>
              <a:spcAft>
                <a:spcPts val="900"/>
              </a:spcAft>
            </a:pPr>
            <a:r>
              <a:rPr lang="sv-SE" sz="1400" dirty="0"/>
              <a:t>Region Stockholm har infört en regional databas för upphandlade avtal med leverantörer av vård. I databasen är avtalen sorterade och kategoriserade, bland annat utifrån medicinska verksamhetsområden. Detta gör det möjligt att hitta aktuella vårdgivare inom specifika områden. </a:t>
            </a:r>
          </a:p>
          <a:p>
            <a:pPr>
              <a:spcAft>
                <a:spcPts val="900"/>
              </a:spcAft>
            </a:pPr>
            <a:r>
              <a:rPr lang="sv-SE" sz="1400" dirty="0"/>
              <a:t>Att databasen är regional innebär att informationen hämtas från en gemensam källa till många olika verksamheters system och processer. Det finns därmed flera användningsområden för databasen – varav nationell vårdförmedling är ett. Avtalsinformationen täcker bland annat information om utförare, ersättningsprincip och avtalstyp.</a:t>
            </a:r>
          </a:p>
          <a:p>
            <a:pPr>
              <a:spcAft>
                <a:spcPts val="900"/>
              </a:spcAft>
            </a:pPr>
            <a:r>
              <a:rPr lang="sv-SE" sz="1400" dirty="0"/>
              <a:t>En gemensam datakälla innebär att det endast krävs uppdatering på ett ställe, och att uppdaterade data kan återanvändas i andra system. </a:t>
            </a:r>
          </a:p>
        </p:txBody>
      </p:sp>
      <p:sp>
        <p:nvSpPr>
          <p:cNvPr id="50" name="TextBox 49">
            <a:extLst>
              <a:ext uri="{FF2B5EF4-FFF2-40B4-BE49-F238E27FC236}">
                <a16:creationId xmlns:a16="http://schemas.microsoft.com/office/drawing/2014/main" id="{911558BE-E20F-BF8D-F95D-5E9D0A7702BE}"/>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800"/>
              <a:t>Källa: Intervju med processledare för avtalsuppföljning på Region Stockholm.</a:t>
            </a:r>
          </a:p>
        </p:txBody>
      </p:sp>
    </p:spTree>
    <p:extLst>
      <p:ext uri="{BB962C8B-B14F-4D97-AF65-F5344CB8AC3E}">
        <p14:creationId xmlns:p14="http://schemas.microsoft.com/office/powerpoint/2010/main" val="6741802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20EFBD45-0455-694B-BA59-A77988AB1C3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469EBC8-6210-32F0-1EAC-C055680F0583}"/>
              </a:ext>
              <a:ext uri="{C183D7F6-B498-43B3-948B-1728B52AA6E4}">
                <adec:decorative xmlns:adec="http://schemas.microsoft.com/office/drawing/2017/decorative" val="1"/>
              </a:ext>
            </a:extLst>
          </p:cNvPr>
          <p:cNvSpPr/>
          <p:nvPr/>
        </p:nvSpPr>
        <p:spPr>
          <a:xfrm>
            <a:off x="385956" y="1346138"/>
            <a:ext cx="11318484" cy="3970070"/>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Rectangle 23">
            <a:extLst>
              <a:ext uri="{FF2B5EF4-FFF2-40B4-BE49-F238E27FC236}">
                <a16:creationId xmlns:a16="http://schemas.microsoft.com/office/drawing/2014/main" id="{4430BB97-4C5B-3227-1A74-FFE6DCE1F197}"/>
              </a:ext>
              <a:ext uri="{C183D7F6-B498-43B3-948B-1728B52AA6E4}">
                <adec:decorative xmlns:adec="http://schemas.microsoft.com/office/drawing/2017/decorative" val="1"/>
              </a:ext>
            </a:extLst>
          </p:cNvPr>
          <p:cNvSpPr/>
          <p:nvPr/>
        </p:nvSpPr>
        <p:spPr>
          <a:xfrm>
            <a:off x="6169130" y="2101196"/>
            <a:ext cx="5381927" cy="3080404"/>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40C52777-05D4-C8F0-3E4C-8E3B33D9E864}"/>
              </a:ext>
            </a:extLst>
          </p:cNvPr>
          <p:cNvSpPr>
            <a:spLocks noGrp="1"/>
          </p:cNvSpPr>
          <p:nvPr>
            <p:ph type="sldNum" sz="quarter" idx="11"/>
          </p:nvPr>
        </p:nvSpPr>
        <p:spPr/>
        <p:txBody>
          <a:bodyPr/>
          <a:lstStyle/>
          <a:p>
            <a:fld id="{4EF126C7-24CB-41BE-8327-5CF4F4F9B55B}" type="slidenum">
              <a:rPr lang="sv-SE" smtClean="0"/>
              <a:pPr/>
              <a:t>38</a:t>
            </a:fld>
            <a:endParaRPr lang="sv-SE"/>
          </a:p>
        </p:txBody>
      </p:sp>
      <p:sp>
        <p:nvSpPr>
          <p:cNvPr id="30" name="Rectangle 29">
            <a:extLst>
              <a:ext uri="{FF2B5EF4-FFF2-40B4-BE49-F238E27FC236}">
                <a16:creationId xmlns:a16="http://schemas.microsoft.com/office/drawing/2014/main" id="{7B02242D-53B1-5E6D-BCFB-6575AF4E7B03}"/>
              </a:ext>
              <a:ext uri="{C183D7F6-B498-43B3-948B-1728B52AA6E4}">
                <adec:decorative xmlns:adec="http://schemas.microsoft.com/office/drawing/2017/decorative" val="1"/>
              </a:ext>
            </a:extLst>
          </p:cNvPr>
          <p:cNvSpPr/>
          <p:nvPr/>
        </p:nvSpPr>
        <p:spPr>
          <a:xfrm>
            <a:off x="539211" y="2101195"/>
            <a:ext cx="5509911" cy="308040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a:extLst>
              <a:ext uri="{FF2B5EF4-FFF2-40B4-BE49-F238E27FC236}">
                <a16:creationId xmlns:a16="http://schemas.microsoft.com/office/drawing/2014/main" id="{8735256D-ABD5-C3DD-E3A3-E71D37CDE91E}"/>
              </a:ext>
              <a:ext uri="{C183D7F6-B498-43B3-948B-1728B52AA6E4}">
                <adec:decorative xmlns:adec="http://schemas.microsoft.com/office/drawing/2017/decorative" val="1"/>
              </a:ext>
            </a:extLst>
          </p:cNvPr>
          <p:cNvSpPr/>
          <p:nvPr/>
        </p:nvSpPr>
        <p:spPr>
          <a:xfrm>
            <a:off x="6165078" y="1444964"/>
            <a:ext cx="5385979"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6" name="Group 15">
            <a:extLst>
              <a:ext uri="{FF2B5EF4-FFF2-40B4-BE49-F238E27FC236}">
                <a16:creationId xmlns:a16="http://schemas.microsoft.com/office/drawing/2014/main" id="{4D4AB436-968A-4797-16FE-9DA45709404A}"/>
              </a:ext>
              <a:ext uri="{C183D7F6-B498-43B3-948B-1728B52AA6E4}">
                <adec:decorative xmlns:adec="http://schemas.microsoft.com/office/drawing/2017/decorative" val="1"/>
              </a:ext>
            </a:extLst>
          </p:cNvPr>
          <p:cNvGrpSpPr/>
          <p:nvPr/>
        </p:nvGrpSpPr>
        <p:grpSpPr>
          <a:xfrm>
            <a:off x="6266679" y="1539080"/>
            <a:ext cx="3342756" cy="468000"/>
            <a:chOff x="4377897" y="1539080"/>
            <a:chExt cx="3342756" cy="468000"/>
          </a:xfrm>
        </p:grpSpPr>
        <p:sp>
          <p:nvSpPr>
            <p:cNvPr id="17" name="TextBox 16">
              <a:extLst>
                <a:ext uri="{FF2B5EF4-FFF2-40B4-BE49-F238E27FC236}">
                  <a16:creationId xmlns:a16="http://schemas.microsoft.com/office/drawing/2014/main" id="{F4EEC7AF-E29D-D95B-2149-514675E23F88}"/>
                </a:ext>
              </a:extLst>
            </p:cNvPr>
            <p:cNvSpPr txBox="1"/>
            <p:nvPr/>
          </p:nvSpPr>
          <p:spPr>
            <a:xfrm>
              <a:off x="4947497"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Framgångsfaktorer</a:t>
              </a:r>
            </a:p>
          </p:txBody>
        </p:sp>
        <p:grpSp>
          <p:nvGrpSpPr>
            <p:cNvPr id="26" name="Group 25">
              <a:extLst>
                <a:ext uri="{FF2B5EF4-FFF2-40B4-BE49-F238E27FC236}">
                  <a16:creationId xmlns:a16="http://schemas.microsoft.com/office/drawing/2014/main" id="{731CBC53-3148-FA1A-18BE-9855228CA62D}"/>
                </a:ext>
              </a:extLst>
            </p:cNvPr>
            <p:cNvGrpSpPr/>
            <p:nvPr/>
          </p:nvGrpSpPr>
          <p:grpSpPr>
            <a:xfrm>
              <a:off x="4377897" y="1539080"/>
              <a:ext cx="468000" cy="468000"/>
              <a:chOff x="4421161" y="1559778"/>
              <a:chExt cx="468000" cy="468000"/>
            </a:xfrm>
          </p:grpSpPr>
          <p:sp>
            <p:nvSpPr>
              <p:cNvPr id="33" name="Oval 32">
                <a:extLst>
                  <a:ext uri="{FF2B5EF4-FFF2-40B4-BE49-F238E27FC236}">
                    <a16:creationId xmlns:a16="http://schemas.microsoft.com/office/drawing/2014/main" id="{FEA70BAD-3374-4E63-8656-B3C1D807DC8F}"/>
                  </a:ext>
                </a:extLst>
              </p:cNvPr>
              <p:cNvSpPr/>
              <p:nvPr/>
            </p:nvSpPr>
            <p:spPr>
              <a:xfrm flipH="1">
                <a:off x="4421161"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35" name="Graphic 34">
                <a:extLst>
                  <a:ext uri="{FF2B5EF4-FFF2-40B4-BE49-F238E27FC236}">
                    <a16:creationId xmlns:a16="http://schemas.microsoft.com/office/drawing/2014/main" id="{55634BFE-BCF5-81C2-F645-44B4CBAD233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4475466" y="1614083"/>
                <a:ext cx="359390" cy="359390"/>
              </a:xfrm>
              <a:prstGeom prst="rect">
                <a:avLst/>
              </a:prstGeom>
            </p:spPr>
          </p:pic>
        </p:grpSp>
      </p:grpSp>
      <p:sp>
        <p:nvSpPr>
          <p:cNvPr id="39" name="Rectangle 38">
            <a:extLst>
              <a:ext uri="{FF2B5EF4-FFF2-40B4-BE49-F238E27FC236}">
                <a16:creationId xmlns:a16="http://schemas.microsoft.com/office/drawing/2014/main" id="{C0E69923-68AD-2B0C-6C06-F7F8AB5CFBB6}"/>
              </a:ext>
              <a:ext uri="{C183D7F6-B498-43B3-948B-1728B52AA6E4}">
                <adec:decorative xmlns:adec="http://schemas.microsoft.com/office/drawing/2017/decorative" val="1"/>
              </a:ext>
            </a:extLst>
          </p:cNvPr>
          <p:cNvSpPr/>
          <p:nvPr/>
        </p:nvSpPr>
        <p:spPr>
          <a:xfrm>
            <a:off x="586088" y="1444964"/>
            <a:ext cx="55099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ctangle 40">
            <a:extLst>
              <a:ext uri="{FF2B5EF4-FFF2-40B4-BE49-F238E27FC236}">
                <a16:creationId xmlns:a16="http://schemas.microsoft.com/office/drawing/2014/main" id="{A517A574-057B-2482-98A1-D63DB1CA0BCB}"/>
              </a:ext>
              <a:ext uri="{C183D7F6-B498-43B3-948B-1728B52AA6E4}">
                <adec:decorative xmlns:adec="http://schemas.microsoft.com/office/drawing/2017/decorative" val="1"/>
              </a:ext>
            </a:extLst>
          </p:cNvPr>
          <p:cNvSpPr/>
          <p:nvPr/>
        </p:nvSpPr>
        <p:spPr>
          <a:xfrm>
            <a:off x="535288" y="1444964"/>
            <a:ext cx="55607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42" name="TextBox 41">
            <a:extLst>
              <a:ext uri="{FF2B5EF4-FFF2-40B4-BE49-F238E27FC236}">
                <a16:creationId xmlns:a16="http://schemas.microsoft.com/office/drawing/2014/main" id="{68502A5A-7ADC-E69C-8F8C-B1A238367302}"/>
              </a:ext>
            </a:extLst>
          </p:cNvPr>
          <p:cNvSpPr txBox="1"/>
          <p:nvPr/>
        </p:nvSpPr>
        <p:spPr>
          <a:xfrm>
            <a:off x="1257289"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Resultat</a:t>
            </a:r>
          </a:p>
        </p:txBody>
      </p:sp>
      <p:grpSp>
        <p:nvGrpSpPr>
          <p:cNvPr id="43" name="Group 42">
            <a:extLst>
              <a:ext uri="{FF2B5EF4-FFF2-40B4-BE49-F238E27FC236}">
                <a16:creationId xmlns:a16="http://schemas.microsoft.com/office/drawing/2014/main" id="{AEA886D6-BE56-9335-16E7-1D3D3D839E12}"/>
              </a:ext>
            </a:extLst>
          </p:cNvPr>
          <p:cNvGrpSpPr/>
          <p:nvPr/>
        </p:nvGrpSpPr>
        <p:grpSpPr>
          <a:xfrm>
            <a:off x="628907" y="1539080"/>
            <a:ext cx="468000" cy="468000"/>
            <a:chOff x="8032419" y="1559778"/>
            <a:chExt cx="468000" cy="468000"/>
          </a:xfrm>
        </p:grpSpPr>
        <p:sp>
          <p:nvSpPr>
            <p:cNvPr id="44" name="Oval 43">
              <a:extLst>
                <a:ext uri="{FF2B5EF4-FFF2-40B4-BE49-F238E27FC236}">
                  <a16:creationId xmlns:a16="http://schemas.microsoft.com/office/drawing/2014/main" id="{408887CA-56F8-8736-3A7D-6E77895CB982}"/>
                </a:ext>
              </a:extLst>
            </p:cNvPr>
            <p:cNvSpPr/>
            <p:nvPr/>
          </p:nvSpPr>
          <p:spPr>
            <a:xfrm flipH="1">
              <a:off x="8032419"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45" name="Graphic 44">
              <a:extLst>
                <a:ext uri="{FF2B5EF4-FFF2-40B4-BE49-F238E27FC236}">
                  <a16:creationId xmlns:a16="http://schemas.microsoft.com/office/drawing/2014/main" id="{C0EEA2A4-C91D-C812-C28B-33E4BC8CC41F}"/>
                </a:ext>
                <a:ext uri="{C183D7F6-B498-43B3-948B-1728B52AA6E4}">
                  <adec:decorative xmlns:adec="http://schemas.microsoft.com/office/drawing/2017/decorative" val="1"/>
                </a:ext>
              </a:extLst>
            </p:cNvPr>
            <p:cNvPicPr>
              <a:picLocks/>
            </p:cNvPicPr>
            <p:nvPr/>
          </p:nvPicPr>
          <p:blipFill>
            <a:blip r:embed="rId5">
              <a:lum/>
              <a:extLst>
                <a:ext uri="{96DAC541-7B7A-43D3-8B79-37D633B846F1}">
                  <asvg:svgBlip xmlns:asvg="http://schemas.microsoft.com/office/drawing/2016/SVG/main" r:embed="rId6"/>
                </a:ext>
              </a:extLst>
            </a:blip>
            <a:stretch>
              <a:fillRect/>
            </a:stretch>
          </p:blipFill>
          <p:spPr>
            <a:xfrm>
              <a:off x="8101499" y="1628858"/>
              <a:ext cx="329840" cy="329840"/>
            </a:xfrm>
            <a:prstGeom prst="rect">
              <a:avLst/>
            </a:prstGeom>
          </p:spPr>
        </p:pic>
      </p:grpSp>
      <p:sp>
        <p:nvSpPr>
          <p:cNvPr id="48" name="Title 14">
            <a:extLst>
              <a:ext uri="{FF2B5EF4-FFF2-40B4-BE49-F238E27FC236}">
                <a16:creationId xmlns:a16="http://schemas.microsoft.com/office/drawing/2014/main" id="{D955E1D1-EE8F-A48F-CAD9-82E66C6AA0D7}"/>
              </a:ext>
            </a:extLst>
          </p:cNvPr>
          <p:cNvSpPr>
            <a:spLocks noGrp="1"/>
          </p:cNvSpPr>
          <p:nvPr>
            <p:ph type="title"/>
          </p:nvPr>
        </p:nvSpPr>
        <p:spPr>
          <a:xfrm>
            <a:off x="636889" y="333747"/>
            <a:ext cx="10918222" cy="733688"/>
          </a:xfrm>
        </p:spPr>
        <p:txBody>
          <a:bodyPr>
            <a:noAutofit/>
          </a:bodyPr>
          <a:lstStyle/>
          <a:p>
            <a:r>
              <a:rPr lang="sv-SE"/>
              <a:t>Strategisk informationshantering i Region Stockholm (2/2)</a:t>
            </a:r>
          </a:p>
        </p:txBody>
      </p:sp>
      <p:sp>
        <p:nvSpPr>
          <p:cNvPr id="49" name="TextBox 48">
            <a:extLst>
              <a:ext uri="{FF2B5EF4-FFF2-40B4-BE49-F238E27FC236}">
                <a16:creationId xmlns:a16="http://schemas.microsoft.com/office/drawing/2014/main" id="{D721A613-EACF-B8E4-BEF1-D8F3D1DD69A1}"/>
              </a:ext>
            </a:extLst>
          </p:cNvPr>
          <p:cNvSpPr txBox="1"/>
          <p:nvPr/>
        </p:nvSpPr>
        <p:spPr>
          <a:xfrm>
            <a:off x="636888" y="2202796"/>
            <a:ext cx="5412233" cy="2361016"/>
          </a:xfrm>
          <a:prstGeom prst="rect">
            <a:avLst/>
          </a:prstGeom>
        </p:spPr>
        <p:txBody>
          <a:bodyPr vert="horz" wrap="square" lIns="0" tIns="0" rIns="0" bIns="0" rtlCol="0" anchor="t">
            <a:noAutofit/>
          </a:bodyPr>
          <a:lstStyle/>
          <a:p>
            <a:pPr marL="171450" indent="-171450">
              <a:spcAft>
                <a:spcPts val="900"/>
              </a:spcAft>
              <a:buFont typeface="Arial" panose="020B0604020202020204" pitchFamily="34" charset="0"/>
              <a:buChar char="•"/>
            </a:pPr>
            <a:r>
              <a:rPr lang="sv-SE" sz="1400" dirty="0"/>
              <a:t>Kategoriserade avtal skapar förutsättningar för att remisser som skickas inom ramen för nationell vårdförmedling hittar rätt. Detta underlättar bedömning av vilka vårdgivare som är relevanta för respektive patient. </a:t>
            </a:r>
          </a:p>
          <a:p>
            <a:pPr marL="171450" indent="-171450">
              <a:spcAft>
                <a:spcPts val="900"/>
              </a:spcAft>
              <a:buFont typeface="Arial" panose="020B0604020202020204" pitchFamily="34" charset="0"/>
              <a:buChar char="•"/>
            </a:pPr>
            <a:r>
              <a:rPr lang="sv-SE" sz="1400" dirty="0"/>
              <a:t>Införandet av arbetssättet har resulterat i att regionens 200 handläggare har gemensamma definitioner och begrepp, vilket underlättar administrering.</a:t>
            </a:r>
          </a:p>
          <a:p>
            <a:pPr marL="171450" indent="-171450">
              <a:spcAft>
                <a:spcPts val="900"/>
              </a:spcAft>
              <a:buFont typeface="Arial" panose="020B0604020202020204" pitchFamily="34" charset="0"/>
              <a:buChar char="•"/>
            </a:pPr>
            <a:r>
              <a:rPr lang="sv-SE" sz="1400" dirty="0"/>
              <a:t>Verksamhets- och processdata får ett tydligare sammanhang när denna integreras i plattformen och möjliggör mer detaljerad uppföljning av nationell vårdförmedling. </a:t>
            </a:r>
          </a:p>
        </p:txBody>
      </p:sp>
      <p:sp>
        <p:nvSpPr>
          <p:cNvPr id="50" name="TextBox 49">
            <a:extLst>
              <a:ext uri="{FF2B5EF4-FFF2-40B4-BE49-F238E27FC236}">
                <a16:creationId xmlns:a16="http://schemas.microsoft.com/office/drawing/2014/main" id="{6A663F7B-0341-44DD-FB20-9453EB00C273}"/>
              </a:ext>
            </a:extLst>
          </p:cNvPr>
          <p:cNvSpPr txBox="1"/>
          <p:nvPr/>
        </p:nvSpPr>
        <p:spPr>
          <a:xfrm>
            <a:off x="6252320" y="2202796"/>
            <a:ext cx="5302792" cy="2361016"/>
          </a:xfrm>
          <a:prstGeom prst="rect">
            <a:avLst/>
          </a:prstGeom>
        </p:spPr>
        <p:txBody>
          <a:bodyPr vert="horz" wrap="square" lIns="0" tIns="0" rIns="0" bIns="0" rtlCol="0" anchor="t">
            <a:noAutofit/>
          </a:bodyPr>
          <a:lstStyle/>
          <a:p>
            <a:pPr marL="171450" indent="-171450">
              <a:spcAft>
                <a:spcPts val="900"/>
              </a:spcAft>
              <a:buFont typeface="Wingdings" panose="05000000000000000000" pitchFamily="2" charset="2"/>
              <a:buChar char="q"/>
            </a:pPr>
            <a:r>
              <a:rPr lang="sv-SE" sz="1400" dirty="0"/>
              <a:t>Gemensamma, etablerade definitioner minimerar risken för missförstånd och felaktiga implementeringar.</a:t>
            </a:r>
          </a:p>
          <a:p>
            <a:pPr marL="171450" indent="-171450">
              <a:spcAft>
                <a:spcPts val="900"/>
              </a:spcAft>
              <a:buFont typeface="Wingdings" panose="05000000000000000000" pitchFamily="2" charset="2"/>
              <a:buChar char="q"/>
            </a:pPr>
            <a:r>
              <a:rPr lang="sv-SE" sz="1400" dirty="0"/>
              <a:t>Högt förankrade beslut och en engagerad ledning som tydligt förstår vad syftet med arbetssättet är.</a:t>
            </a:r>
          </a:p>
          <a:p>
            <a:pPr marL="171450" indent="-171450">
              <a:spcAft>
                <a:spcPts val="900"/>
              </a:spcAft>
              <a:buFont typeface="Wingdings" panose="05000000000000000000" pitchFamily="2" charset="2"/>
              <a:buChar char="q"/>
            </a:pPr>
            <a:r>
              <a:rPr lang="sv-SE" sz="1400" dirty="0"/>
              <a:t>Stegvis implementering genom att välja ett område att starta med och sedan bygga på med andra områden allt eftersom.</a:t>
            </a:r>
          </a:p>
        </p:txBody>
      </p:sp>
      <p:pic>
        <p:nvPicPr>
          <p:cNvPr id="55" name="Graphic 54">
            <a:extLst>
              <a:ext uri="{FF2B5EF4-FFF2-40B4-BE49-F238E27FC236}">
                <a16:creationId xmlns:a16="http://schemas.microsoft.com/office/drawing/2014/main" id="{3DAE90E5-D52B-481F-0A48-A08779273643}"/>
              </a:ext>
              <a:ext uri="{C183D7F6-B498-43B3-948B-1728B52AA6E4}">
                <adec:decorative xmlns:adec="http://schemas.microsoft.com/office/drawing/2017/decorative" val="1"/>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flipH="1" flipV="1">
            <a:off x="1468479" y="5316651"/>
            <a:ext cx="428150" cy="411245"/>
          </a:xfrm>
          <a:prstGeom prst="rect">
            <a:avLst/>
          </a:prstGeom>
        </p:spPr>
      </p:pic>
      <p:sp>
        <p:nvSpPr>
          <p:cNvPr id="56" name="TextBox 55">
            <a:extLst>
              <a:ext uri="{FF2B5EF4-FFF2-40B4-BE49-F238E27FC236}">
                <a16:creationId xmlns:a16="http://schemas.microsoft.com/office/drawing/2014/main" id="{4BEF60AA-E50C-AFC2-241D-9110F1026806}"/>
              </a:ext>
            </a:extLst>
          </p:cNvPr>
          <p:cNvSpPr txBox="1"/>
          <p:nvPr/>
        </p:nvSpPr>
        <p:spPr>
          <a:xfrm>
            <a:off x="1896628" y="5475096"/>
            <a:ext cx="8934253" cy="355538"/>
          </a:xfrm>
          <a:prstGeom prst="rect">
            <a:avLst/>
          </a:prstGeom>
        </p:spPr>
        <p:txBody>
          <a:bodyPr vert="horz" wrap="square" lIns="0" tIns="45720" rIns="91440" bIns="45720" rtlCol="0" anchor="t">
            <a:noAutofit/>
          </a:bodyPr>
          <a:lstStyle/>
          <a:p>
            <a:pPr>
              <a:spcAft>
                <a:spcPts val="600"/>
              </a:spcAft>
            </a:pPr>
            <a:r>
              <a:rPr lang="sv-SE" sz="1400" i="1" dirty="0"/>
              <a:t>Vi har en stor mängd olika avtal med vårdgivare i regionen och om vi själva inte har fullständigt koll på dessa – hur ska vi då kunna förvänta oss att någon annan ska hitta aktuella vårdgivare?</a:t>
            </a:r>
          </a:p>
          <a:p>
            <a:pPr algn="r">
              <a:spcAft>
                <a:spcPts val="600"/>
              </a:spcAft>
            </a:pPr>
            <a:r>
              <a:rPr lang="sv-SE" sz="1400" dirty="0"/>
              <a:t>– Processledare för avtalsuppföljning, Region Stockholm </a:t>
            </a:r>
          </a:p>
          <a:p>
            <a:pPr algn="r"/>
            <a:endParaRPr lang="sv-SE" sz="1400" i="1" dirty="0"/>
          </a:p>
        </p:txBody>
      </p:sp>
      <p:sp>
        <p:nvSpPr>
          <p:cNvPr id="60" name="TextBox 59">
            <a:extLst>
              <a:ext uri="{FF2B5EF4-FFF2-40B4-BE49-F238E27FC236}">
                <a16:creationId xmlns:a16="http://schemas.microsoft.com/office/drawing/2014/main" id="{FFEE67B9-9BC9-6876-BA79-64B6ED57897C}"/>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800"/>
              <a:t>Källa: Intervju med processledare för avtalsuppföljning på Region Stockholm.</a:t>
            </a:r>
          </a:p>
        </p:txBody>
      </p:sp>
    </p:spTree>
    <p:extLst>
      <p:ext uri="{BB962C8B-B14F-4D97-AF65-F5344CB8AC3E}">
        <p14:creationId xmlns:p14="http://schemas.microsoft.com/office/powerpoint/2010/main" val="11678573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385956"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333747"/>
            <a:ext cx="10918222" cy="733688"/>
          </a:xfrm>
        </p:spPr>
        <p:txBody>
          <a:bodyPr>
            <a:noAutofit/>
          </a:bodyPr>
          <a:lstStyle/>
          <a:p>
            <a:r>
              <a:rPr lang="sv-SE"/>
              <a:t>Bokning av sjukresor i Region Blekinge (1/2)</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9" y="2101196"/>
            <a:ext cx="11019822" cy="3933843"/>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39</a:t>
            </a:fld>
            <a:endParaRPr lang="sv-SE"/>
          </a:p>
        </p:txBody>
      </p:sp>
      <p:sp>
        <p:nvSpPr>
          <p:cNvPr id="7" name="Rectangle 6">
            <a:extLst>
              <a:ext uri="{FF2B5EF4-FFF2-40B4-BE49-F238E27FC236}">
                <a16:creationId xmlns:a16="http://schemas.microsoft.com/office/drawing/2014/main" id="{E4EE4982-7EBD-FD56-1866-6EC7749B541B}"/>
              </a:ext>
              <a:ext uri="{C183D7F6-B498-43B3-948B-1728B52AA6E4}">
                <adec:decorative xmlns:adec="http://schemas.microsoft.com/office/drawing/2017/decorative" val="1"/>
              </a:ext>
            </a:extLst>
          </p:cNvPr>
          <p:cNvSpPr/>
          <p:nvPr/>
        </p:nvSpPr>
        <p:spPr>
          <a:xfrm>
            <a:off x="535288" y="1444964"/>
            <a:ext cx="1101982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9" name="TextBox 8">
            <a:extLst>
              <a:ext uri="{FF2B5EF4-FFF2-40B4-BE49-F238E27FC236}">
                <a16:creationId xmlns:a16="http://schemas.microsoft.com/office/drawing/2014/main" id="{6B9A69FD-D0CE-E54D-05B7-D832A5D12BA8}"/>
              </a:ext>
            </a:extLst>
          </p:cNvPr>
          <p:cNvSpPr txBox="1"/>
          <p:nvPr/>
        </p:nvSpPr>
        <p:spPr>
          <a:xfrm>
            <a:off x="1206489" y="1611155"/>
            <a:ext cx="2781897" cy="323850"/>
          </a:xfrm>
          <a:prstGeom prst="rect">
            <a:avLst/>
          </a:prstGeom>
        </p:spPr>
        <p:txBody>
          <a:bodyPr vert="horz" wrap="square" lIns="0" tIns="45720" rIns="91440" bIns="45720" rtlCol="0" anchor="t">
            <a:noAutofit/>
          </a:bodyPr>
          <a:lstStyle/>
          <a:p>
            <a:pPr algn="l"/>
            <a:r>
              <a:rPr lang="sv-SE" sz="1400" b="1">
                <a:solidFill>
                  <a:schemeClr val="bg1"/>
                </a:solidFill>
              </a:rPr>
              <a:t>Vad innebär arbetssättet?</a:t>
            </a:r>
          </a:p>
        </p:txBody>
      </p:sp>
      <p:grpSp>
        <p:nvGrpSpPr>
          <p:cNvPr id="16" name="Group 15">
            <a:extLst>
              <a:ext uri="{FF2B5EF4-FFF2-40B4-BE49-F238E27FC236}">
                <a16:creationId xmlns:a16="http://schemas.microsoft.com/office/drawing/2014/main" id="{FD44A62A-3612-1217-689E-2E837A4AF3B3}"/>
              </a:ext>
              <a:ext uri="{C183D7F6-B498-43B3-948B-1728B52AA6E4}">
                <adec:decorative xmlns:adec="http://schemas.microsoft.com/office/drawing/2017/decorative" val="1"/>
              </a:ext>
            </a:extLst>
          </p:cNvPr>
          <p:cNvGrpSpPr/>
          <p:nvPr/>
        </p:nvGrpSpPr>
        <p:grpSpPr>
          <a:xfrm>
            <a:off x="636889" y="1539080"/>
            <a:ext cx="468000" cy="468000"/>
            <a:chOff x="797960" y="1559778"/>
            <a:chExt cx="468000" cy="468000"/>
          </a:xfrm>
        </p:grpSpPr>
        <p:sp>
          <p:nvSpPr>
            <p:cNvPr id="17" name="Oval 16">
              <a:extLst>
                <a:ext uri="{FF2B5EF4-FFF2-40B4-BE49-F238E27FC236}">
                  <a16:creationId xmlns:a16="http://schemas.microsoft.com/office/drawing/2014/main" id="{FD23AD58-F45F-56D9-8DE4-4928F30F86CB}"/>
                </a:ext>
              </a:extLst>
            </p:cNvPr>
            <p:cNvSpPr/>
            <p:nvPr/>
          </p:nvSpPr>
          <p:spPr>
            <a:xfrm flipH="1">
              <a:off x="797960"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26" name="Graphic 25">
              <a:extLst>
                <a:ext uri="{FF2B5EF4-FFF2-40B4-BE49-F238E27FC236}">
                  <a16:creationId xmlns:a16="http://schemas.microsoft.com/office/drawing/2014/main" id="{5C507216-44C7-7740-C79D-605BD2AA326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846919" y="1608737"/>
              <a:ext cx="370082" cy="370082"/>
            </a:xfrm>
            <a:prstGeom prst="rect">
              <a:avLst/>
            </a:prstGeom>
          </p:spPr>
        </p:pic>
      </p:grpSp>
      <p:sp>
        <p:nvSpPr>
          <p:cNvPr id="41" name="TextBox 40">
            <a:extLst>
              <a:ext uri="{FF2B5EF4-FFF2-40B4-BE49-F238E27FC236}">
                <a16:creationId xmlns:a16="http://schemas.microsoft.com/office/drawing/2014/main" id="{5E8EAE68-F2B1-DCA6-36A4-CCDD119947FA}"/>
              </a:ext>
            </a:extLst>
          </p:cNvPr>
          <p:cNvSpPr txBox="1"/>
          <p:nvPr/>
        </p:nvSpPr>
        <p:spPr>
          <a:xfrm>
            <a:off x="535286" y="2195312"/>
            <a:ext cx="11019821" cy="1500411"/>
          </a:xfrm>
          <a:prstGeom prst="rect">
            <a:avLst/>
          </a:prstGeom>
          <a:noFill/>
        </p:spPr>
        <p:txBody>
          <a:bodyPr wrap="square">
            <a:spAutoFit/>
          </a:bodyPr>
          <a:lstStyle/>
          <a:p>
            <a:pPr>
              <a:spcAft>
                <a:spcPts val="900"/>
              </a:spcAft>
            </a:pPr>
            <a:r>
              <a:rPr lang="sv-SE" sz="1400" dirty="0"/>
              <a:t>Patienter från Region Blekinge som tackar ja till erbjudande om nationell vårdförmedling behöver inte göra utlägg för resekostnader. Blekingetrafiken bistår patienterna i bokningen i stället för att i efterhand ersätta kostnaderna.</a:t>
            </a:r>
          </a:p>
          <a:p>
            <a:pPr>
              <a:spcAft>
                <a:spcPts val="900"/>
              </a:spcAft>
            </a:pPr>
            <a:r>
              <a:rPr lang="sv-SE" sz="1400" dirty="0"/>
              <a:t>Den remitterande kliniken genomför en bedömning av patientens behov av färdmedel, vilket även rapporteras till Blekingetrafiken. När patienten är inbokad hos den mottagande vårdgivaren, är det möjligt för patienten att ringa till trafikkontoret för att boka resa. Den som handlägger resan kan därefter se vilket färdmedel patienten har rätt till. Bokningsrutinerna för sjukresor ritar sig till alla patienter.</a:t>
            </a:r>
          </a:p>
        </p:txBody>
      </p:sp>
      <p:sp>
        <p:nvSpPr>
          <p:cNvPr id="50" name="TextBox 49">
            <a:extLst>
              <a:ext uri="{FF2B5EF4-FFF2-40B4-BE49-F238E27FC236}">
                <a16:creationId xmlns:a16="http://schemas.microsoft.com/office/drawing/2014/main" id="{911558BE-E20F-BF8D-F95D-5E9D0A7702BE}"/>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a:t>Källa: Intervju med tillgänglighetskoordinator på Region Blekinge.</a:t>
            </a:r>
          </a:p>
        </p:txBody>
      </p:sp>
    </p:spTree>
    <p:extLst>
      <p:ext uri="{BB962C8B-B14F-4D97-AF65-F5344CB8AC3E}">
        <p14:creationId xmlns:p14="http://schemas.microsoft.com/office/powerpoint/2010/main" val="2021018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doctor holding a patient's hand&#10;&#10;Description automatically generated">
            <a:extLst>
              <a:ext uri="{FF2B5EF4-FFF2-40B4-BE49-F238E27FC236}">
                <a16:creationId xmlns:a16="http://schemas.microsoft.com/office/drawing/2014/main" id="{A692323F-80E0-7CB5-934A-325FE330CB50}"/>
              </a:ext>
            </a:extLst>
          </p:cNvPr>
          <p:cNvPicPr>
            <a:picLocks noChangeAspect="1"/>
          </p:cNvPicPr>
          <p:nvPr/>
        </p:nvPicPr>
        <p:blipFill rotWithShape="1">
          <a:blip r:embed="rId2">
            <a:alphaModFix amt="67000"/>
            <a:extLst>
              <a:ext uri="{28A0092B-C50C-407E-A947-70E740481C1C}">
                <a14:useLocalDpi xmlns:a14="http://schemas.microsoft.com/office/drawing/2010/main" val="0"/>
              </a:ext>
            </a:extLst>
          </a:blip>
          <a:srcRect l="61207" t="27162"/>
          <a:stretch/>
        </p:blipFill>
        <p:spPr>
          <a:xfrm flipH="1">
            <a:off x="6713116" y="0"/>
            <a:ext cx="5478884" cy="6858000"/>
          </a:xfrm>
          <a:prstGeom prst="rect">
            <a:avLst/>
          </a:prstGeom>
        </p:spPr>
      </p:pic>
      <p:sp>
        <p:nvSpPr>
          <p:cNvPr id="19" name="Rectangle 18">
            <a:extLst>
              <a:ext uri="{FF2B5EF4-FFF2-40B4-BE49-F238E27FC236}">
                <a16:creationId xmlns:a16="http://schemas.microsoft.com/office/drawing/2014/main" id="{C4F90906-93DC-FD82-69D5-C4FEBD5B6977}"/>
              </a:ext>
              <a:ext uri="{C183D7F6-B498-43B3-948B-1728B52AA6E4}">
                <adec:decorative xmlns:adec="http://schemas.microsoft.com/office/drawing/2017/decorative" val="1"/>
              </a:ext>
            </a:extLst>
          </p:cNvPr>
          <p:cNvSpPr/>
          <p:nvPr/>
        </p:nvSpPr>
        <p:spPr>
          <a:xfrm>
            <a:off x="281927" y="1507235"/>
            <a:ext cx="9178944" cy="4730279"/>
          </a:xfrm>
          <a:prstGeom prst="rect">
            <a:avLst/>
          </a:prstGeom>
          <a:solidFill>
            <a:srgbClr val="FCFAF5">
              <a:alpha val="86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TextBox 1">
            <a:extLst>
              <a:ext uri="{FF2B5EF4-FFF2-40B4-BE49-F238E27FC236}">
                <a16:creationId xmlns:a16="http://schemas.microsoft.com/office/drawing/2014/main" id="{F2732A3A-FE14-ADD9-210A-85EDE6D0C21D}"/>
              </a:ext>
            </a:extLst>
          </p:cNvPr>
          <p:cNvSpPr txBox="1"/>
          <p:nvPr/>
        </p:nvSpPr>
        <p:spPr>
          <a:xfrm>
            <a:off x="636889" y="1495492"/>
            <a:ext cx="8534270" cy="954173"/>
          </a:xfrm>
          <a:prstGeom prst="rect">
            <a:avLst/>
          </a:prstGeom>
        </p:spPr>
        <p:txBody>
          <a:bodyPr vert="horz" wrap="square" lIns="0" tIns="45720" rIns="91440" bIns="45720" rtlCol="0" anchor="ctr">
            <a:noAutofit/>
          </a:bodyPr>
          <a:lstStyle/>
          <a:p>
            <a:pPr>
              <a:spcAft>
                <a:spcPts val="900"/>
              </a:spcAft>
            </a:pPr>
            <a:r>
              <a:rPr lang="sv-SE" sz="1400" i="1" dirty="0"/>
              <a:t>Detta diskussionsunderlag om arbetssätt för nationell vårdförmedling är en del av Socialstyrelsens samlade stöd till regionerna. Underlaget innehåller exempel på olika arbetssätt i syfte att inspirera utveckling av regionens egna arbete med nationell vårdförmedling.</a:t>
            </a:r>
          </a:p>
        </p:txBody>
      </p:sp>
      <p:sp>
        <p:nvSpPr>
          <p:cNvPr id="3" name="TextBox 2">
            <a:extLst>
              <a:ext uri="{FF2B5EF4-FFF2-40B4-BE49-F238E27FC236}">
                <a16:creationId xmlns:a16="http://schemas.microsoft.com/office/drawing/2014/main" id="{148F0F0D-020F-0A79-EA5D-2797183DDF7C}"/>
              </a:ext>
            </a:extLst>
          </p:cNvPr>
          <p:cNvSpPr txBox="1"/>
          <p:nvPr/>
        </p:nvSpPr>
        <p:spPr>
          <a:xfrm>
            <a:off x="636889" y="2373607"/>
            <a:ext cx="8713939" cy="3695175"/>
          </a:xfrm>
          <a:prstGeom prst="rect">
            <a:avLst/>
          </a:prstGeom>
        </p:spPr>
        <p:txBody>
          <a:bodyPr vert="horz" wrap="square" lIns="0" tIns="45720" rIns="91440" bIns="45720" rtlCol="0" anchor="t">
            <a:noAutofit/>
          </a:bodyPr>
          <a:lstStyle/>
          <a:p>
            <a:pPr algn="l">
              <a:spcAft>
                <a:spcPts val="900"/>
              </a:spcAft>
            </a:pPr>
            <a:r>
              <a:rPr lang="sv-SE" sz="1400" b="1" dirty="0"/>
              <a:t>Nationell vårdförmedling innebär </a:t>
            </a:r>
            <a:r>
              <a:rPr lang="sv-SE" sz="1400" dirty="0"/>
              <a:t>att väntande patienter erbjuds vård hos en annan vårdgivare (offentlig eller privat) med ledig kapacitet eller kortare väntetider – oavsett var i landet denna vårdgivare bedriver sin verksamhet. I samband med detta sker, helt eller delvis, en överföring av patientansvar mellan vårdgivarna. Det här materialet fokuserar på vårdförmedling ur ett tillgänglighetsperspektiv, och mer specifikt den vårdförmedling som sker med syftet att uppfylla den nationella vårdgarantin. </a:t>
            </a:r>
          </a:p>
          <a:p>
            <a:pPr algn="l">
              <a:spcAft>
                <a:spcPts val="900"/>
              </a:spcAft>
            </a:pPr>
            <a:r>
              <a:rPr lang="sv-SE" sz="1400" dirty="0"/>
              <a:t>Socialstyrelsen har identifierat att förutsättningarna för regionerna att arbeta med nationell vårdförmedling inte alltid är optimala. Ändamålsenliga och effektiva processer och rutiner för nationell vårdförmedling bedöms kunna bidra till en mer tillgänglig vård. Regionerna har ofta olika rutiner och processer för hantering av vårdförmedlingsärenden, och det finns ett behov av att etablera mer likartade och enhetliga arbetssätt i regionerna. </a:t>
            </a:r>
          </a:p>
          <a:p>
            <a:pPr algn="l">
              <a:spcAft>
                <a:spcPts val="900"/>
              </a:spcAft>
            </a:pPr>
            <a:r>
              <a:rPr lang="sv-SE" sz="1400" dirty="0"/>
              <a:t>Detta underlag kan fungera som ett stöd för diskussion vid förbättringsarbete med fokus på arbetssätt och rutiner kopplade till nationell vårdförmedling. I underlaget finns exempel på framgångsrika regionala arbetssätt och tillhörande på reflektionsfrågor samt stöd för verksamhetsutveckling.</a:t>
            </a:r>
          </a:p>
          <a:p>
            <a:pPr algn="l">
              <a:spcAft>
                <a:spcPts val="900"/>
              </a:spcAft>
            </a:pPr>
            <a:r>
              <a:rPr lang="sv-SE" sz="1400" b="1" dirty="0"/>
              <a:t>Underlaget är sammanfattningsvis en del av ett samlat stöd </a:t>
            </a:r>
            <a:r>
              <a:rPr lang="sv-SE" sz="1400" dirty="0"/>
              <a:t>för att bidra till utvecklingen av regionernas arbete med nationell vårdförmedling.</a:t>
            </a:r>
          </a:p>
        </p:txBody>
      </p:sp>
      <p:pic>
        <p:nvPicPr>
          <p:cNvPr id="11" name="Bildobjekt 5" descr="Socialstyrelsen">
            <a:extLst>
              <a:ext uri="{FF2B5EF4-FFF2-40B4-BE49-F238E27FC236}">
                <a16:creationId xmlns:a16="http://schemas.microsoft.com/office/drawing/2014/main" id="{EE186306-13E7-71E3-EA5D-208FB531443F}"/>
              </a:ext>
            </a:extLst>
          </p:cNvPr>
          <p:cNvPicPr>
            <a:picLocks noChangeAspect="1"/>
          </p:cNvPicPr>
          <p:nvPr/>
        </p:nvPicPr>
        <p:blipFill>
          <a:blip r:embed="rId3">
            <a:lum/>
          </a:blip>
          <a:stretch>
            <a:fillRect/>
          </a:stretch>
        </p:blipFill>
        <p:spPr>
          <a:xfrm>
            <a:off x="10128113" y="6333464"/>
            <a:ext cx="1440000" cy="295715"/>
          </a:xfrm>
          <a:prstGeom prst="rect">
            <a:avLst/>
          </a:prstGeom>
          <a:solidFill>
            <a:srgbClr val="002B45">
              <a:alpha val="0"/>
            </a:srgbClr>
          </a:solidFill>
        </p:spPr>
      </p:pic>
      <p:sp>
        <p:nvSpPr>
          <p:cNvPr id="7" name="Rubrik 6">
            <a:extLst>
              <a:ext uri="{FF2B5EF4-FFF2-40B4-BE49-F238E27FC236}">
                <a16:creationId xmlns:a16="http://schemas.microsoft.com/office/drawing/2014/main" id="{990C95B0-2D8A-4A1C-997B-629CB4DBA39B}"/>
              </a:ext>
            </a:extLst>
          </p:cNvPr>
          <p:cNvSpPr>
            <a:spLocks noGrp="1"/>
          </p:cNvSpPr>
          <p:nvPr>
            <p:ph type="title"/>
          </p:nvPr>
        </p:nvSpPr>
        <p:spPr/>
        <p:txBody>
          <a:bodyPr/>
          <a:lstStyle/>
          <a:p>
            <a:r>
              <a:rPr lang="sv-SE"/>
              <a:t>Introduktion till underlaget</a:t>
            </a:r>
            <a:br>
              <a:rPr lang="sv-SE"/>
            </a:br>
            <a:endParaRPr lang="sv-SE"/>
          </a:p>
        </p:txBody>
      </p:sp>
      <p:sp>
        <p:nvSpPr>
          <p:cNvPr id="14" name="Slide Number Placeholder 13">
            <a:extLst>
              <a:ext uri="{FF2B5EF4-FFF2-40B4-BE49-F238E27FC236}">
                <a16:creationId xmlns:a16="http://schemas.microsoft.com/office/drawing/2014/main" id="{B0CEF684-6D5B-ED4F-C820-2CCA76E11FAF}"/>
              </a:ext>
            </a:extLst>
          </p:cNvPr>
          <p:cNvSpPr>
            <a:spLocks noGrp="1"/>
          </p:cNvSpPr>
          <p:nvPr>
            <p:ph type="sldNum" sz="quarter" idx="11"/>
          </p:nvPr>
        </p:nvSpPr>
        <p:spPr/>
        <p:txBody>
          <a:bodyPr/>
          <a:lstStyle/>
          <a:p>
            <a:fld id="{4EF126C7-24CB-41BE-8327-5CF4F4F9B55B}" type="slidenum">
              <a:rPr lang="sv-SE" smtClean="0"/>
              <a:pPr/>
              <a:t>4</a:t>
            </a:fld>
            <a:endParaRPr lang="sv-SE"/>
          </a:p>
        </p:txBody>
      </p:sp>
    </p:spTree>
    <p:extLst>
      <p:ext uri="{BB962C8B-B14F-4D97-AF65-F5344CB8AC3E}">
        <p14:creationId xmlns:p14="http://schemas.microsoft.com/office/powerpoint/2010/main" val="3557803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a:extLst>
            <a:ext uri="{FF2B5EF4-FFF2-40B4-BE49-F238E27FC236}">
              <a16:creationId xmlns:a16="http://schemas.microsoft.com/office/drawing/2014/main" id="{20EFBD45-0455-694B-BA59-A77988AB1C35}"/>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9B4E4DA7-14A5-6617-6367-674B83AD198F}"/>
              </a:ext>
              <a:ext uri="{C183D7F6-B498-43B3-948B-1728B52AA6E4}">
                <adec:decorative xmlns:adec="http://schemas.microsoft.com/office/drawing/2017/decorative" val="1"/>
              </a:ext>
            </a:extLst>
          </p:cNvPr>
          <p:cNvSpPr/>
          <p:nvPr/>
        </p:nvSpPr>
        <p:spPr>
          <a:xfrm>
            <a:off x="385956" y="1346138"/>
            <a:ext cx="11318484" cy="3970070"/>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Rectangle 23">
            <a:extLst>
              <a:ext uri="{FF2B5EF4-FFF2-40B4-BE49-F238E27FC236}">
                <a16:creationId xmlns:a16="http://schemas.microsoft.com/office/drawing/2014/main" id="{4430BB97-4C5B-3227-1A74-FFE6DCE1F197}"/>
              </a:ext>
              <a:ext uri="{C183D7F6-B498-43B3-948B-1728B52AA6E4}">
                <adec:decorative xmlns:adec="http://schemas.microsoft.com/office/drawing/2017/decorative" val="1"/>
              </a:ext>
            </a:extLst>
          </p:cNvPr>
          <p:cNvSpPr/>
          <p:nvPr/>
        </p:nvSpPr>
        <p:spPr>
          <a:xfrm>
            <a:off x="6169130" y="2101196"/>
            <a:ext cx="5381927" cy="3080404"/>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Slide Number Placeholder 2">
            <a:extLst>
              <a:ext uri="{FF2B5EF4-FFF2-40B4-BE49-F238E27FC236}">
                <a16:creationId xmlns:a16="http://schemas.microsoft.com/office/drawing/2014/main" id="{40C52777-05D4-C8F0-3E4C-8E3B33D9E864}"/>
              </a:ext>
            </a:extLst>
          </p:cNvPr>
          <p:cNvSpPr>
            <a:spLocks noGrp="1"/>
          </p:cNvSpPr>
          <p:nvPr>
            <p:ph type="sldNum" sz="quarter" idx="11"/>
          </p:nvPr>
        </p:nvSpPr>
        <p:spPr/>
        <p:txBody>
          <a:bodyPr/>
          <a:lstStyle/>
          <a:p>
            <a:fld id="{4EF126C7-24CB-41BE-8327-5CF4F4F9B55B}" type="slidenum">
              <a:rPr lang="sv-SE" smtClean="0"/>
              <a:pPr/>
              <a:t>40</a:t>
            </a:fld>
            <a:endParaRPr lang="sv-SE"/>
          </a:p>
        </p:txBody>
      </p:sp>
      <p:sp>
        <p:nvSpPr>
          <p:cNvPr id="30" name="Rectangle 29">
            <a:extLst>
              <a:ext uri="{FF2B5EF4-FFF2-40B4-BE49-F238E27FC236}">
                <a16:creationId xmlns:a16="http://schemas.microsoft.com/office/drawing/2014/main" id="{7B02242D-53B1-5E6D-BCFB-6575AF4E7B03}"/>
              </a:ext>
              <a:ext uri="{C183D7F6-B498-43B3-948B-1728B52AA6E4}">
                <adec:decorative xmlns:adec="http://schemas.microsoft.com/office/drawing/2017/decorative" val="1"/>
              </a:ext>
            </a:extLst>
          </p:cNvPr>
          <p:cNvSpPr/>
          <p:nvPr/>
        </p:nvSpPr>
        <p:spPr>
          <a:xfrm>
            <a:off x="539211" y="2101195"/>
            <a:ext cx="5509911" cy="308040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a:extLst>
              <a:ext uri="{FF2B5EF4-FFF2-40B4-BE49-F238E27FC236}">
                <a16:creationId xmlns:a16="http://schemas.microsoft.com/office/drawing/2014/main" id="{8735256D-ABD5-C3DD-E3A3-E71D37CDE91E}"/>
              </a:ext>
              <a:ext uri="{C183D7F6-B498-43B3-948B-1728B52AA6E4}">
                <adec:decorative xmlns:adec="http://schemas.microsoft.com/office/drawing/2017/decorative" val="1"/>
              </a:ext>
            </a:extLst>
          </p:cNvPr>
          <p:cNvSpPr/>
          <p:nvPr/>
        </p:nvSpPr>
        <p:spPr>
          <a:xfrm>
            <a:off x="6165078" y="1444964"/>
            <a:ext cx="5385979"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6" name="Group 15">
            <a:extLst>
              <a:ext uri="{FF2B5EF4-FFF2-40B4-BE49-F238E27FC236}">
                <a16:creationId xmlns:a16="http://schemas.microsoft.com/office/drawing/2014/main" id="{4D4AB436-968A-4797-16FE-9DA45709404A}"/>
              </a:ext>
              <a:ext uri="{C183D7F6-B498-43B3-948B-1728B52AA6E4}">
                <adec:decorative xmlns:adec="http://schemas.microsoft.com/office/drawing/2017/decorative" val="1"/>
              </a:ext>
            </a:extLst>
          </p:cNvPr>
          <p:cNvGrpSpPr/>
          <p:nvPr/>
        </p:nvGrpSpPr>
        <p:grpSpPr>
          <a:xfrm>
            <a:off x="6266679" y="1539080"/>
            <a:ext cx="3342756" cy="468000"/>
            <a:chOff x="4377897" y="1539080"/>
            <a:chExt cx="3342756" cy="468000"/>
          </a:xfrm>
        </p:grpSpPr>
        <p:sp>
          <p:nvSpPr>
            <p:cNvPr id="17" name="TextBox 16">
              <a:extLst>
                <a:ext uri="{FF2B5EF4-FFF2-40B4-BE49-F238E27FC236}">
                  <a16:creationId xmlns:a16="http://schemas.microsoft.com/office/drawing/2014/main" id="{F4EEC7AF-E29D-D95B-2149-514675E23F88}"/>
                </a:ext>
              </a:extLst>
            </p:cNvPr>
            <p:cNvSpPr txBox="1"/>
            <p:nvPr/>
          </p:nvSpPr>
          <p:spPr>
            <a:xfrm>
              <a:off x="4947497"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Framgångsfaktorer</a:t>
              </a:r>
            </a:p>
          </p:txBody>
        </p:sp>
        <p:grpSp>
          <p:nvGrpSpPr>
            <p:cNvPr id="26" name="Group 25">
              <a:extLst>
                <a:ext uri="{FF2B5EF4-FFF2-40B4-BE49-F238E27FC236}">
                  <a16:creationId xmlns:a16="http://schemas.microsoft.com/office/drawing/2014/main" id="{731CBC53-3148-FA1A-18BE-9855228CA62D}"/>
                </a:ext>
              </a:extLst>
            </p:cNvPr>
            <p:cNvGrpSpPr/>
            <p:nvPr/>
          </p:nvGrpSpPr>
          <p:grpSpPr>
            <a:xfrm>
              <a:off x="4377897" y="1539080"/>
              <a:ext cx="468000" cy="468000"/>
              <a:chOff x="4421161" y="1559778"/>
              <a:chExt cx="468000" cy="468000"/>
            </a:xfrm>
          </p:grpSpPr>
          <p:sp>
            <p:nvSpPr>
              <p:cNvPr id="33" name="Oval 32">
                <a:extLst>
                  <a:ext uri="{FF2B5EF4-FFF2-40B4-BE49-F238E27FC236}">
                    <a16:creationId xmlns:a16="http://schemas.microsoft.com/office/drawing/2014/main" id="{FEA70BAD-3374-4E63-8656-B3C1D807DC8F}"/>
                  </a:ext>
                </a:extLst>
              </p:cNvPr>
              <p:cNvSpPr/>
              <p:nvPr/>
            </p:nvSpPr>
            <p:spPr>
              <a:xfrm flipH="1">
                <a:off x="4421161"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35" name="Graphic 34">
                <a:extLst>
                  <a:ext uri="{FF2B5EF4-FFF2-40B4-BE49-F238E27FC236}">
                    <a16:creationId xmlns:a16="http://schemas.microsoft.com/office/drawing/2014/main" id="{55634BFE-BCF5-81C2-F645-44B4CBAD233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4475466" y="1614083"/>
                <a:ext cx="359390" cy="359390"/>
              </a:xfrm>
              <a:prstGeom prst="rect">
                <a:avLst/>
              </a:prstGeom>
            </p:spPr>
          </p:pic>
        </p:grpSp>
      </p:grpSp>
      <p:sp>
        <p:nvSpPr>
          <p:cNvPr id="39" name="Rectangle 38">
            <a:extLst>
              <a:ext uri="{FF2B5EF4-FFF2-40B4-BE49-F238E27FC236}">
                <a16:creationId xmlns:a16="http://schemas.microsoft.com/office/drawing/2014/main" id="{C0E69923-68AD-2B0C-6C06-F7F8AB5CFBB6}"/>
              </a:ext>
              <a:ext uri="{C183D7F6-B498-43B3-948B-1728B52AA6E4}">
                <adec:decorative xmlns:adec="http://schemas.microsoft.com/office/drawing/2017/decorative" val="1"/>
              </a:ext>
            </a:extLst>
          </p:cNvPr>
          <p:cNvSpPr/>
          <p:nvPr/>
        </p:nvSpPr>
        <p:spPr>
          <a:xfrm>
            <a:off x="586088" y="1444964"/>
            <a:ext cx="55099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ctangle 40">
            <a:extLst>
              <a:ext uri="{FF2B5EF4-FFF2-40B4-BE49-F238E27FC236}">
                <a16:creationId xmlns:a16="http://schemas.microsoft.com/office/drawing/2014/main" id="{A517A574-057B-2482-98A1-D63DB1CA0BCB}"/>
              </a:ext>
              <a:ext uri="{C183D7F6-B498-43B3-948B-1728B52AA6E4}">
                <adec:decorative xmlns:adec="http://schemas.microsoft.com/office/drawing/2017/decorative" val="1"/>
              </a:ext>
            </a:extLst>
          </p:cNvPr>
          <p:cNvSpPr/>
          <p:nvPr/>
        </p:nvSpPr>
        <p:spPr>
          <a:xfrm>
            <a:off x="535288" y="1444964"/>
            <a:ext cx="556071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42" name="TextBox 41">
            <a:extLst>
              <a:ext uri="{FF2B5EF4-FFF2-40B4-BE49-F238E27FC236}">
                <a16:creationId xmlns:a16="http://schemas.microsoft.com/office/drawing/2014/main" id="{68502A5A-7ADC-E69C-8F8C-B1A238367302}"/>
              </a:ext>
            </a:extLst>
          </p:cNvPr>
          <p:cNvSpPr txBox="1"/>
          <p:nvPr/>
        </p:nvSpPr>
        <p:spPr>
          <a:xfrm>
            <a:off x="1257289" y="1611155"/>
            <a:ext cx="2773156" cy="323850"/>
          </a:xfrm>
          <a:prstGeom prst="rect">
            <a:avLst/>
          </a:prstGeom>
        </p:spPr>
        <p:txBody>
          <a:bodyPr vert="horz" wrap="square" lIns="0" tIns="45720" rIns="91440" bIns="45720" rtlCol="0" anchor="t">
            <a:noAutofit/>
          </a:bodyPr>
          <a:lstStyle/>
          <a:p>
            <a:pPr algn="l"/>
            <a:r>
              <a:rPr lang="sv-SE" sz="1400" b="1">
                <a:solidFill>
                  <a:schemeClr val="bg1"/>
                </a:solidFill>
              </a:rPr>
              <a:t>Resultat</a:t>
            </a:r>
          </a:p>
        </p:txBody>
      </p:sp>
      <p:grpSp>
        <p:nvGrpSpPr>
          <p:cNvPr id="43" name="Group 42">
            <a:extLst>
              <a:ext uri="{FF2B5EF4-FFF2-40B4-BE49-F238E27FC236}">
                <a16:creationId xmlns:a16="http://schemas.microsoft.com/office/drawing/2014/main" id="{AEA886D6-BE56-9335-16E7-1D3D3D839E12}"/>
              </a:ext>
            </a:extLst>
          </p:cNvPr>
          <p:cNvGrpSpPr/>
          <p:nvPr/>
        </p:nvGrpSpPr>
        <p:grpSpPr>
          <a:xfrm>
            <a:off x="628907" y="1539080"/>
            <a:ext cx="468000" cy="468000"/>
            <a:chOff x="8032419" y="1559778"/>
            <a:chExt cx="468000" cy="468000"/>
          </a:xfrm>
        </p:grpSpPr>
        <p:sp>
          <p:nvSpPr>
            <p:cNvPr id="44" name="Oval 43">
              <a:extLst>
                <a:ext uri="{FF2B5EF4-FFF2-40B4-BE49-F238E27FC236}">
                  <a16:creationId xmlns:a16="http://schemas.microsoft.com/office/drawing/2014/main" id="{408887CA-56F8-8736-3A7D-6E77895CB982}"/>
                </a:ext>
              </a:extLst>
            </p:cNvPr>
            <p:cNvSpPr/>
            <p:nvPr/>
          </p:nvSpPr>
          <p:spPr>
            <a:xfrm flipH="1">
              <a:off x="8032419"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45" name="Graphic 44">
              <a:extLst>
                <a:ext uri="{FF2B5EF4-FFF2-40B4-BE49-F238E27FC236}">
                  <a16:creationId xmlns:a16="http://schemas.microsoft.com/office/drawing/2014/main" id="{C0EEA2A4-C91D-C812-C28B-33E4BC8CC41F}"/>
                </a:ext>
                <a:ext uri="{C183D7F6-B498-43B3-948B-1728B52AA6E4}">
                  <adec:decorative xmlns:adec="http://schemas.microsoft.com/office/drawing/2017/decorative" val="1"/>
                </a:ext>
              </a:extLst>
            </p:cNvPr>
            <p:cNvPicPr>
              <a:picLocks/>
            </p:cNvPicPr>
            <p:nvPr/>
          </p:nvPicPr>
          <p:blipFill>
            <a:blip r:embed="rId5">
              <a:lum/>
              <a:extLst>
                <a:ext uri="{96DAC541-7B7A-43D3-8B79-37D633B846F1}">
                  <asvg:svgBlip xmlns:asvg="http://schemas.microsoft.com/office/drawing/2016/SVG/main" r:embed="rId6"/>
                </a:ext>
              </a:extLst>
            </a:blip>
            <a:stretch>
              <a:fillRect/>
            </a:stretch>
          </p:blipFill>
          <p:spPr>
            <a:xfrm>
              <a:off x="8101499" y="1628858"/>
              <a:ext cx="329840" cy="329840"/>
            </a:xfrm>
            <a:prstGeom prst="rect">
              <a:avLst/>
            </a:prstGeom>
          </p:spPr>
        </p:pic>
      </p:grpSp>
      <p:sp>
        <p:nvSpPr>
          <p:cNvPr id="48" name="Title 14">
            <a:extLst>
              <a:ext uri="{FF2B5EF4-FFF2-40B4-BE49-F238E27FC236}">
                <a16:creationId xmlns:a16="http://schemas.microsoft.com/office/drawing/2014/main" id="{D955E1D1-EE8F-A48F-CAD9-82E66C6AA0D7}"/>
              </a:ext>
            </a:extLst>
          </p:cNvPr>
          <p:cNvSpPr>
            <a:spLocks noGrp="1"/>
          </p:cNvSpPr>
          <p:nvPr>
            <p:ph type="title"/>
          </p:nvPr>
        </p:nvSpPr>
        <p:spPr>
          <a:xfrm>
            <a:off x="636889" y="333747"/>
            <a:ext cx="10918222" cy="733688"/>
          </a:xfrm>
        </p:spPr>
        <p:txBody>
          <a:bodyPr>
            <a:noAutofit/>
          </a:bodyPr>
          <a:lstStyle/>
          <a:p>
            <a:r>
              <a:rPr lang="sv-SE"/>
              <a:t>Bokning av sjukresor i Region Blekinge (2/2)</a:t>
            </a:r>
          </a:p>
        </p:txBody>
      </p:sp>
      <p:sp>
        <p:nvSpPr>
          <p:cNvPr id="49" name="TextBox 48">
            <a:extLst>
              <a:ext uri="{FF2B5EF4-FFF2-40B4-BE49-F238E27FC236}">
                <a16:creationId xmlns:a16="http://schemas.microsoft.com/office/drawing/2014/main" id="{D721A613-EACF-B8E4-BEF1-D8F3D1DD69A1}"/>
              </a:ext>
            </a:extLst>
          </p:cNvPr>
          <p:cNvSpPr txBox="1"/>
          <p:nvPr/>
        </p:nvSpPr>
        <p:spPr>
          <a:xfrm>
            <a:off x="636888" y="2202796"/>
            <a:ext cx="5412233" cy="2361016"/>
          </a:xfrm>
          <a:prstGeom prst="rect">
            <a:avLst/>
          </a:prstGeom>
        </p:spPr>
        <p:txBody>
          <a:bodyPr vert="horz" wrap="square" lIns="0" tIns="0" rIns="0" bIns="0" rtlCol="0" anchor="t">
            <a:noAutofit/>
          </a:bodyPr>
          <a:lstStyle/>
          <a:p>
            <a:pPr marL="171450" indent="-171450">
              <a:spcAft>
                <a:spcPts val="900"/>
              </a:spcAft>
              <a:buFont typeface="Arial" panose="020B0604020202020204" pitchFamily="34" charset="0"/>
              <a:buChar char="•"/>
            </a:pPr>
            <a:r>
              <a:rPr lang="sv-SE" sz="1400" dirty="0"/>
              <a:t>Patienter behöver inte göra utlägg för resekostnader, vilket möjliggör att patienter kan fatta välgrundade beslut utan att påverkas av sin ekonomiska situation.</a:t>
            </a:r>
          </a:p>
          <a:p>
            <a:pPr marL="171450" indent="-171450">
              <a:spcAft>
                <a:spcPts val="900"/>
              </a:spcAft>
              <a:buFont typeface="Arial" panose="020B0604020202020204" pitchFamily="34" charset="0"/>
              <a:buChar char="•"/>
            </a:pPr>
            <a:r>
              <a:rPr lang="sv-SE" sz="1400" dirty="0"/>
              <a:t>Personalen beskriver att arbetssättet har bidragit till att administrationen kring resor minskat på klinikerna när Blekingetrafiken bistår patienterna i bokningen.</a:t>
            </a:r>
          </a:p>
        </p:txBody>
      </p:sp>
      <p:sp>
        <p:nvSpPr>
          <p:cNvPr id="50" name="TextBox 49">
            <a:extLst>
              <a:ext uri="{FF2B5EF4-FFF2-40B4-BE49-F238E27FC236}">
                <a16:creationId xmlns:a16="http://schemas.microsoft.com/office/drawing/2014/main" id="{6A663F7B-0341-44DD-FB20-9453EB00C273}"/>
              </a:ext>
            </a:extLst>
          </p:cNvPr>
          <p:cNvSpPr txBox="1"/>
          <p:nvPr/>
        </p:nvSpPr>
        <p:spPr>
          <a:xfrm>
            <a:off x="6252320" y="2202796"/>
            <a:ext cx="5302792" cy="2361016"/>
          </a:xfrm>
          <a:prstGeom prst="rect">
            <a:avLst/>
          </a:prstGeom>
        </p:spPr>
        <p:txBody>
          <a:bodyPr vert="horz" wrap="square" lIns="0" tIns="0" rIns="0" bIns="0" rtlCol="0" anchor="t">
            <a:noAutofit/>
          </a:bodyPr>
          <a:lstStyle/>
          <a:p>
            <a:pPr marL="171450" indent="-171450">
              <a:spcAft>
                <a:spcPts val="900"/>
              </a:spcAft>
              <a:buFont typeface="Wingdings" panose="05000000000000000000" pitchFamily="2" charset="2"/>
              <a:buChar char="q"/>
            </a:pPr>
            <a:r>
              <a:rPr lang="sv-SE" sz="1400" dirty="0"/>
              <a:t>Blekingetrafiken bokar transport med ett flertal olika färdmedel där buss och tåg är vanligast. Färdtjänst, servicebilar och flyg erbjuds också i vissa fall. Detta gör att det finns transportmedel som passar patienter med varierande hälsotillstånd.</a:t>
            </a:r>
          </a:p>
          <a:p>
            <a:pPr marL="171450" indent="-171450">
              <a:spcAft>
                <a:spcPts val="900"/>
              </a:spcAft>
              <a:buFont typeface="Wingdings" panose="05000000000000000000" pitchFamily="2" charset="2"/>
              <a:buChar char="q"/>
            </a:pPr>
            <a:r>
              <a:rPr lang="sv-SE" sz="1400" dirty="0"/>
              <a:t>Intyg med godkända transportmedel skickas direkt till Blekingetrafiken av den remitterande vårdgivaren.</a:t>
            </a:r>
          </a:p>
          <a:p>
            <a:pPr marL="171450" indent="-171450">
              <a:spcAft>
                <a:spcPts val="900"/>
              </a:spcAft>
              <a:buFont typeface="Wingdings" panose="05000000000000000000" pitchFamily="2" charset="2"/>
              <a:buChar char="q"/>
            </a:pPr>
            <a:r>
              <a:rPr lang="sv-SE" sz="1400" dirty="0"/>
              <a:t>Eftersom patienten själv ringer Blekingetrafiken för att boka sin resa, behöver kontoret inte spendera tid på att få tag på patienter.</a:t>
            </a:r>
          </a:p>
        </p:txBody>
      </p:sp>
      <p:pic>
        <p:nvPicPr>
          <p:cNvPr id="55" name="Graphic 54">
            <a:extLst>
              <a:ext uri="{FF2B5EF4-FFF2-40B4-BE49-F238E27FC236}">
                <a16:creationId xmlns:a16="http://schemas.microsoft.com/office/drawing/2014/main" id="{3DAE90E5-D52B-481F-0A48-A08779273643}"/>
              </a:ext>
              <a:ext uri="{C183D7F6-B498-43B3-948B-1728B52AA6E4}">
                <adec:decorative xmlns:adec="http://schemas.microsoft.com/office/drawing/2017/decorative" val="1"/>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flipH="1" flipV="1">
            <a:off x="1468479" y="5307126"/>
            <a:ext cx="428150" cy="411245"/>
          </a:xfrm>
          <a:prstGeom prst="rect">
            <a:avLst/>
          </a:prstGeom>
        </p:spPr>
      </p:pic>
      <p:sp>
        <p:nvSpPr>
          <p:cNvPr id="56" name="TextBox 55">
            <a:extLst>
              <a:ext uri="{FF2B5EF4-FFF2-40B4-BE49-F238E27FC236}">
                <a16:creationId xmlns:a16="http://schemas.microsoft.com/office/drawing/2014/main" id="{4BEF60AA-E50C-AFC2-241D-9110F1026806}"/>
              </a:ext>
            </a:extLst>
          </p:cNvPr>
          <p:cNvSpPr txBox="1"/>
          <p:nvPr/>
        </p:nvSpPr>
        <p:spPr>
          <a:xfrm>
            <a:off x="1896628" y="5465571"/>
            <a:ext cx="8934253" cy="355538"/>
          </a:xfrm>
          <a:prstGeom prst="rect">
            <a:avLst/>
          </a:prstGeom>
        </p:spPr>
        <p:txBody>
          <a:bodyPr vert="horz" wrap="square" lIns="0" tIns="45720" rIns="91440" bIns="45720" rtlCol="0" anchor="t">
            <a:noAutofit/>
          </a:bodyPr>
          <a:lstStyle/>
          <a:p>
            <a:pPr>
              <a:spcAft>
                <a:spcPts val="600"/>
              </a:spcAft>
            </a:pPr>
            <a:r>
              <a:rPr lang="sv-SE" sz="1400" i="1" dirty="0"/>
              <a:t>Vår rutin för bokning innebär att patienter inte behöver ligga ute med pengar och minskar trösklarna för att kunna tacka ja till nationell vårdförmedling.</a:t>
            </a:r>
          </a:p>
          <a:p>
            <a:pPr algn="r">
              <a:spcAft>
                <a:spcPts val="600"/>
              </a:spcAft>
            </a:pPr>
            <a:r>
              <a:rPr lang="sv-SE" sz="1400" dirty="0"/>
              <a:t>– Tillgänglighetskoordinator på Region Blekinge</a:t>
            </a:r>
          </a:p>
          <a:p>
            <a:pPr algn="r"/>
            <a:endParaRPr lang="sv-SE" sz="1400" i="1" dirty="0"/>
          </a:p>
        </p:txBody>
      </p:sp>
      <p:sp>
        <p:nvSpPr>
          <p:cNvPr id="60" name="TextBox 59">
            <a:extLst>
              <a:ext uri="{FF2B5EF4-FFF2-40B4-BE49-F238E27FC236}">
                <a16:creationId xmlns:a16="http://schemas.microsoft.com/office/drawing/2014/main" id="{FFEE67B9-9BC9-6876-BA79-64B6ED57897C}"/>
              </a:ext>
            </a:extLst>
          </p:cNvPr>
          <p:cNvSpPr txBox="1"/>
          <p:nvPr/>
        </p:nvSpPr>
        <p:spPr>
          <a:xfrm>
            <a:off x="636889" y="6226845"/>
            <a:ext cx="8473211" cy="342727"/>
          </a:xfrm>
          <a:prstGeom prst="rect">
            <a:avLst/>
          </a:prstGeom>
        </p:spPr>
        <p:txBody>
          <a:bodyPr vert="horz" wrap="square" lIns="0" tIns="45720" rIns="91440" bIns="45720" rtlCol="0" anchor="t">
            <a:noAutofit/>
          </a:bodyPr>
          <a:lstStyle/>
          <a:p>
            <a:r>
              <a:rPr lang="sv-SE" sz="800"/>
              <a:t>Källa: Intervju med tillgänglighetskoordinator på Region Blekinge.</a:t>
            </a:r>
          </a:p>
        </p:txBody>
      </p:sp>
    </p:spTree>
    <p:extLst>
      <p:ext uri="{BB962C8B-B14F-4D97-AF65-F5344CB8AC3E}">
        <p14:creationId xmlns:p14="http://schemas.microsoft.com/office/powerpoint/2010/main" val="8227335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4A19337-73DB-9E80-1025-2076F017F5AF}"/>
              </a:ext>
              <a:ext uri="{C183D7F6-B498-43B3-948B-1728B52AA6E4}">
                <adec:decorative xmlns:adec="http://schemas.microsoft.com/office/drawing/2017/decorative" val="1"/>
              </a:ext>
            </a:extLst>
          </p:cNvPr>
          <p:cNvSpPr/>
          <p:nvPr/>
        </p:nvSpPr>
        <p:spPr>
          <a:xfrm>
            <a:off x="362953" y="1227054"/>
            <a:ext cx="11466094" cy="4656221"/>
          </a:xfrm>
          <a:prstGeom prst="rect">
            <a:avLst/>
          </a:prstGeom>
          <a:solidFill>
            <a:srgbClr val="EBF6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Title 1">
            <a:extLst>
              <a:ext uri="{FF2B5EF4-FFF2-40B4-BE49-F238E27FC236}">
                <a16:creationId xmlns:a16="http://schemas.microsoft.com/office/drawing/2014/main" id="{4CC20378-8014-1D72-543E-B00B968FCB05}"/>
              </a:ext>
            </a:extLst>
          </p:cNvPr>
          <p:cNvSpPr>
            <a:spLocks noGrp="1"/>
          </p:cNvSpPr>
          <p:nvPr>
            <p:ph type="title"/>
          </p:nvPr>
        </p:nvSpPr>
        <p:spPr/>
        <p:txBody>
          <a:bodyPr/>
          <a:lstStyle/>
          <a:p>
            <a:r>
              <a:rPr lang="sv-SE"/>
              <a:t>Reflektionsfrågor kopplade till arbetssättet</a:t>
            </a:r>
          </a:p>
        </p:txBody>
      </p:sp>
      <p:sp>
        <p:nvSpPr>
          <p:cNvPr id="3" name="Slide Number Placeholder 2">
            <a:extLst>
              <a:ext uri="{FF2B5EF4-FFF2-40B4-BE49-F238E27FC236}">
                <a16:creationId xmlns:a16="http://schemas.microsoft.com/office/drawing/2014/main" id="{FA808146-E5C4-14C4-B6B2-4ECBB8E3B22B}"/>
              </a:ext>
            </a:extLst>
          </p:cNvPr>
          <p:cNvSpPr>
            <a:spLocks noGrp="1"/>
          </p:cNvSpPr>
          <p:nvPr>
            <p:ph type="sldNum" sz="quarter" idx="11"/>
          </p:nvPr>
        </p:nvSpPr>
        <p:spPr/>
        <p:txBody>
          <a:bodyPr/>
          <a:lstStyle/>
          <a:p>
            <a:fld id="{4EF126C7-24CB-41BE-8327-5CF4F4F9B55B}" type="slidenum">
              <a:rPr lang="sv-SE" smtClean="0"/>
              <a:pPr/>
              <a:t>41</a:t>
            </a:fld>
            <a:endParaRPr lang="sv-SE"/>
          </a:p>
        </p:txBody>
      </p:sp>
      <p:sp>
        <p:nvSpPr>
          <p:cNvPr id="8" name="TextBox 7">
            <a:extLst>
              <a:ext uri="{FF2B5EF4-FFF2-40B4-BE49-F238E27FC236}">
                <a16:creationId xmlns:a16="http://schemas.microsoft.com/office/drawing/2014/main" id="{5A934660-88F7-E8B2-3F93-AF6E66A2B6DA}"/>
              </a:ext>
            </a:extLst>
          </p:cNvPr>
          <p:cNvSpPr txBox="1"/>
          <p:nvPr/>
        </p:nvSpPr>
        <p:spPr>
          <a:xfrm>
            <a:off x="636889" y="1848775"/>
            <a:ext cx="5925853" cy="3129624"/>
          </a:xfrm>
          <a:prstGeom prst="rect">
            <a:avLst/>
          </a:prstGeom>
        </p:spPr>
        <p:txBody>
          <a:bodyPr vert="horz" wrap="square" lIns="0" tIns="45720" rIns="91440" bIns="45720" rtlCol="0" anchor="t">
            <a:noAutofit/>
          </a:bodyPr>
          <a:lstStyle/>
          <a:p>
            <a:pPr marL="285750" indent="-285750" algn="l">
              <a:spcAft>
                <a:spcPts val="1200"/>
              </a:spcAft>
              <a:buFont typeface="Arial" panose="020B0604020202020204" pitchFamily="34" charset="0"/>
              <a:buChar char="•"/>
            </a:pPr>
            <a:r>
              <a:rPr lang="sv-SE" sz="1400" dirty="0"/>
              <a:t>Hur arbetar vi idag kring administration och uppföljning av nationell vårdförmedling? Skiljer sig arbetssätten mellan våra olika verksamheter?</a:t>
            </a:r>
          </a:p>
          <a:p>
            <a:pPr marL="285750" indent="-285750" algn="l">
              <a:spcAft>
                <a:spcPts val="1200"/>
              </a:spcAft>
              <a:buFont typeface="Arial" panose="020B0604020202020204" pitchFamily="34" charset="0"/>
              <a:buChar char="•"/>
            </a:pPr>
            <a:r>
              <a:rPr lang="sv-SE" sz="1400" dirty="0"/>
              <a:t>Vad tar vi med oss från exemplen? Finns det något särskilt vi kan lära oss av?</a:t>
            </a:r>
          </a:p>
          <a:p>
            <a:pPr marL="285750" indent="-285750" algn="l">
              <a:spcAft>
                <a:spcPts val="1200"/>
              </a:spcAft>
              <a:buFont typeface="Arial" panose="020B0604020202020204" pitchFamily="34" charset="0"/>
              <a:buChar char="•"/>
            </a:pPr>
            <a:r>
              <a:rPr lang="sv-SE" sz="1400" dirty="0"/>
              <a:t>Finns det någon rutin som är särskilt administrativt betungande? I så fall vilken?</a:t>
            </a:r>
          </a:p>
          <a:p>
            <a:pPr marL="285750" indent="-285750" algn="l">
              <a:spcAft>
                <a:spcPts val="1200"/>
              </a:spcAft>
              <a:buFont typeface="Arial" panose="020B0604020202020204" pitchFamily="34" charset="0"/>
              <a:buChar char="•"/>
            </a:pPr>
            <a:r>
              <a:rPr lang="sv-SE" sz="1400" dirty="0"/>
              <a:t>Vad kan vi göra något annorlunda för att nyttja våra resurser mer ändamålsenligt och effektivt?</a:t>
            </a:r>
          </a:p>
          <a:p>
            <a:pPr marL="285750" indent="-285750" algn="l">
              <a:spcAft>
                <a:spcPts val="1200"/>
              </a:spcAft>
              <a:buFont typeface="Arial" panose="020B0604020202020204" pitchFamily="34" charset="0"/>
              <a:buChar char="•"/>
            </a:pPr>
            <a:r>
              <a:rPr lang="sv-SE" sz="1400" dirty="0"/>
              <a:t>Finns det kommunikationsvägar som vi har möjlighet att förenkla? I så fall vilka?</a:t>
            </a:r>
          </a:p>
          <a:p>
            <a:pPr marL="285750" indent="-285750" algn="l">
              <a:spcAft>
                <a:spcPts val="1200"/>
              </a:spcAft>
              <a:buFont typeface="Arial" panose="020B0604020202020204" pitchFamily="34" charset="0"/>
              <a:buChar char="•"/>
            </a:pPr>
            <a:r>
              <a:rPr lang="sv-SE" sz="1400" dirty="0"/>
              <a:t>Finns det faktorer som begränsar oss från att arbeta på ett annat sätt än vad vi gör idag? Hur kan vi påverka dessa?</a:t>
            </a:r>
          </a:p>
        </p:txBody>
      </p:sp>
      <p:sp>
        <p:nvSpPr>
          <p:cNvPr id="9" name="Freeform 6" descr="Pratbubbla">
            <a:extLst>
              <a:ext uri="{FF2B5EF4-FFF2-40B4-BE49-F238E27FC236}">
                <a16:creationId xmlns:a16="http://schemas.microsoft.com/office/drawing/2014/main" id="{7B5D0C04-C9DF-417B-8440-BE24D95ECED9}"/>
              </a:ext>
            </a:extLst>
          </p:cNvPr>
          <p:cNvSpPr>
            <a:spLocks/>
          </p:cNvSpPr>
          <p:nvPr/>
        </p:nvSpPr>
        <p:spPr bwMode="auto">
          <a:xfrm rot="21052717" flipH="1">
            <a:off x="8242137" y="2630710"/>
            <a:ext cx="2431211" cy="2034185"/>
          </a:xfrm>
          <a:custGeom>
            <a:avLst/>
            <a:gdLst>
              <a:gd name="T0" fmla="*/ 340 w 423"/>
              <a:gd name="T1" fmla="*/ 339 h 419"/>
              <a:gd name="T2" fmla="*/ 423 w 423"/>
              <a:gd name="T3" fmla="*/ 182 h 419"/>
              <a:gd name="T4" fmla="*/ 210 w 423"/>
              <a:gd name="T5" fmla="*/ 10 h 419"/>
              <a:gd name="T6" fmla="*/ 0 w 423"/>
              <a:gd name="T7" fmla="*/ 197 h 419"/>
              <a:gd name="T8" fmla="*/ 210 w 423"/>
              <a:gd name="T9" fmla="*/ 384 h 419"/>
              <a:gd name="T10" fmla="*/ 262 w 423"/>
              <a:gd name="T11" fmla="*/ 377 h 419"/>
              <a:gd name="T12" fmla="*/ 382 w 423"/>
              <a:gd name="T13" fmla="*/ 419 h 419"/>
              <a:gd name="T14" fmla="*/ 340 w 423"/>
              <a:gd name="T15" fmla="*/ 339 h 4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3" h="419">
                <a:moveTo>
                  <a:pt x="340" y="339"/>
                </a:moveTo>
                <a:cubicBezTo>
                  <a:pt x="390" y="300"/>
                  <a:pt x="423" y="242"/>
                  <a:pt x="423" y="182"/>
                </a:cubicBezTo>
                <a:cubicBezTo>
                  <a:pt x="423" y="79"/>
                  <a:pt x="332" y="0"/>
                  <a:pt x="210" y="10"/>
                </a:cubicBezTo>
                <a:cubicBezTo>
                  <a:pt x="95" y="20"/>
                  <a:pt x="0" y="94"/>
                  <a:pt x="0" y="197"/>
                </a:cubicBezTo>
                <a:cubicBezTo>
                  <a:pt x="0" y="300"/>
                  <a:pt x="94" y="384"/>
                  <a:pt x="210" y="384"/>
                </a:cubicBezTo>
                <a:cubicBezTo>
                  <a:pt x="228" y="384"/>
                  <a:pt x="245" y="381"/>
                  <a:pt x="262" y="377"/>
                </a:cubicBezTo>
                <a:cubicBezTo>
                  <a:pt x="291" y="391"/>
                  <a:pt x="337" y="409"/>
                  <a:pt x="382" y="419"/>
                </a:cubicBezTo>
                <a:cubicBezTo>
                  <a:pt x="363" y="400"/>
                  <a:pt x="350" y="370"/>
                  <a:pt x="340" y="339"/>
                </a:cubicBezTo>
                <a:close/>
              </a:path>
            </a:pathLst>
          </a:custGeom>
          <a:gradFill flip="none" rotWithShape="1">
            <a:gsLst>
              <a:gs pos="0">
                <a:srgbClr val="79D3C5">
                  <a:shade val="30000"/>
                  <a:satMod val="115000"/>
                </a:srgbClr>
              </a:gs>
              <a:gs pos="50000">
                <a:srgbClr val="79D3C5">
                  <a:shade val="67500"/>
                  <a:satMod val="115000"/>
                </a:srgbClr>
              </a:gs>
              <a:gs pos="100000">
                <a:srgbClr val="79D3C5">
                  <a:shade val="100000"/>
                  <a:satMod val="115000"/>
                </a:srgbClr>
              </a:gs>
            </a:gsLst>
            <a:lin ang="10800000" scaled="1"/>
            <a:tileRect/>
          </a:gradFill>
          <a:ln>
            <a:noFill/>
          </a:ln>
        </p:spPr>
        <p:txBody>
          <a:bodyPr vert="horz" wrap="square" lIns="121920" tIns="60960" rIns="121920" bIns="60960" numCol="1" anchor="t" anchorCtr="0" compatLnSpc="1">
            <a:prstTxWarp prst="textNoShape">
              <a:avLst/>
            </a:prstTxWarp>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57565A"/>
              </a:solidFill>
              <a:effectLst/>
              <a:uLnTx/>
              <a:uFillTx/>
              <a:latin typeface="Open Sans Light"/>
            </a:endParaRPr>
          </a:p>
        </p:txBody>
      </p:sp>
      <p:sp>
        <p:nvSpPr>
          <p:cNvPr id="10" name="Freeform 8" descr="Pratbubbla">
            <a:extLst>
              <a:ext uri="{FF2B5EF4-FFF2-40B4-BE49-F238E27FC236}">
                <a16:creationId xmlns:a16="http://schemas.microsoft.com/office/drawing/2014/main" id="{C0438AB8-CB03-47C4-87F6-17612CC312CD}"/>
              </a:ext>
            </a:extLst>
          </p:cNvPr>
          <p:cNvSpPr>
            <a:spLocks/>
          </p:cNvSpPr>
          <p:nvPr/>
        </p:nvSpPr>
        <p:spPr bwMode="auto">
          <a:xfrm rot="535010">
            <a:off x="9333385" y="2193104"/>
            <a:ext cx="2325215" cy="2263433"/>
          </a:xfrm>
          <a:custGeom>
            <a:avLst/>
            <a:gdLst>
              <a:gd name="T0" fmla="*/ 428 w 428"/>
              <a:gd name="T1" fmla="*/ 205 h 495"/>
              <a:gd name="T2" fmla="*/ 213 w 428"/>
              <a:gd name="T3" fmla="*/ 12 h 495"/>
              <a:gd name="T4" fmla="*/ 0 w 428"/>
              <a:gd name="T5" fmla="*/ 211 h 495"/>
              <a:gd name="T6" fmla="*/ 213 w 428"/>
              <a:gd name="T7" fmla="*/ 410 h 495"/>
              <a:gd name="T8" fmla="*/ 213 w 428"/>
              <a:gd name="T9" fmla="*/ 410 h 495"/>
              <a:gd name="T10" fmla="*/ 280 w 428"/>
              <a:gd name="T11" fmla="*/ 495 h 495"/>
              <a:gd name="T12" fmla="*/ 282 w 428"/>
              <a:gd name="T13" fmla="*/ 397 h 495"/>
              <a:gd name="T14" fmla="*/ 428 w 428"/>
              <a:gd name="T15" fmla="*/ 205 h 4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495">
                <a:moveTo>
                  <a:pt x="428" y="205"/>
                </a:moveTo>
                <a:cubicBezTo>
                  <a:pt x="428" y="95"/>
                  <a:pt x="368" y="28"/>
                  <a:pt x="213" y="12"/>
                </a:cubicBezTo>
                <a:cubicBezTo>
                  <a:pt x="96" y="0"/>
                  <a:pt x="0" y="101"/>
                  <a:pt x="0" y="211"/>
                </a:cubicBezTo>
                <a:cubicBezTo>
                  <a:pt x="0" y="321"/>
                  <a:pt x="96" y="420"/>
                  <a:pt x="213" y="410"/>
                </a:cubicBezTo>
                <a:cubicBezTo>
                  <a:pt x="213" y="410"/>
                  <a:pt x="213" y="410"/>
                  <a:pt x="213" y="410"/>
                </a:cubicBezTo>
                <a:cubicBezTo>
                  <a:pt x="233" y="444"/>
                  <a:pt x="256" y="475"/>
                  <a:pt x="280" y="495"/>
                </a:cubicBezTo>
                <a:cubicBezTo>
                  <a:pt x="277" y="464"/>
                  <a:pt x="277" y="433"/>
                  <a:pt x="282" y="397"/>
                </a:cubicBezTo>
                <a:cubicBezTo>
                  <a:pt x="378" y="368"/>
                  <a:pt x="428" y="296"/>
                  <a:pt x="428" y="205"/>
                </a:cubicBezTo>
                <a:close/>
              </a:path>
            </a:pathLst>
          </a:custGeom>
          <a:gradFill flip="none" rotWithShape="1">
            <a:gsLst>
              <a:gs pos="0">
                <a:srgbClr val="11385A">
                  <a:shade val="30000"/>
                  <a:satMod val="115000"/>
                </a:srgbClr>
              </a:gs>
              <a:gs pos="50000">
                <a:srgbClr val="11385A">
                  <a:shade val="67500"/>
                  <a:satMod val="115000"/>
                </a:srgbClr>
              </a:gs>
              <a:gs pos="100000">
                <a:srgbClr val="11385A">
                  <a:shade val="100000"/>
                  <a:satMod val="115000"/>
                </a:srgbClr>
              </a:gs>
            </a:gsLst>
            <a:path path="circle">
              <a:fillToRect l="50000" t="50000" r="50000" b="50000"/>
            </a:path>
            <a:tileRect/>
          </a:gradFill>
          <a:ln>
            <a:noFill/>
          </a:ln>
        </p:spPr>
        <p:txBody>
          <a:bodyPr vert="horz" wrap="square" lIns="121920" tIns="60960" rIns="121920" bIns="60960" numCol="1" anchor="t" anchorCtr="0" compatLnSpc="1">
            <a:prstTxWarp prst="textNoShape">
              <a:avLst/>
            </a:prstTxWarp>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57565A"/>
              </a:solidFill>
              <a:effectLst/>
              <a:uLnTx/>
              <a:uFillTx/>
              <a:latin typeface="Open Sans Light"/>
            </a:endParaRPr>
          </a:p>
        </p:txBody>
      </p:sp>
    </p:spTree>
    <p:extLst>
      <p:ext uri="{BB962C8B-B14F-4D97-AF65-F5344CB8AC3E}">
        <p14:creationId xmlns:p14="http://schemas.microsoft.com/office/powerpoint/2010/main" val="5524081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19220-D3FA-7AEB-891B-684232599D12}"/>
              </a:ext>
            </a:extLst>
          </p:cNvPr>
          <p:cNvSpPr>
            <a:spLocks noGrp="1"/>
          </p:cNvSpPr>
          <p:nvPr>
            <p:ph type="title"/>
          </p:nvPr>
        </p:nvSpPr>
        <p:spPr>
          <a:xfrm>
            <a:off x="637200" y="540000"/>
            <a:ext cx="8114914" cy="2847601"/>
          </a:xfrm>
        </p:spPr>
        <p:txBody>
          <a:bodyPr/>
          <a:lstStyle/>
          <a:p>
            <a:r>
              <a:rPr lang="en-US"/>
              <a:t>V</a:t>
            </a:r>
            <a:r>
              <a:rPr lang="sv-SE" err="1"/>
              <a:t>erksamhetsutveckling</a:t>
            </a:r>
            <a:endParaRPr lang="sv-SE"/>
          </a:p>
        </p:txBody>
      </p:sp>
      <p:sp>
        <p:nvSpPr>
          <p:cNvPr id="3" name="Text Placeholder 2">
            <a:extLst>
              <a:ext uri="{FF2B5EF4-FFF2-40B4-BE49-F238E27FC236}">
                <a16:creationId xmlns:a16="http://schemas.microsoft.com/office/drawing/2014/main" id="{B30D4AAD-4D18-294F-520F-8B625353CA12}"/>
              </a:ext>
            </a:extLst>
          </p:cNvPr>
          <p:cNvSpPr>
            <a:spLocks noGrp="1"/>
          </p:cNvSpPr>
          <p:nvPr>
            <p:ph type="body" sz="quarter" idx="12"/>
          </p:nvPr>
        </p:nvSpPr>
        <p:spPr/>
        <p:txBody>
          <a:bodyPr/>
          <a:lstStyle/>
          <a:p>
            <a:r>
              <a:rPr lang="sv-SE"/>
              <a:t>5</a:t>
            </a:r>
          </a:p>
        </p:txBody>
      </p:sp>
      <p:sp>
        <p:nvSpPr>
          <p:cNvPr id="4" name="Slide Number Placeholder 3">
            <a:extLst>
              <a:ext uri="{FF2B5EF4-FFF2-40B4-BE49-F238E27FC236}">
                <a16:creationId xmlns:a16="http://schemas.microsoft.com/office/drawing/2014/main" id="{E2EA9A99-B8C1-08BE-7634-41D52D400F8E}"/>
              </a:ext>
            </a:extLst>
          </p:cNvPr>
          <p:cNvSpPr>
            <a:spLocks noGrp="1"/>
          </p:cNvSpPr>
          <p:nvPr>
            <p:ph type="sldNum" sz="quarter" idx="14"/>
          </p:nvPr>
        </p:nvSpPr>
        <p:spPr/>
        <p:txBody>
          <a:bodyPr/>
          <a:lstStyle/>
          <a:p>
            <a:fld id="{4EF126C7-24CB-41BE-8327-5CF4F4F9B55B}" type="slidenum">
              <a:rPr lang="sv-SE" smtClean="0"/>
              <a:pPr/>
              <a:t>42</a:t>
            </a:fld>
            <a:endParaRPr lang="sv-SE"/>
          </a:p>
        </p:txBody>
      </p:sp>
    </p:spTree>
    <p:extLst>
      <p:ext uri="{BB962C8B-B14F-4D97-AF65-F5344CB8AC3E}">
        <p14:creationId xmlns:p14="http://schemas.microsoft.com/office/powerpoint/2010/main" val="27738341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60E1A4-5EB3-0CC3-FF49-1F7E2A557B4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8654DC8-2AF1-AA2B-D370-51D5A296107F}"/>
              </a:ext>
              <a:ext uri="{C183D7F6-B498-43B3-948B-1728B52AA6E4}">
                <adec:decorative xmlns:adec="http://schemas.microsoft.com/office/drawing/2017/decorative" val="1"/>
              </a:ext>
            </a:extLst>
          </p:cNvPr>
          <p:cNvSpPr/>
          <p:nvPr/>
        </p:nvSpPr>
        <p:spPr>
          <a:xfrm>
            <a:off x="414867" y="1202267"/>
            <a:ext cx="11328399" cy="5027083"/>
          </a:xfrm>
          <a:prstGeom prst="rect">
            <a:avLst/>
          </a:prstGeom>
          <a:solidFill>
            <a:srgbClr val="FCFAF5">
              <a:alpha val="86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EF2D5266-B961-3AEB-2111-667F0F098ADD}"/>
              </a:ext>
            </a:extLst>
          </p:cNvPr>
          <p:cNvSpPr>
            <a:spLocks noGrp="1"/>
          </p:cNvSpPr>
          <p:nvPr>
            <p:ph type="title"/>
          </p:nvPr>
        </p:nvSpPr>
        <p:spPr>
          <a:xfrm>
            <a:off x="636889" y="540000"/>
            <a:ext cx="10918222" cy="733688"/>
          </a:xfrm>
        </p:spPr>
        <p:txBody>
          <a:bodyPr/>
          <a:lstStyle/>
          <a:p>
            <a:r>
              <a:rPr lang="sv-SE"/>
              <a:t>Exempel på verksamhetsutvecklingsarbete</a:t>
            </a:r>
          </a:p>
        </p:txBody>
      </p:sp>
      <p:sp>
        <p:nvSpPr>
          <p:cNvPr id="19" name="TextBox 18">
            <a:extLst>
              <a:ext uri="{FF2B5EF4-FFF2-40B4-BE49-F238E27FC236}">
                <a16:creationId xmlns:a16="http://schemas.microsoft.com/office/drawing/2014/main" id="{789E5370-AB70-D4C3-7F9E-274EDAD448D0}"/>
              </a:ext>
            </a:extLst>
          </p:cNvPr>
          <p:cNvSpPr txBox="1"/>
          <p:nvPr/>
        </p:nvSpPr>
        <p:spPr>
          <a:xfrm>
            <a:off x="857366" y="1473138"/>
            <a:ext cx="4105152" cy="3715259"/>
          </a:xfrm>
          <a:prstGeom prst="rect">
            <a:avLst/>
          </a:prstGeom>
        </p:spPr>
        <p:txBody>
          <a:bodyPr vert="horz" wrap="square" lIns="0" tIns="0" rIns="0" bIns="0" rtlCol="0" anchor="t">
            <a:noAutofit/>
          </a:bodyPr>
          <a:lstStyle/>
          <a:p>
            <a:pPr algn="l">
              <a:spcAft>
                <a:spcPts val="900"/>
              </a:spcAft>
            </a:pPr>
            <a:r>
              <a:rPr lang="sv-SE" sz="1400" dirty="0"/>
              <a:t>Systematiskt förbättringsarbete kan innebära att planera, testa utvärdera och vidareutveckla förändringar i en organisation. Arbetssättet hämtar inspiration från vetenskaplig metodik för att kontinuerligt förbättra processer genom iteration. Syftet är att skapa långsiktigt hållbara förbättringar. </a:t>
            </a:r>
          </a:p>
          <a:p>
            <a:pPr algn="l">
              <a:spcAft>
                <a:spcPts val="900"/>
              </a:spcAft>
            </a:pPr>
            <a:r>
              <a:rPr lang="sv-SE" sz="1400" dirty="0"/>
              <a:t>Metodiken att arbeta utefter de fyra delarna planera, testa, utvärdera och vidareutveckla. Tanken är att inleda arbetet i en liten skala för att därefter kunna skala upp lyckade resultat. Processen är iterativ och inom respektive steg är det möjligt att inkorporera andra metoder och verktyg för exempelvis analys eller uppföljning. </a:t>
            </a:r>
          </a:p>
          <a:p>
            <a:pPr algn="l">
              <a:spcAft>
                <a:spcPts val="900"/>
              </a:spcAft>
            </a:pPr>
            <a:r>
              <a:rPr lang="sv-SE" sz="1400" dirty="0"/>
              <a:t>Genom att kontinuerligt upprepa denna process skapas en lärande kultur där organisationer kan anpassa och förbättra sina arbetssätt på evidens och praktiska erfarenheter. </a:t>
            </a:r>
          </a:p>
          <a:p>
            <a:pPr algn="l">
              <a:spcAft>
                <a:spcPts val="900"/>
              </a:spcAft>
            </a:pPr>
            <a:r>
              <a:rPr lang="sv-SE" sz="1400" i="1" dirty="0"/>
              <a:t>Se nästa sida för en genomgång av respektive steg.</a:t>
            </a:r>
          </a:p>
        </p:txBody>
      </p:sp>
      <p:sp>
        <p:nvSpPr>
          <p:cNvPr id="5" name="Slide Number Placeholder 4">
            <a:extLst>
              <a:ext uri="{FF2B5EF4-FFF2-40B4-BE49-F238E27FC236}">
                <a16:creationId xmlns:a16="http://schemas.microsoft.com/office/drawing/2014/main" id="{625D8643-5787-DDAC-EB23-A7E5EEC22AE4}"/>
              </a:ext>
            </a:extLst>
          </p:cNvPr>
          <p:cNvSpPr>
            <a:spLocks noGrp="1"/>
          </p:cNvSpPr>
          <p:nvPr>
            <p:ph type="sldNum" sz="quarter" idx="11"/>
          </p:nvPr>
        </p:nvSpPr>
        <p:spPr/>
        <p:txBody>
          <a:bodyPr/>
          <a:lstStyle/>
          <a:p>
            <a:fld id="{4EF126C7-24CB-41BE-8327-5CF4F4F9B55B}" type="slidenum">
              <a:rPr lang="sv-SE" smtClean="0"/>
              <a:pPr/>
              <a:t>43</a:t>
            </a:fld>
            <a:endParaRPr lang="sv-SE"/>
          </a:p>
        </p:txBody>
      </p:sp>
      <p:sp>
        <p:nvSpPr>
          <p:cNvPr id="22" name="TextBox 21">
            <a:extLst>
              <a:ext uri="{FF2B5EF4-FFF2-40B4-BE49-F238E27FC236}">
                <a16:creationId xmlns:a16="http://schemas.microsoft.com/office/drawing/2014/main" id="{E1981E4D-D236-A5EE-241B-E31CB7C6702B}"/>
              </a:ext>
            </a:extLst>
          </p:cNvPr>
          <p:cNvSpPr txBox="1"/>
          <p:nvPr/>
        </p:nvSpPr>
        <p:spPr>
          <a:xfrm>
            <a:off x="7539604" y="1939296"/>
            <a:ext cx="2800790" cy="259439"/>
          </a:xfrm>
          <a:prstGeom prst="rect">
            <a:avLst/>
          </a:prstGeom>
        </p:spPr>
        <p:txBody>
          <a:bodyPr vert="horz" wrap="square" lIns="0" tIns="45720" rIns="91440" bIns="45720" rtlCol="0" anchor="t">
            <a:noAutofit/>
          </a:bodyPr>
          <a:lstStyle/>
          <a:p>
            <a:pPr algn="ctr"/>
            <a:r>
              <a:rPr lang="sv-SE" sz="1400" i="1" dirty="0"/>
              <a:t>Iterativt förbättringsarbete</a:t>
            </a:r>
          </a:p>
        </p:txBody>
      </p:sp>
      <p:sp>
        <p:nvSpPr>
          <p:cNvPr id="23" name="TextBox 22">
            <a:extLst>
              <a:ext uri="{FF2B5EF4-FFF2-40B4-BE49-F238E27FC236}">
                <a16:creationId xmlns:a16="http://schemas.microsoft.com/office/drawing/2014/main" id="{036E12C7-FB1C-5D1B-CA60-C1C990960649}"/>
              </a:ext>
            </a:extLst>
          </p:cNvPr>
          <p:cNvSpPr txBox="1"/>
          <p:nvPr/>
        </p:nvSpPr>
        <p:spPr>
          <a:xfrm>
            <a:off x="636889" y="6229350"/>
            <a:ext cx="8473211" cy="342727"/>
          </a:xfrm>
          <a:prstGeom prst="rect">
            <a:avLst/>
          </a:prstGeom>
        </p:spPr>
        <p:txBody>
          <a:bodyPr vert="horz" wrap="square" lIns="0" tIns="45720" rIns="91440" bIns="45720" rtlCol="0" anchor="t">
            <a:noAutofit/>
          </a:bodyPr>
          <a:lstStyle/>
          <a:p>
            <a:pPr algn="l"/>
            <a:r>
              <a:rPr lang="sv-SE" sz="1100"/>
              <a:t>Källa: Bergman och Klefsjö (2010),</a:t>
            </a:r>
          </a:p>
        </p:txBody>
      </p:sp>
      <p:pic>
        <p:nvPicPr>
          <p:cNvPr id="24" name="Bildobjekt 23" descr="Bild som visar en cykel för verksamhetsutvecklingsarbete. Cykeln består av fyra delar: planera, testa, utvärdera och vidareutveckla. Mitten av cirkeln visar att arbetat ska utgå från gemensamt utvecklingsarbete. ">
            <a:extLst>
              <a:ext uri="{FF2B5EF4-FFF2-40B4-BE49-F238E27FC236}">
                <a16:creationId xmlns:a16="http://schemas.microsoft.com/office/drawing/2014/main" id="{EF2032AE-C061-4ED8-8311-35F4EC921D21}"/>
              </a:ext>
            </a:extLst>
          </p:cNvPr>
          <p:cNvPicPr>
            <a:picLocks noChangeAspect="1"/>
          </p:cNvPicPr>
          <p:nvPr/>
        </p:nvPicPr>
        <p:blipFill>
          <a:blip r:embed="rId2"/>
          <a:stretch>
            <a:fillRect/>
          </a:stretch>
        </p:blipFill>
        <p:spPr>
          <a:xfrm>
            <a:off x="7336612" y="2311185"/>
            <a:ext cx="3206774" cy="3200677"/>
          </a:xfrm>
          <a:prstGeom prst="rect">
            <a:avLst/>
          </a:prstGeom>
        </p:spPr>
      </p:pic>
      <p:cxnSp>
        <p:nvCxnSpPr>
          <p:cNvPr id="3" name="Straight Connector 2">
            <a:extLst>
              <a:ext uri="{FF2B5EF4-FFF2-40B4-BE49-F238E27FC236}">
                <a16:creationId xmlns:a16="http://schemas.microsoft.com/office/drawing/2014/main" id="{552CE30A-AC77-2C6E-ADFD-7235C447D93D}"/>
              </a:ext>
            </a:extLst>
          </p:cNvPr>
          <p:cNvCxnSpPr>
            <a:cxnSpLocks/>
          </p:cNvCxnSpPr>
          <p:nvPr/>
        </p:nvCxnSpPr>
        <p:spPr>
          <a:xfrm>
            <a:off x="6079066" y="1473138"/>
            <a:ext cx="0" cy="4572062"/>
          </a:xfrm>
          <a:prstGeom prst="line">
            <a:avLst/>
          </a:prstGeom>
          <a:ln>
            <a:solidFill>
              <a:schemeClr val="tx2">
                <a:lumMod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04825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960E1A4-5EB3-0CC3-FF49-1F7E2A557B4C}"/>
            </a:ext>
          </a:extLst>
        </p:cNvPr>
        <p:cNvGrpSpPr/>
        <p:nvPr/>
      </p:nvGrpSpPr>
      <p:grpSpPr>
        <a:xfrm>
          <a:off x="0" y="0"/>
          <a:ext cx="0" cy="0"/>
          <a:chOff x="0" y="0"/>
          <a:chExt cx="0" cy="0"/>
        </a:xfrm>
      </p:grpSpPr>
      <p:sp>
        <p:nvSpPr>
          <p:cNvPr id="78" name="Rectangle 77">
            <a:extLst>
              <a:ext uri="{FF2B5EF4-FFF2-40B4-BE49-F238E27FC236}">
                <a16:creationId xmlns:a16="http://schemas.microsoft.com/office/drawing/2014/main" id="{22D68A01-021B-49A7-5583-2A63966C61B1}"/>
              </a:ext>
              <a:ext uri="{C183D7F6-B498-43B3-948B-1728B52AA6E4}">
                <adec:decorative xmlns:adec="http://schemas.microsoft.com/office/drawing/2017/decorative" val="1"/>
              </a:ext>
            </a:extLst>
          </p:cNvPr>
          <p:cNvSpPr/>
          <p:nvPr/>
        </p:nvSpPr>
        <p:spPr>
          <a:xfrm>
            <a:off x="6119333" y="3769068"/>
            <a:ext cx="5641195" cy="2457280"/>
          </a:xfrm>
          <a:prstGeom prst="rect">
            <a:avLst/>
          </a:prstGeom>
          <a:solidFill>
            <a:srgbClr val="FCFA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ctangle 12">
            <a:extLst>
              <a:ext uri="{FF2B5EF4-FFF2-40B4-BE49-F238E27FC236}">
                <a16:creationId xmlns:a16="http://schemas.microsoft.com/office/drawing/2014/main" id="{97622C4C-032B-1309-2EE7-950677283DE8}"/>
              </a:ext>
              <a:ext uri="{C183D7F6-B498-43B3-948B-1728B52AA6E4}">
                <adec:decorative xmlns:adec="http://schemas.microsoft.com/office/drawing/2017/decorative" val="1"/>
              </a:ext>
            </a:extLst>
          </p:cNvPr>
          <p:cNvSpPr/>
          <p:nvPr/>
        </p:nvSpPr>
        <p:spPr>
          <a:xfrm>
            <a:off x="6112983" y="1273687"/>
            <a:ext cx="5641195" cy="2457280"/>
          </a:xfrm>
          <a:prstGeom prst="rect">
            <a:avLst/>
          </a:prstGeom>
          <a:solidFill>
            <a:srgbClr val="FCFA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9" name="Rectangle 78">
            <a:extLst>
              <a:ext uri="{FF2B5EF4-FFF2-40B4-BE49-F238E27FC236}">
                <a16:creationId xmlns:a16="http://schemas.microsoft.com/office/drawing/2014/main" id="{D9890DE9-1070-960C-5D29-9E43833F2DB6}"/>
              </a:ext>
              <a:ext uri="{C183D7F6-B498-43B3-948B-1728B52AA6E4}">
                <adec:decorative xmlns:adec="http://schemas.microsoft.com/office/drawing/2017/decorative" val="1"/>
              </a:ext>
            </a:extLst>
          </p:cNvPr>
          <p:cNvSpPr/>
          <p:nvPr/>
        </p:nvSpPr>
        <p:spPr>
          <a:xfrm>
            <a:off x="433689" y="3769068"/>
            <a:ext cx="5641195" cy="2457279"/>
          </a:xfrm>
          <a:prstGeom prst="rect">
            <a:avLst/>
          </a:prstGeom>
          <a:solidFill>
            <a:srgbClr val="FCFA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a:extLst>
              <a:ext uri="{FF2B5EF4-FFF2-40B4-BE49-F238E27FC236}">
                <a16:creationId xmlns:a16="http://schemas.microsoft.com/office/drawing/2014/main" id="{36043C19-C36D-774C-F812-C134585FF45E}"/>
              </a:ext>
              <a:ext uri="{C183D7F6-B498-43B3-948B-1728B52AA6E4}">
                <adec:decorative xmlns:adec="http://schemas.microsoft.com/office/drawing/2017/decorative" val="1"/>
              </a:ext>
            </a:extLst>
          </p:cNvPr>
          <p:cNvSpPr/>
          <p:nvPr/>
        </p:nvSpPr>
        <p:spPr>
          <a:xfrm>
            <a:off x="433689" y="1273688"/>
            <a:ext cx="5641195" cy="2457279"/>
          </a:xfrm>
          <a:prstGeom prst="rect">
            <a:avLst/>
          </a:prstGeom>
          <a:solidFill>
            <a:srgbClr val="FCFA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7" name="TextBox 56">
            <a:extLst>
              <a:ext uri="{FF2B5EF4-FFF2-40B4-BE49-F238E27FC236}">
                <a16:creationId xmlns:a16="http://schemas.microsoft.com/office/drawing/2014/main" id="{6B65FE06-002E-1FB2-7466-9F9A4A2314E0}"/>
              </a:ext>
            </a:extLst>
          </p:cNvPr>
          <p:cNvSpPr txBox="1"/>
          <p:nvPr/>
        </p:nvSpPr>
        <p:spPr>
          <a:xfrm>
            <a:off x="636890" y="1473885"/>
            <a:ext cx="3460998" cy="1185660"/>
          </a:xfrm>
          <a:prstGeom prst="rect">
            <a:avLst/>
          </a:prstGeom>
        </p:spPr>
        <p:txBody>
          <a:bodyPr vert="horz" wrap="square" lIns="0" tIns="0" rIns="0" bIns="0" rtlCol="0" anchor="t">
            <a:noAutofit/>
          </a:bodyPr>
          <a:lstStyle/>
          <a:p>
            <a:pPr algn="l">
              <a:spcAft>
                <a:spcPts val="600"/>
              </a:spcAft>
            </a:pPr>
            <a:r>
              <a:rPr lang="sv-SE" sz="1400" b="1" dirty="0"/>
              <a:t>Hur kan arbetssätt och rutiner vidareutvecklas?</a:t>
            </a:r>
          </a:p>
          <a:p>
            <a:pPr marL="171450" indent="-171450" algn="l">
              <a:spcAft>
                <a:spcPts val="600"/>
              </a:spcAft>
              <a:buFont typeface="Arial" panose="020B0604020202020204" pitchFamily="34" charset="0"/>
              <a:buChar char="•"/>
            </a:pPr>
            <a:r>
              <a:rPr lang="sv-SE" sz="1400" dirty="0"/>
              <a:t>Vidareutveckla tjänsterna för att svara mot behov?</a:t>
            </a:r>
          </a:p>
          <a:p>
            <a:pPr marL="171450" indent="-171450" algn="l">
              <a:spcAft>
                <a:spcPts val="600"/>
              </a:spcAft>
              <a:buFont typeface="Arial" panose="020B0604020202020204" pitchFamily="34" charset="0"/>
              <a:buChar char="•"/>
            </a:pPr>
            <a:r>
              <a:rPr lang="sv-SE" sz="1400" dirty="0"/>
              <a:t>Hur kan arbetssätten vässas ytterligare?</a:t>
            </a:r>
          </a:p>
        </p:txBody>
      </p:sp>
      <p:sp>
        <p:nvSpPr>
          <p:cNvPr id="58" name="TextBox 57">
            <a:extLst>
              <a:ext uri="{FF2B5EF4-FFF2-40B4-BE49-F238E27FC236}">
                <a16:creationId xmlns:a16="http://schemas.microsoft.com/office/drawing/2014/main" id="{751C949B-C6E7-468C-2C12-6CF003240776}"/>
              </a:ext>
            </a:extLst>
          </p:cNvPr>
          <p:cNvSpPr txBox="1"/>
          <p:nvPr/>
        </p:nvSpPr>
        <p:spPr>
          <a:xfrm>
            <a:off x="636889" y="3969265"/>
            <a:ext cx="3460998" cy="1185660"/>
          </a:xfrm>
          <a:prstGeom prst="rect">
            <a:avLst/>
          </a:prstGeom>
        </p:spPr>
        <p:txBody>
          <a:bodyPr vert="horz" wrap="square" lIns="0" tIns="45720" rIns="91440" bIns="45720" rtlCol="0" anchor="t">
            <a:noAutofit/>
          </a:bodyPr>
          <a:lstStyle/>
          <a:p>
            <a:pPr algn="l">
              <a:spcAft>
                <a:spcPts val="600"/>
              </a:spcAft>
            </a:pPr>
            <a:r>
              <a:rPr lang="sv-SE" sz="1400" b="1" dirty="0"/>
              <a:t>Hur väl möttes behoven?</a:t>
            </a:r>
          </a:p>
          <a:p>
            <a:pPr marL="171450" indent="-171450" algn="l">
              <a:spcAft>
                <a:spcPts val="600"/>
              </a:spcAft>
              <a:buFont typeface="Arial" panose="020B0604020202020204" pitchFamily="34" charset="0"/>
              <a:buChar char="•"/>
            </a:pPr>
            <a:r>
              <a:rPr lang="sv-SE" sz="1400" dirty="0"/>
              <a:t>Har behov kunnat mötas?</a:t>
            </a:r>
          </a:p>
          <a:p>
            <a:pPr marL="171450" indent="-171450" algn="l">
              <a:spcAft>
                <a:spcPts val="600"/>
              </a:spcAft>
              <a:buFont typeface="Arial" panose="020B0604020202020204" pitchFamily="34" charset="0"/>
              <a:buChar char="•"/>
            </a:pPr>
            <a:r>
              <a:rPr lang="sv-SE" sz="1400" dirty="0"/>
              <a:t>Vilka förbättringsområden finns?</a:t>
            </a:r>
          </a:p>
        </p:txBody>
      </p:sp>
      <p:sp>
        <p:nvSpPr>
          <p:cNvPr id="63" name="TextBox 62">
            <a:extLst>
              <a:ext uri="{FF2B5EF4-FFF2-40B4-BE49-F238E27FC236}">
                <a16:creationId xmlns:a16="http://schemas.microsoft.com/office/drawing/2014/main" id="{AC606C95-0141-110F-E30D-0C5E6BC045B7}"/>
              </a:ext>
            </a:extLst>
          </p:cNvPr>
          <p:cNvSpPr txBox="1"/>
          <p:nvPr/>
        </p:nvSpPr>
        <p:spPr>
          <a:xfrm>
            <a:off x="8090328" y="1473885"/>
            <a:ext cx="3460650" cy="1185660"/>
          </a:xfrm>
          <a:prstGeom prst="rect">
            <a:avLst/>
          </a:prstGeom>
        </p:spPr>
        <p:txBody>
          <a:bodyPr vert="horz" wrap="square" lIns="0" tIns="45720" rIns="91440" bIns="45720" rtlCol="0" anchor="t">
            <a:noAutofit/>
          </a:bodyPr>
          <a:lstStyle/>
          <a:p>
            <a:pPr algn="l">
              <a:spcAft>
                <a:spcPts val="600"/>
              </a:spcAft>
            </a:pPr>
            <a:r>
              <a:rPr lang="sv-SE" sz="1400" b="1" dirty="0"/>
              <a:t>Vilka behov har verksamheten och hur kan behoven mötas?</a:t>
            </a:r>
          </a:p>
          <a:p>
            <a:pPr marL="171450" indent="-171450" algn="l">
              <a:spcAft>
                <a:spcPts val="600"/>
              </a:spcAft>
              <a:buFont typeface="Arial" panose="020B0604020202020204" pitchFamily="34" charset="0"/>
              <a:buChar char="•"/>
            </a:pPr>
            <a:r>
              <a:rPr lang="sv-SE" sz="1400" dirty="0"/>
              <a:t>Vilka förändringar av arbetssätt behövs?</a:t>
            </a:r>
          </a:p>
          <a:p>
            <a:pPr marL="171450" indent="-171450" algn="l">
              <a:spcAft>
                <a:spcPts val="600"/>
              </a:spcAft>
              <a:buFont typeface="Arial" panose="020B0604020202020204" pitchFamily="34" charset="0"/>
              <a:buChar char="•"/>
            </a:pPr>
            <a:r>
              <a:rPr lang="sv-SE" sz="1400" dirty="0"/>
              <a:t>Finns det fakta som behöver samlas in?</a:t>
            </a:r>
          </a:p>
          <a:p>
            <a:pPr marL="171450" indent="-171450" algn="l">
              <a:spcAft>
                <a:spcPts val="600"/>
              </a:spcAft>
              <a:buFont typeface="Arial" panose="020B0604020202020204" pitchFamily="34" charset="0"/>
              <a:buChar char="•"/>
            </a:pPr>
            <a:endParaRPr lang="sv-SE" sz="1200" dirty="0"/>
          </a:p>
        </p:txBody>
      </p:sp>
      <p:sp>
        <p:nvSpPr>
          <p:cNvPr id="64" name="TextBox 63">
            <a:extLst>
              <a:ext uri="{FF2B5EF4-FFF2-40B4-BE49-F238E27FC236}">
                <a16:creationId xmlns:a16="http://schemas.microsoft.com/office/drawing/2014/main" id="{B1BCD025-7FE2-028F-7B13-C16658C312E4}"/>
              </a:ext>
            </a:extLst>
          </p:cNvPr>
          <p:cNvSpPr txBox="1"/>
          <p:nvPr/>
        </p:nvSpPr>
        <p:spPr>
          <a:xfrm>
            <a:off x="8090328" y="3969265"/>
            <a:ext cx="3460650" cy="1185660"/>
          </a:xfrm>
          <a:prstGeom prst="rect">
            <a:avLst/>
          </a:prstGeom>
        </p:spPr>
        <p:txBody>
          <a:bodyPr vert="horz" wrap="square" lIns="0" tIns="45720" rIns="91440" bIns="45720" rtlCol="0" anchor="t">
            <a:noAutofit/>
          </a:bodyPr>
          <a:lstStyle/>
          <a:p>
            <a:pPr algn="l">
              <a:spcAft>
                <a:spcPts val="600"/>
              </a:spcAft>
            </a:pPr>
            <a:r>
              <a:rPr lang="sv-SE" sz="1400" b="1" dirty="0"/>
              <a:t>Hur ska införandet genomföras?</a:t>
            </a:r>
          </a:p>
          <a:p>
            <a:pPr marL="171450" indent="-171450" algn="l">
              <a:spcAft>
                <a:spcPts val="600"/>
              </a:spcAft>
              <a:buFont typeface="Arial" panose="020B0604020202020204" pitchFamily="34" charset="0"/>
              <a:buChar char="•"/>
            </a:pPr>
            <a:r>
              <a:rPr lang="sv-SE" sz="1400" dirty="0"/>
              <a:t>Hur bör en process för införandet se ut?</a:t>
            </a:r>
          </a:p>
          <a:p>
            <a:pPr marL="171450" indent="-171450" algn="l">
              <a:spcAft>
                <a:spcPts val="600"/>
              </a:spcAft>
              <a:buFont typeface="Arial" panose="020B0604020202020204" pitchFamily="34" charset="0"/>
              <a:buChar char="•"/>
            </a:pPr>
            <a:r>
              <a:rPr lang="sv-SE" sz="1400" dirty="0"/>
              <a:t>Vem ska ansvara för vad och vilka fler behöver vara involverade?</a:t>
            </a:r>
          </a:p>
          <a:p>
            <a:pPr marL="171450" indent="-171450" algn="l">
              <a:spcAft>
                <a:spcPts val="600"/>
              </a:spcAft>
              <a:buFont typeface="Arial" panose="020B0604020202020204" pitchFamily="34" charset="0"/>
              <a:buChar char="•"/>
            </a:pPr>
            <a:r>
              <a:rPr lang="sv-SE" sz="1400" dirty="0"/>
              <a:t>Vilka risker finns och hur kan dessa hanteras?</a:t>
            </a:r>
          </a:p>
        </p:txBody>
      </p:sp>
      <p:sp>
        <p:nvSpPr>
          <p:cNvPr id="55" name="TextBox 54">
            <a:extLst>
              <a:ext uri="{FF2B5EF4-FFF2-40B4-BE49-F238E27FC236}">
                <a16:creationId xmlns:a16="http://schemas.microsoft.com/office/drawing/2014/main" id="{FDA67005-4F8B-6FE8-5468-CF013CCE54C9}"/>
              </a:ext>
            </a:extLst>
          </p:cNvPr>
          <p:cNvSpPr txBox="1"/>
          <p:nvPr/>
        </p:nvSpPr>
        <p:spPr>
          <a:xfrm>
            <a:off x="5578447" y="3244421"/>
            <a:ext cx="1035106" cy="1011195"/>
          </a:xfrm>
          <a:prstGeom prst="rect">
            <a:avLst/>
          </a:prstGeom>
        </p:spPr>
        <p:txBody>
          <a:bodyPr vert="horz" wrap="square" lIns="0" tIns="0" rIns="0" bIns="0" rtlCol="0" anchor="ctr">
            <a:normAutofit/>
          </a:bodyPr>
          <a:lstStyle/>
          <a:p>
            <a:pPr algn="ctr"/>
            <a:r>
              <a:rPr lang="sv-SE" sz="1400">
                <a:solidFill>
                  <a:schemeClr val="bg1"/>
                </a:solidFill>
              </a:rPr>
              <a:t>Gemensamt utvecklings-arbete</a:t>
            </a:r>
          </a:p>
        </p:txBody>
      </p:sp>
      <p:sp>
        <p:nvSpPr>
          <p:cNvPr id="6" name="Rubrik 5">
            <a:extLst>
              <a:ext uri="{FF2B5EF4-FFF2-40B4-BE49-F238E27FC236}">
                <a16:creationId xmlns:a16="http://schemas.microsoft.com/office/drawing/2014/main" id="{B07F782E-B59D-460B-B94A-06CD421460DE}"/>
              </a:ext>
            </a:extLst>
          </p:cNvPr>
          <p:cNvSpPr>
            <a:spLocks noGrp="1"/>
          </p:cNvSpPr>
          <p:nvPr>
            <p:ph type="title"/>
          </p:nvPr>
        </p:nvSpPr>
        <p:spPr/>
        <p:txBody>
          <a:bodyPr/>
          <a:lstStyle/>
          <a:p>
            <a:r>
              <a:rPr lang="sv-SE"/>
              <a:t>Reflektionsfrågor kopplade till utvecklingsarbete </a:t>
            </a:r>
            <a:br>
              <a:rPr lang="sv-SE"/>
            </a:br>
            <a:endParaRPr lang="sv-SE"/>
          </a:p>
        </p:txBody>
      </p:sp>
      <p:sp>
        <p:nvSpPr>
          <p:cNvPr id="7" name="Slide Number Placeholder 6">
            <a:extLst>
              <a:ext uri="{FF2B5EF4-FFF2-40B4-BE49-F238E27FC236}">
                <a16:creationId xmlns:a16="http://schemas.microsoft.com/office/drawing/2014/main" id="{CABB0787-CCC1-5DBB-B927-4EAED651A804}"/>
              </a:ext>
            </a:extLst>
          </p:cNvPr>
          <p:cNvSpPr>
            <a:spLocks noGrp="1"/>
          </p:cNvSpPr>
          <p:nvPr>
            <p:ph type="sldNum" sz="quarter" idx="11"/>
          </p:nvPr>
        </p:nvSpPr>
        <p:spPr/>
        <p:txBody>
          <a:bodyPr/>
          <a:lstStyle/>
          <a:p>
            <a:fld id="{4EF126C7-24CB-41BE-8327-5CF4F4F9B55B}" type="slidenum">
              <a:rPr lang="sv-SE" smtClean="0"/>
              <a:pPr/>
              <a:t>44</a:t>
            </a:fld>
            <a:endParaRPr lang="sv-SE"/>
          </a:p>
        </p:txBody>
      </p:sp>
      <p:sp>
        <p:nvSpPr>
          <p:cNvPr id="90" name="TextBox 89">
            <a:extLst>
              <a:ext uri="{FF2B5EF4-FFF2-40B4-BE49-F238E27FC236}">
                <a16:creationId xmlns:a16="http://schemas.microsoft.com/office/drawing/2014/main" id="{4C06E78C-A38E-8494-67BD-9292312152ED}"/>
              </a:ext>
            </a:extLst>
          </p:cNvPr>
          <p:cNvSpPr txBox="1"/>
          <p:nvPr/>
        </p:nvSpPr>
        <p:spPr>
          <a:xfrm>
            <a:off x="636889" y="6229350"/>
            <a:ext cx="8473211" cy="342727"/>
          </a:xfrm>
          <a:prstGeom prst="rect">
            <a:avLst/>
          </a:prstGeom>
        </p:spPr>
        <p:txBody>
          <a:bodyPr vert="horz" wrap="square" lIns="0" tIns="45720" rIns="91440" bIns="45720" rtlCol="0" anchor="t">
            <a:noAutofit/>
          </a:bodyPr>
          <a:lstStyle/>
          <a:p>
            <a:pPr algn="l"/>
            <a:r>
              <a:rPr lang="sv-SE" sz="1100"/>
              <a:t>Källa: Bergman och Klefsjö (2010). </a:t>
            </a:r>
          </a:p>
        </p:txBody>
      </p:sp>
      <p:pic>
        <p:nvPicPr>
          <p:cNvPr id="28" name="Bildobjekt 27" descr="Bild som visar en cykel för verksamhetsutvecklingsarbete. Cykeln består av fyra delar: planera, testa, utvärdera och vidareutveckla. Mitten av cirkeln visar att arbetat ska utgå från gemensamt utvecklingsarbete. ">
            <a:extLst>
              <a:ext uri="{FF2B5EF4-FFF2-40B4-BE49-F238E27FC236}">
                <a16:creationId xmlns:a16="http://schemas.microsoft.com/office/drawing/2014/main" id="{69940849-F733-4858-BE4B-52F138A64F6B}"/>
              </a:ext>
            </a:extLst>
          </p:cNvPr>
          <p:cNvPicPr>
            <a:picLocks noChangeAspect="1"/>
          </p:cNvPicPr>
          <p:nvPr/>
        </p:nvPicPr>
        <p:blipFill>
          <a:blip r:embed="rId2"/>
          <a:stretch>
            <a:fillRect/>
          </a:stretch>
        </p:blipFill>
        <p:spPr>
          <a:xfrm>
            <a:off x="4281909" y="1945152"/>
            <a:ext cx="3607066" cy="3600208"/>
          </a:xfrm>
          <a:prstGeom prst="rect">
            <a:avLst/>
          </a:prstGeom>
        </p:spPr>
      </p:pic>
    </p:spTree>
    <p:extLst>
      <p:ext uri="{BB962C8B-B14F-4D97-AF65-F5344CB8AC3E}">
        <p14:creationId xmlns:p14="http://schemas.microsoft.com/office/powerpoint/2010/main" val="37902545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0119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C4F90906-93DC-FD82-69D5-C4FEBD5B6977}"/>
              </a:ext>
              <a:ext uri="{C183D7F6-B498-43B3-948B-1728B52AA6E4}">
                <adec:decorative xmlns:adec="http://schemas.microsoft.com/office/drawing/2017/decorative" val="1"/>
              </a:ext>
            </a:extLst>
          </p:cNvPr>
          <p:cNvSpPr/>
          <p:nvPr/>
        </p:nvSpPr>
        <p:spPr>
          <a:xfrm>
            <a:off x="281927" y="1417320"/>
            <a:ext cx="11267818" cy="4816696"/>
          </a:xfrm>
          <a:prstGeom prst="rect">
            <a:avLst/>
          </a:prstGeom>
          <a:solidFill>
            <a:srgbClr val="FCFAF5">
              <a:alpha val="86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TextBox 12">
            <a:extLst>
              <a:ext uri="{FF2B5EF4-FFF2-40B4-BE49-F238E27FC236}">
                <a16:creationId xmlns:a16="http://schemas.microsoft.com/office/drawing/2014/main" id="{3D494613-E374-285B-A226-95B3FE2FAAAE}"/>
              </a:ext>
            </a:extLst>
          </p:cNvPr>
          <p:cNvSpPr txBox="1"/>
          <p:nvPr/>
        </p:nvSpPr>
        <p:spPr>
          <a:xfrm>
            <a:off x="674914" y="2498061"/>
            <a:ext cx="10874830" cy="3526731"/>
          </a:xfrm>
          <a:prstGeom prst="rect">
            <a:avLst/>
          </a:prstGeom>
        </p:spPr>
        <p:txBody>
          <a:bodyPr vert="horz" wrap="square" lIns="0" tIns="0" rIns="0" bIns="0" numCol="2" spcCol="216000" rtlCol="0" anchor="t">
            <a:noAutofit/>
          </a:bodyPr>
          <a:lstStyle/>
          <a:p>
            <a:pPr algn="l">
              <a:spcAft>
                <a:spcPts val="900"/>
              </a:spcAft>
            </a:pPr>
            <a:r>
              <a:rPr lang="sv-SE" sz="1400" dirty="0"/>
              <a:t>Detta underlag fokuserar på inspirerande exempel på arbetssätt för nationell vårdförmedling. Underlaget kan till exempel användas i möten, så som arbetsplatsträffar eller workshops, där interna rutiner och processer belyses och diskuteras. Målet med diskussionsmaterialet är att sammanställningen av exempel vid behov ska inspirera till utveckling av de egna arbetssätten kopplat till nationell vårdförmedling.</a:t>
            </a:r>
          </a:p>
          <a:p>
            <a:pPr>
              <a:spcAft>
                <a:spcPts val="900"/>
              </a:spcAft>
            </a:pPr>
            <a:r>
              <a:rPr lang="sv-SE" sz="1400" b="1" dirty="0"/>
              <a:t>Möjliga målgrupper/deltagare: </a:t>
            </a:r>
            <a:r>
              <a:rPr lang="sv-SE" sz="1400" dirty="0"/>
              <a:t>vårdförmedlare, vårdenhetschefer och företrädare för verksamhetsledning.</a:t>
            </a:r>
          </a:p>
          <a:p>
            <a:pPr algn="l">
              <a:spcAft>
                <a:spcPts val="900"/>
              </a:spcAft>
            </a:pPr>
            <a:r>
              <a:rPr lang="sv-SE" sz="1400" b="1" dirty="0"/>
              <a:t>Det finns arbetssätt inom tre områden</a:t>
            </a:r>
            <a:r>
              <a:rPr lang="sv-SE" sz="1400" dirty="0"/>
              <a:t>: </a:t>
            </a:r>
          </a:p>
          <a:p>
            <a:pPr marL="228600" indent="-228600" algn="l">
              <a:spcAft>
                <a:spcPts val="900"/>
              </a:spcAft>
              <a:buFont typeface="+mj-lt"/>
              <a:buAutoNum type="arabicPeriod"/>
            </a:pPr>
            <a:r>
              <a:rPr lang="sv-SE" sz="1400" dirty="0"/>
              <a:t>stöd och information till patient</a:t>
            </a:r>
          </a:p>
          <a:p>
            <a:pPr marL="228600" indent="-228600" algn="l">
              <a:spcAft>
                <a:spcPts val="900"/>
              </a:spcAft>
              <a:buFont typeface="+mj-lt"/>
              <a:buAutoNum type="arabicPeriod"/>
            </a:pPr>
            <a:r>
              <a:rPr lang="sv-SE" sz="1400" dirty="0"/>
              <a:t>samverkan och koordinering</a:t>
            </a:r>
          </a:p>
          <a:p>
            <a:pPr marL="228600" indent="-228600" algn="l">
              <a:spcAft>
                <a:spcPts val="900"/>
              </a:spcAft>
              <a:buFont typeface="+mj-lt"/>
              <a:buAutoNum type="arabicPeriod"/>
            </a:pPr>
            <a:r>
              <a:rPr lang="sv-SE" sz="1400" dirty="0"/>
              <a:t>administration och uppföljning.</a:t>
            </a:r>
          </a:p>
          <a:p>
            <a:pPr algn="l">
              <a:spcAft>
                <a:spcPts val="900"/>
              </a:spcAft>
            </a:pPr>
            <a:br>
              <a:rPr lang="sv-SE" sz="1400" b="1" dirty="0"/>
            </a:br>
            <a:br>
              <a:rPr lang="sv-SE" sz="1400" b="1" dirty="0"/>
            </a:br>
            <a:r>
              <a:rPr lang="sv-SE" sz="1400" b="1" dirty="0"/>
              <a:t>Genomförande</a:t>
            </a:r>
            <a:r>
              <a:rPr lang="sv-SE" sz="1400" dirty="0"/>
              <a:t>: Inledningsvis redovisas respektive område och identifierade arbetssätt med tillhörande diskussionsfrågor. Slutligen ges en kortfattad beskrivning av verktyg för verksamhetsutveckling och förändringsarbete. </a:t>
            </a:r>
          </a:p>
          <a:p>
            <a:pPr algn="l">
              <a:spcAft>
                <a:spcPts val="900"/>
              </a:spcAft>
            </a:pPr>
            <a:r>
              <a:rPr lang="sv-SE" sz="1400" dirty="0"/>
              <a:t>Syftet med materialet är att uppmuntra till diskussion om de egna arbetssätten. Syftet är således </a:t>
            </a:r>
            <a:r>
              <a:rPr lang="sv-SE" sz="1400" i="1" dirty="0"/>
              <a:t>inte </a:t>
            </a:r>
            <a:r>
              <a:rPr lang="sv-SE" sz="1400" dirty="0"/>
              <a:t>att beskriva vad som är rätt eller fel eller hur regionala verksamheter ska arbeta. Underlaget kan ligga till grund för att identifiera förbättringsområden. Med hjälp av underlaget är det möjligt att inspireras till nya arbetssätt för nationell vårdförmedling. </a:t>
            </a:r>
          </a:p>
          <a:p>
            <a:pPr algn="l">
              <a:spcAft>
                <a:spcPts val="900"/>
              </a:spcAft>
            </a:pPr>
            <a:r>
              <a:rPr lang="sv-SE" sz="1400" b="1" dirty="0"/>
              <a:t>Inspirerande exempel bidrar med att:</a:t>
            </a:r>
          </a:p>
          <a:p>
            <a:pPr marL="171450" indent="-171450" algn="l">
              <a:spcAft>
                <a:spcPts val="900"/>
              </a:spcAft>
              <a:buFont typeface="Arial" panose="020B0604020202020204" pitchFamily="34" charset="0"/>
              <a:buChar char="•"/>
            </a:pPr>
            <a:r>
              <a:rPr lang="sv-SE" sz="1400" dirty="0"/>
              <a:t>Ge beskrivningar på arbetssätt som kan inspirera utveckling</a:t>
            </a:r>
          </a:p>
          <a:p>
            <a:pPr marL="171450" indent="-171450" algn="l">
              <a:spcAft>
                <a:spcPts val="900"/>
              </a:spcAft>
              <a:buFont typeface="Arial" panose="020B0604020202020204" pitchFamily="34" charset="0"/>
              <a:buChar char="•"/>
            </a:pPr>
            <a:r>
              <a:rPr lang="sv-SE" sz="1400" dirty="0"/>
              <a:t>Hjälpa regioner och verksamheter att identifiera områden i sina egna arbetssätt för att på så vis effektivisera arbetet med nationell vårdförmedling.</a:t>
            </a:r>
          </a:p>
          <a:p>
            <a:pPr algn="l">
              <a:spcAft>
                <a:spcPts val="900"/>
              </a:spcAft>
            </a:pPr>
            <a:endParaRPr lang="sv-SE" sz="1100" dirty="0"/>
          </a:p>
        </p:txBody>
      </p:sp>
      <p:sp>
        <p:nvSpPr>
          <p:cNvPr id="11" name="Rubrik 10">
            <a:extLst>
              <a:ext uri="{FF2B5EF4-FFF2-40B4-BE49-F238E27FC236}">
                <a16:creationId xmlns:a16="http://schemas.microsoft.com/office/drawing/2014/main" id="{BD5EFB11-19D5-405D-985F-FA3B0B2478C4}"/>
              </a:ext>
            </a:extLst>
          </p:cNvPr>
          <p:cNvSpPr>
            <a:spLocks noGrp="1"/>
          </p:cNvSpPr>
          <p:nvPr>
            <p:ph type="title"/>
          </p:nvPr>
        </p:nvSpPr>
        <p:spPr/>
        <p:txBody>
          <a:bodyPr/>
          <a:lstStyle/>
          <a:p>
            <a:r>
              <a:rPr lang="sv-SE"/>
              <a:t>Hur kan diskussionsunderlaget användas?</a:t>
            </a:r>
            <a:br>
              <a:rPr lang="sv-SE"/>
            </a:br>
            <a:endParaRPr lang="sv-SE"/>
          </a:p>
        </p:txBody>
      </p:sp>
      <p:sp>
        <p:nvSpPr>
          <p:cNvPr id="3" name="Slide Number Placeholder 2">
            <a:extLst>
              <a:ext uri="{FF2B5EF4-FFF2-40B4-BE49-F238E27FC236}">
                <a16:creationId xmlns:a16="http://schemas.microsoft.com/office/drawing/2014/main" id="{A2CA65B6-ECD2-1CD1-583B-F7AAB3682EFC}"/>
              </a:ext>
            </a:extLst>
          </p:cNvPr>
          <p:cNvSpPr>
            <a:spLocks noGrp="1"/>
          </p:cNvSpPr>
          <p:nvPr>
            <p:ph type="sldNum" sz="quarter" idx="11"/>
          </p:nvPr>
        </p:nvSpPr>
        <p:spPr/>
        <p:txBody>
          <a:bodyPr/>
          <a:lstStyle/>
          <a:p>
            <a:fld id="{4EF126C7-24CB-41BE-8327-5CF4F4F9B55B}" type="slidenum">
              <a:rPr lang="sv-SE" smtClean="0"/>
              <a:pPr/>
              <a:t>5</a:t>
            </a:fld>
            <a:endParaRPr lang="sv-SE"/>
          </a:p>
        </p:txBody>
      </p:sp>
      <p:sp>
        <p:nvSpPr>
          <p:cNvPr id="6" name="TextBox 5">
            <a:extLst>
              <a:ext uri="{FF2B5EF4-FFF2-40B4-BE49-F238E27FC236}">
                <a16:creationId xmlns:a16="http://schemas.microsoft.com/office/drawing/2014/main" id="{292D2249-0C75-2A0E-8ED5-B42E8EE2926D}"/>
              </a:ext>
            </a:extLst>
          </p:cNvPr>
          <p:cNvSpPr txBox="1"/>
          <p:nvPr/>
        </p:nvSpPr>
        <p:spPr>
          <a:xfrm>
            <a:off x="674914" y="1476589"/>
            <a:ext cx="8534270" cy="954173"/>
          </a:xfrm>
          <a:prstGeom prst="rect">
            <a:avLst/>
          </a:prstGeom>
        </p:spPr>
        <p:txBody>
          <a:bodyPr vert="horz" wrap="square" lIns="0" tIns="45720" rIns="91440" bIns="45720" rtlCol="0" anchor="ctr">
            <a:noAutofit/>
          </a:bodyPr>
          <a:lstStyle/>
          <a:p>
            <a:pPr>
              <a:spcAft>
                <a:spcPts val="900"/>
              </a:spcAft>
            </a:pPr>
            <a:r>
              <a:rPr lang="sv-SE" sz="1400" i="1" dirty="0"/>
              <a:t>Syftet med detta diskussionsunderlag är att bidra med inspiration vad gäller rutiner, processer och arbetssätt som förbättrar regionernas förutsättningar att arbeta med nationell vårdförmedling. Fokus är därmed på vårdförmedling ur ett tillgänglighetsperspektiv, och mer specifikt på den som görs med syftet att uppfylla den nationella vårdgarantin.</a:t>
            </a:r>
          </a:p>
        </p:txBody>
      </p:sp>
      <p:pic>
        <p:nvPicPr>
          <p:cNvPr id="7" name="Bildobjekt 6" descr="Bild på tre personer som diskuterar.">
            <a:extLst>
              <a:ext uri="{FF2B5EF4-FFF2-40B4-BE49-F238E27FC236}">
                <a16:creationId xmlns:a16="http://schemas.microsoft.com/office/drawing/2014/main" id="{1DBDF574-9C9E-47A3-9ADE-084122107C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7423" y="490673"/>
            <a:ext cx="1981372" cy="1975275"/>
          </a:xfrm>
          <a:prstGeom prst="rect">
            <a:avLst/>
          </a:prstGeom>
        </p:spPr>
      </p:pic>
    </p:spTree>
    <p:extLst>
      <p:ext uri="{BB962C8B-B14F-4D97-AF65-F5344CB8AC3E}">
        <p14:creationId xmlns:p14="http://schemas.microsoft.com/office/powerpoint/2010/main" val="816489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C4F90906-93DC-FD82-69D5-C4FEBD5B6977}"/>
              </a:ext>
              <a:ext uri="{C183D7F6-B498-43B3-948B-1728B52AA6E4}">
                <adec:decorative xmlns:adec="http://schemas.microsoft.com/office/drawing/2017/decorative" val="1"/>
              </a:ext>
            </a:extLst>
          </p:cNvPr>
          <p:cNvSpPr/>
          <p:nvPr/>
        </p:nvSpPr>
        <p:spPr>
          <a:xfrm>
            <a:off x="281926" y="1417319"/>
            <a:ext cx="11273183" cy="4809525"/>
          </a:xfrm>
          <a:prstGeom prst="rect">
            <a:avLst/>
          </a:prstGeom>
          <a:solidFill>
            <a:srgbClr val="FCFAF5">
              <a:alpha val="86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TextBox 12">
            <a:extLst>
              <a:ext uri="{FF2B5EF4-FFF2-40B4-BE49-F238E27FC236}">
                <a16:creationId xmlns:a16="http://schemas.microsoft.com/office/drawing/2014/main" id="{3D494613-E374-285B-A226-95B3FE2FAAAE}"/>
              </a:ext>
            </a:extLst>
          </p:cNvPr>
          <p:cNvSpPr txBox="1"/>
          <p:nvPr/>
        </p:nvSpPr>
        <p:spPr>
          <a:xfrm>
            <a:off x="636889" y="2498061"/>
            <a:ext cx="10918220" cy="3607464"/>
          </a:xfrm>
          <a:prstGeom prst="rect">
            <a:avLst/>
          </a:prstGeom>
        </p:spPr>
        <p:txBody>
          <a:bodyPr vert="horz" wrap="square" lIns="0" tIns="0" rIns="0" bIns="0" numCol="2" spcCol="216000" rtlCol="0" anchor="t">
            <a:noAutofit/>
          </a:bodyPr>
          <a:lstStyle/>
          <a:p>
            <a:pPr algn="l">
              <a:spcAft>
                <a:spcPts val="900"/>
              </a:spcAft>
            </a:pPr>
            <a:r>
              <a:rPr lang="sv-SE" sz="1400"/>
              <a:t>Det finns olika rutiner och processer för hantering av vårdförmedlingsärenden i regionerna. Skillnader rör exempelvis rutiner för vem som identifierar vårdförmedlingsärendet, hur den mottagande regionen eller vårdenheten ska kontaktas och delges information, och när i tid patienten blir ersatt för kringkostnader. Utifrån det analys- och förankringsarbete som Socialstyrelsen har gjort kopplat till uppdragen har olika regionala arbetssätt identifierats. Dessa arbetssätt kretsar kring tre centrala delar av vårdförmedlingsprocessen.</a:t>
            </a:r>
            <a:endParaRPr lang="sv-SE" sz="1400" b="1"/>
          </a:p>
          <a:p>
            <a:pPr algn="l">
              <a:spcAft>
                <a:spcPts val="900"/>
              </a:spcAft>
            </a:pPr>
            <a:r>
              <a:rPr lang="sv-SE" sz="1400" b="1"/>
              <a:t>Stöd och information till patient: </a:t>
            </a:r>
            <a:r>
              <a:rPr lang="sv-SE" sz="1400"/>
              <a:t>Regionerna informerar patienter som har väntat eller förväntas vänta länge än vårdgarantins tidsgränser i hemregionen på olika sätt. I vissa regioner förväntas patienten själv inleda kontakt med regionen medan det i andra är regionen som kontaktar patienten för erbjudande om vård hos annan vårdgivare. Vidare varierar innehållet i informationen om vårdgarantin och nationell vårdförmedling, till exempel vad gäller tillgången till kontaktuppgifter vid frågor.</a:t>
            </a:r>
          </a:p>
          <a:p>
            <a:pPr algn="l">
              <a:spcAft>
                <a:spcPts val="900"/>
              </a:spcAft>
            </a:pPr>
            <a:r>
              <a:rPr lang="sv-SE" sz="1400" b="1"/>
              <a:t>Samverkan och koordinering: </a:t>
            </a:r>
            <a:r>
              <a:rPr lang="sv-SE" sz="1400"/>
              <a:t>Det finns även skillnader i hur regionerna organiserar sig och fördelar arbetsuppgifter inom vårdförmedlingsprocessen vilket påverkar förutsättningarna för regionalt samarbete. Inom vissa regioner utgör den vårdförmedlande stödfunktionen en del av en vårdgivares verksamhet, medan andra regioner har en central funktion som är fristående den vårdenhet som förmedlar vård. </a:t>
            </a:r>
          </a:p>
          <a:p>
            <a:pPr algn="l">
              <a:spcAft>
                <a:spcPts val="900"/>
              </a:spcAft>
            </a:pPr>
            <a:r>
              <a:rPr lang="sv-SE" sz="1400" b="1"/>
              <a:t>Administration och uppföljning: </a:t>
            </a:r>
            <a:r>
              <a:rPr lang="sv-SE" sz="1400"/>
              <a:t>Regionerna har kommit olika långt vad gäller system och arbetssätt för ärendehantering inom ramen för nationell vårdförmedling, något som bland annat är centralt för att kunna följa upp den vård som förmedlas.</a:t>
            </a:r>
          </a:p>
          <a:p>
            <a:pPr algn="l">
              <a:spcAft>
                <a:spcPts val="900"/>
              </a:spcAft>
            </a:pPr>
            <a:endParaRPr lang="sv-SE" sz="1100"/>
          </a:p>
        </p:txBody>
      </p:sp>
      <p:sp>
        <p:nvSpPr>
          <p:cNvPr id="7" name="Rubrik 6">
            <a:extLst>
              <a:ext uri="{FF2B5EF4-FFF2-40B4-BE49-F238E27FC236}">
                <a16:creationId xmlns:a16="http://schemas.microsoft.com/office/drawing/2014/main" id="{3F4B3275-EC9A-46DB-A2CE-FDA41A640099}"/>
              </a:ext>
            </a:extLst>
          </p:cNvPr>
          <p:cNvSpPr>
            <a:spLocks noGrp="1"/>
          </p:cNvSpPr>
          <p:nvPr>
            <p:ph type="title"/>
          </p:nvPr>
        </p:nvSpPr>
        <p:spPr/>
        <p:txBody>
          <a:bodyPr/>
          <a:lstStyle/>
          <a:p>
            <a:r>
              <a:rPr lang="sv-SE"/>
              <a:t>Aktuella utmaningar i vårdförmedlingsprocessen</a:t>
            </a:r>
            <a:br>
              <a:rPr lang="sv-SE"/>
            </a:br>
            <a:endParaRPr lang="sv-SE"/>
          </a:p>
        </p:txBody>
      </p:sp>
      <p:sp>
        <p:nvSpPr>
          <p:cNvPr id="3" name="Slide Number Placeholder 2">
            <a:extLst>
              <a:ext uri="{FF2B5EF4-FFF2-40B4-BE49-F238E27FC236}">
                <a16:creationId xmlns:a16="http://schemas.microsoft.com/office/drawing/2014/main" id="{A2CA65B6-ECD2-1CD1-583B-F7AAB3682EFC}"/>
              </a:ext>
            </a:extLst>
          </p:cNvPr>
          <p:cNvSpPr>
            <a:spLocks noGrp="1"/>
          </p:cNvSpPr>
          <p:nvPr>
            <p:ph type="sldNum" sz="quarter" idx="11"/>
          </p:nvPr>
        </p:nvSpPr>
        <p:spPr/>
        <p:txBody>
          <a:bodyPr/>
          <a:lstStyle/>
          <a:p>
            <a:fld id="{4EF126C7-24CB-41BE-8327-5CF4F4F9B55B}" type="slidenum">
              <a:rPr lang="sv-SE" smtClean="0"/>
              <a:pPr/>
              <a:t>6</a:t>
            </a:fld>
            <a:endParaRPr lang="sv-SE"/>
          </a:p>
        </p:txBody>
      </p:sp>
      <p:sp>
        <p:nvSpPr>
          <p:cNvPr id="6" name="TextBox 5">
            <a:extLst>
              <a:ext uri="{FF2B5EF4-FFF2-40B4-BE49-F238E27FC236}">
                <a16:creationId xmlns:a16="http://schemas.microsoft.com/office/drawing/2014/main" id="{292D2249-0C75-2A0E-8ED5-B42E8EE2926D}"/>
              </a:ext>
            </a:extLst>
          </p:cNvPr>
          <p:cNvSpPr txBox="1"/>
          <p:nvPr/>
        </p:nvSpPr>
        <p:spPr>
          <a:xfrm>
            <a:off x="636891" y="1417320"/>
            <a:ext cx="8534270" cy="954173"/>
          </a:xfrm>
          <a:prstGeom prst="rect">
            <a:avLst/>
          </a:prstGeom>
        </p:spPr>
        <p:txBody>
          <a:bodyPr vert="horz" wrap="square" lIns="0" tIns="45720" rIns="91440" bIns="45720" rtlCol="0" anchor="ctr">
            <a:noAutofit/>
          </a:bodyPr>
          <a:lstStyle/>
          <a:p>
            <a:pPr>
              <a:spcAft>
                <a:spcPts val="900"/>
              </a:spcAft>
            </a:pPr>
            <a:r>
              <a:rPr lang="sv-SE" sz="1400" i="1"/>
              <a:t>De identifierade arbetssätten fokuserar på tre centrala delar av vårdförmedlingsprocessen. Målet är att bistå regioner och verksamheter att identifiera områden i sina egna arbetssätt för att på så vis bidra till enhetligt och effektivt arbete med nationell vårdförmedling.</a:t>
            </a:r>
          </a:p>
        </p:txBody>
      </p:sp>
      <p:sp>
        <p:nvSpPr>
          <p:cNvPr id="9" name="TextBox 8">
            <a:extLst>
              <a:ext uri="{FF2B5EF4-FFF2-40B4-BE49-F238E27FC236}">
                <a16:creationId xmlns:a16="http://schemas.microsoft.com/office/drawing/2014/main" id="{7D7857C0-F655-8F82-4A15-4BDA91EC9406}"/>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spcAft>
                <a:spcPts val="900"/>
              </a:spcAft>
            </a:pPr>
            <a:r>
              <a:rPr lang="sv-SE" sz="1000"/>
              <a:t>Not: Arbetssätten som lyfts fram i det här materialet är de som myndigheten har identifierat i arbetet med regeringsuppdragen kring nationell vårdförmedling. Innehållet i material är inte en uttömmande redogörelse för inspirerande arbetssätt kopplat till nationell vårdförmedling.</a:t>
            </a:r>
          </a:p>
        </p:txBody>
      </p:sp>
    </p:spTree>
    <p:extLst>
      <p:ext uri="{BB962C8B-B14F-4D97-AF65-F5344CB8AC3E}">
        <p14:creationId xmlns:p14="http://schemas.microsoft.com/office/powerpoint/2010/main" val="4103588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19220-D3FA-7AEB-891B-684232599D12}"/>
              </a:ext>
            </a:extLst>
          </p:cNvPr>
          <p:cNvSpPr>
            <a:spLocks noGrp="1"/>
          </p:cNvSpPr>
          <p:nvPr>
            <p:ph type="title"/>
          </p:nvPr>
        </p:nvSpPr>
        <p:spPr>
          <a:xfrm>
            <a:off x="637200" y="540000"/>
            <a:ext cx="6112516" cy="2847601"/>
          </a:xfrm>
        </p:spPr>
        <p:txBody>
          <a:bodyPr/>
          <a:lstStyle/>
          <a:p>
            <a:r>
              <a:rPr lang="sv-SE"/>
              <a:t>Stöd och information till patient</a:t>
            </a:r>
          </a:p>
        </p:txBody>
      </p:sp>
      <p:sp>
        <p:nvSpPr>
          <p:cNvPr id="3" name="Text Placeholder 2">
            <a:extLst>
              <a:ext uri="{FF2B5EF4-FFF2-40B4-BE49-F238E27FC236}">
                <a16:creationId xmlns:a16="http://schemas.microsoft.com/office/drawing/2014/main" id="{B30D4AAD-4D18-294F-520F-8B625353CA12}"/>
              </a:ext>
            </a:extLst>
          </p:cNvPr>
          <p:cNvSpPr>
            <a:spLocks noGrp="1"/>
          </p:cNvSpPr>
          <p:nvPr>
            <p:ph type="body" sz="quarter" idx="12"/>
          </p:nvPr>
        </p:nvSpPr>
        <p:spPr/>
        <p:txBody>
          <a:bodyPr/>
          <a:lstStyle/>
          <a:p>
            <a:r>
              <a:rPr lang="sv-SE"/>
              <a:t>2</a:t>
            </a:r>
          </a:p>
        </p:txBody>
      </p:sp>
      <p:sp>
        <p:nvSpPr>
          <p:cNvPr id="4" name="Slide Number Placeholder 3">
            <a:extLst>
              <a:ext uri="{FF2B5EF4-FFF2-40B4-BE49-F238E27FC236}">
                <a16:creationId xmlns:a16="http://schemas.microsoft.com/office/drawing/2014/main" id="{E2EA9A99-B8C1-08BE-7634-41D52D400F8E}"/>
              </a:ext>
            </a:extLst>
          </p:cNvPr>
          <p:cNvSpPr>
            <a:spLocks noGrp="1"/>
          </p:cNvSpPr>
          <p:nvPr>
            <p:ph type="sldNum" sz="quarter" idx="14"/>
          </p:nvPr>
        </p:nvSpPr>
        <p:spPr/>
        <p:txBody>
          <a:bodyPr/>
          <a:lstStyle/>
          <a:p>
            <a:fld id="{4EF126C7-24CB-41BE-8327-5CF4F4F9B55B}" type="slidenum">
              <a:rPr lang="sv-SE" smtClean="0"/>
              <a:pPr/>
              <a:t>7</a:t>
            </a:fld>
            <a:endParaRPr lang="sv-SE"/>
          </a:p>
        </p:txBody>
      </p:sp>
      <p:sp>
        <p:nvSpPr>
          <p:cNvPr id="6" name="Content Placeholder 2">
            <a:extLst>
              <a:ext uri="{FF2B5EF4-FFF2-40B4-BE49-F238E27FC236}">
                <a16:creationId xmlns:a16="http://schemas.microsoft.com/office/drawing/2014/main" id="{6EE1FA44-CA20-C1BB-5197-E986E23D1421}"/>
              </a:ext>
            </a:extLst>
          </p:cNvPr>
          <p:cNvSpPr txBox="1">
            <a:spLocks/>
          </p:cNvSpPr>
          <p:nvPr/>
        </p:nvSpPr>
        <p:spPr>
          <a:xfrm>
            <a:off x="496667" y="4405363"/>
            <a:ext cx="5339595" cy="933227"/>
          </a:xfrm>
          <a:prstGeom prst="rect">
            <a:avLst/>
          </a:prstGeom>
          <a:noFill/>
        </p:spPr>
        <p:txBody>
          <a:bodyPr vert="horz" lIns="91440" tIns="91440" rIns="91440" bIns="91440" rtlCol="0" anchor="t">
            <a:noAutofit/>
          </a:bodyPr>
          <a:lstStyle>
            <a:defPPr>
              <a:defRPr lang="sv-SE"/>
            </a:defPPr>
            <a:lvl1pPr marL="171450" indent="-171450" algn="ctr"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1pPr>
            <a:lvl2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2pPr>
            <a:lvl3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3pPr>
            <a:lvl4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4pPr>
            <a:lvl5pPr marL="171450" indent="-171450" algn="l" defTabSz="914400" rtl="0" eaLnBrk="1" latinLnBrk="0" hangingPunct="1">
              <a:lnSpc>
                <a:spcPct val="95000"/>
              </a:lnSpc>
              <a:spcBef>
                <a:spcPts val="600"/>
              </a:spcBef>
              <a:spcAft>
                <a:spcPts val="600"/>
              </a:spcAft>
              <a:buFont typeface="Arial" panose="020B0604020202020204" pitchFamily="34" charset="0"/>
              <a:buChar char="+"/>
              <a:defRPr sz="1100" i="1" kern="1200">
                <a:solidFill>
                  <a:schemeClr val="bg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buFont typeface="Noto Sans" panose="020B0502040504020204" pitchFamily="34" charset="0"/>
              <a:buChar char="►"/>
            </a:pPr>
            <a:r>
              <a:rPr lang="sv-SE" sz="1400" dirty="0"/>
              <a:t>Proaktiv patientinformation i Region Jönköpings län</a:t>
            </a:r>
          </a:p>
          <a:p>
            <a:pPr algn="l">
              <a:buFont typeface="Noto Sans" panose="020B0502040504020204" pitchFamily="34" charset="0"/>
              <a:buChar char="►"/>
            </a:pPr>
            <a:r>
              <a:rPr lang="sv-SE" sz="1400" dirty="0"/>
              <a:t>Remissbedömning och patientinformation i Region Halland</a:t>
            </a:r>
          </a:p>
          <a:p>
            <a:pPr algn="l">
              <a:buFont typeface="Noto Sans" panose="020B0502040504020204" pitchFamily="34" charset="0"/>
              <a:buChar char="►"/>
            </a:pPr>
            <a:r>
              <a:rPr lang="sv-SE" sz="1400" dirty="0"/>
              <a:t>Tryggt mottagande av utomlänspatienter på Karolinska Universitetssjukhuset</a:t>
            </a:r>
          </a:p>
          <a:p>
            <a:pPr algn="l">
              <a:buFont typeface="Noto Sans" panose="020B0502040504020204" pitchFamily="34" charset="0"/>
              <a:buChar char="►"/>
            </a:pPr>
            <a:r>
              <a:rPr lang="sv-SE" sz="1400" dirty="0"/>
              <a:t>Vårdgarantikampanj i Västra Götalandsregionen</a:t>
            </a:r>
          </a:p>
        </p:txBody>
      </p:sp>
      <p:sp>
        <p:nvSpPr>
          <p:cNvPr id="5" name="TextBox 4">
            <a:extLst>
              <a:ext uri="{FF2B5EF4-FFF2-40B4-BE49-F238E27FC236}">
                <a16:creationId xmlns:a16="http://schemas.microsoft.com/office/drawing/2014/main" id="{B1AC9299-01A6-10FD-ACA2-C94BEC6D3F31}"/>
              </a:ext>
            </a:extLst>
          </p:cNvPr>
          <p:cNvSpPr txBox="1"/>
          <p:nvPr/>
        </p:nvSpPr>
        <p:spPr>
          <a:xfrm>
            <a:off x="586400" y="4084320"/>
            <a:ext cx="5233573" cy="321041"/>
          </a:xfrm>
          <a:prstGeom prst="rect">
            <a:avLst/>
          </a:prstGeom>
        </p:spPr>
        <p:txBody>
          <a:bodyPr vert="horz" wrap="square" lIns="0" tIns="45720" rIns="91440" bIns="45720" rtlCol="0" anchor="t">
            <a:normAutofit lnSpcReduction="10000"/>
          </a:bodyPr>
          <a:lstStyle/>
          <a:p>
            <a:pPr algn="l"/>
            <a:r>
              <a:rPr lang="sv-SE" sz="1600" b="1" dirty="0">
                <a:solidFill>
                  <a:schemeClr val="bg1"/>
                </a:solidFill>
              </a:rPr>
              <a:t>Detta kapitel innehåller</a:t>
            </a:r>
            <a:endParaRPr lang="en-US" sz="1600" b="1" dirty="0">
              <a:solidFill>
                <a:schemeClr val="bg1"/>
              </a:solidFill>
            </a:endParaRPr>
          </a:p>
        </p:txBody>
      </p:sp>
    </p:spTree>
    <p:extLst>
      <p:ext uri="{BB962C8B-B14F-4D97-AF65-F5344CB8AC3E}">
        <p14:creationId xmlns:p14="http://schemas.microsoft.com/office/powerpoint/2010/main" val="381675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433689"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Rectangle 22">
            <a:extLst>
              <a:ext uri="{FF2B5EF4-FFF2-40B4-BE49-F238E27FC236}">
                <a16:creationId xmlns:a16="http://schemas.microsoft.com/office/drawing/2014/main" id="{2D214513-6353-482C-5894-56DEFED5F1C9}"/>
              </a:ext>
              <a:ext uri="{C183D7F6-B498-43B3-948B-1728B52AA6E4}">
                <adec:decorative xmlns:adec="http://schemas.microsoft.com/office/drawing/2017/decorative" val="1"/>
              </a:ext>
            </a:extLst>
          </p:cNvPr>
          <p:cNvSpPr/>
          <p:nvPr/>
        </p:nvSpPr>
        <p:spPr>
          <a:xfrm>
            <a:off x="8011166" y="1444965"/>
            <a:ext cx="3639407" cy="449212"/>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bg1"/>
              </a:solidFill>
            </a:endParaRPr>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540000"/>
            <a:ext cx="10918222" cy="733688"/>
          </a:xfrm>
        </p:spPr>
        <p:txBody>
          <a:bodyPr/>
          <a:lstStyle/>
          <a:p>
            <a:r>
              <a:rPr lang="sv-SE"/>
              <a:t>Introduktion till kapitlet – Stöd och information till patient</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8" y="1894175"/>
            <a:ext cx="7382461" cy="415888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Rectangle 17">
            <a:extLst>
              <a:ext uri="{FF2B5EF4-FFF2-40B4-BE49-F238E27FC236}">
                <a16:creationId xmlns:a16="http://schemas.microsoft.com/office/drawing/2014/main" id="{67ED5667-D465-B9AC-BD5F-0EF3F97D81F1}"/>
              </a:ext>
              <a:ext uri="{C183D7F6-B498-43B3-948B-1728B52AA6E4}">
                <adec:decorative xmlns:adec="http://schemas.microsoft.com/office/drawing/2017/decorative" val="1"/>
              </a:ext>
            </a:extLst>
          </p:cNvPr>
          <p:cNvSpPr/>
          <p:nvPr/>
        </p:nvSpPr>
        <p:spPr>
          <a:xfrm>
            <a:off x="535288" y="1444964"/>
            <a:ext cx="7382461" cy="449212"/>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solidFill>
                <a:schemeClr val="bg1"/>
              </a:solidFill>
            </a:endParaRPr>
          </a:p>
        </p:txBody>
      </p:sp>
      <p:sp>
        <p:nvSpPr>
          <p:cNvPr id="19" name="TextBox 18">
            <a:extLst>
              <a:ext uri="{FF2B5EF4-FFF2-40B4-BE49-F238E27FC236}">
                <a16:creationId xmlns:a16="http://schemas.microsoft.com/office/drawing/2014/main" id="{D262D0FC-B436-E505-1902-F44003398B48}"/>
              </a:ext>
            </a:extLst>
          </p:cNvPr>
          <p:cNvSpPr txBox="1"/>
          <p:nvPr/>
        </p:nvSpPr>
        <p:spPr>
          <a:xfrm>
            <a:off x="636889" y="1995776"/>
            <a:ext cx="7177216" cy="3730110"/>
          </a:xfrm>
          <a:prstGeom prst="rect">
            <a:avLst/>
          </a:prstGeom>
        </p:spPr>
        <p:txBody>
          <a:bodyPr vert="horz" wrap="square" lIns="0" tIns="0" rIns="0" bIns="0" rtlCol="0" anchor="t">
            <a:noAutofit/>
          </a:bodyPr>
          <a:lstStyle/>
          <a:p>
            <a:pPr algn="l">
              <a:spcAft>
                <a:spcPts val="600"/>
              </a:spcAft>
            </a:pPr>
            <a:r>
              <a:rPr lang="sv-SE" sz="1400" b="1" dirty="0"/>
              <a:t>Bakgrund</a:t>
            </a:r>
          </a:p>
          <a:p>
            <a:pPr>
              <a:spcAft>
                <a:spcPts val="600"/>
              </a:spcAft>
            </a:pPr>
            <a:r>
              <a:rPr lang="sv-SE" sz="1400" dirty="0"/>
              <a:t>Vårdgivaren är skyldig att informera patienten om vad vårdgarantin innebär.</a:t>
            </a:r>
            <a:r>
              <a:rPr lang="sv-SE" sz="1400" baseline="30000" dirty="0"/>
              <a:t>1</a:t>
            </a:r>
            <a:r>
              <a:rPr lang="sv-SE" sz="1400" dirty="0"/>
              <a:t> Information som ges till patienten ska anpassas efter individuella förutsättningar, så som patientens språkliga bakgrund.</a:t>
            </a:r>
            <a:r>
              <a:rPr lang="sv-SE" sz="1400" baseline="30000" dirty="0"/>
              <a:t>1</a:t>
            </a:r>
            <a:r>
              <a:rPr lang="sv-SE" sz="1400" dirty="0"/>
              <a:t> Den som ger informationen ska så långt som möjligt försäkra sig om att mottagaren har förstått innehållet i och betydelsen av den lämnade informationen.</a:t>
            </a:r>
            <a:r>
              <a:rPr lang="sv-SE" sz="1400" baseline="30000" dirty="0"/>
              <a:t>2</a:t>
            </a:r>
          </a:p>
          <a:p>
            <a:pPr algn="l">
              <a:spcAft>
                <a:spcPts val="600"/>
              </a:spcAft>
            </a:pPr>
            <a:r>
              <a:rPr lang="sv-SE" sz="1400" b="1" dirty="0"/>
              <a:t>Varför är det viktigt med stöd och information till patient?</a:t>
            </a:r>
          </a:p>
          <a:p>
            <a:pPr algn="l">
              <a:spcAft>
                <a:spcPts val="600"/>
              </a:spcAft>
            </a:pPr>
            <a:r>
              <a:rPr lang="sv-SE" sz="1400" dirty="0"/>
              <a:t>Varje patient ska ha samma möjlighet att fatta ett välgrundat beslut vid erbjudande om nationell vårdförmedling. Det är därför viktigt att vårdgivare erbjuder tillräckligt med stöd och information till de patienter som förväntas vänta längre än vårdgarantins tidsgränser. Det finns annars en betydande risk att patienten inte förstår vad erbjudandet innebär. En tänkbar konsekvens är att patienter tacka nej till erbjudandet, trots att det skulle vara medicinskt motiverat att få vård hos en annan vårdgivare med kortare väntetider. På samma sätt skulle patienter kunna tacka ja till erbjudandet, trots att de egentligen inte vill eller känner sig bekväma med att få vård någon annanstans. </a:t>
            </a:r>
          </a:p>
        </p:txBody>
      </p:sp>
      <p:sp>
        <p:nvSpPr>
          <p:cNvPr id="20" name="TextBox 19">
            <a:extLst>
              <a:ext uri="{FF2B5EF4-FFF2-40B4-BE49-F238E27FC236}">
                <a16:creationId xmlns:a16="http://schemas.microsoft.com/office/drawing/2014/main" id="{84FA821C-16D2-2551-30EE-D39EBA785A2A}"/>
              </a:ext>
            </a:extLst>
          </p:cNvPr>
          <p:cNvSpPr txBox="1"/>
          <p:nvPr/>
        </p:nvSpPr>
        <p:spPr>
          <a:xfrm>
            <a:off x="636889" y="1507646"/>
            <a:ext cx="2781897" cy="323850"/>
          </a:xfrm>
          <a:prstGeom prst="rect">
            <a:avLst/>
          </a:prstGeom>
        </p:spPr>
        <p:txBody>
          <a:bodyPr vert="horz" wrap="square" lIns="0" tIns="45720" rIns="91440" bIns="45720" rtlCol="0" anchor="t">
            <a:noAutofit/>
          </a:bodyPr>
          <a:lstStyle/>
          <a:p>
            <a:pPr algn="l"/>
            <a:r>
              <a:rPr lang="sv-SE" sz="1600" b="1">
                <a:solidFill>
                  <a:schemeClr val="bg1"/>
                </a:solidFill>
              </a:rPr>
              <a:t>Information </a:t>
            </a:r>
          </a:p>
        </p:txBody>
      </p:sp>
      <p:sp>
        <p:nvSpPr>
          <p:cNvPr id="24" name="Rectangle 23">
            <a:extLst>
              <a:ext uri="{FF2B5EF4-FFF2-40B4-BE49-F238E27FC236}">
                <a16:creationId xmlns:a16="http://schemas.microsoft.com/office/drawing/2014/main" id="{A37CDB5E-5EFE-9ABE-A63C-31ACECEB4B81}"/>
              </a:ext>
              <a:ext uri="{C183D7F6-B498-43B3-948B-1728B52AA6E4}">
                <adec:decorative xmlns:adec="http://schemas.microsoft.com/office/drawing/2017/decorative" val="1"/>
              </a:ext>
            </a:extLst>
          </p:cNvPr>
          <p:cNvSpPr/>
          <p:nvPr/>
        </p:nvSpPr>
        <p:spPr>
          <a:xfrm>
            <a:off x="8011166" y="1894176"/>
            <a:ext cx="3637362" cy="4158885"/>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TextBox 24">
            <a:extLst>
              <a:ext uri="{FF2B5EF4-FFF2-40B4-BE49-F238E27FC236}">
                <a16:creationId xmlns:a16="http://schemas.microsoft.com/office/drawing/2014/main" id="{BBA3E54F-1B57-B60E-51A9-77ADA3A51AF4}"/>
              </a:ext>
            </a:extLst>
          </p:cNvPr>
          <p:cNvSpPr txBox="1"/>
          <p:nvPr/>
        </p:nvSpPr>
        <p:spPr>
          <a:xfrm>
            <a:off x="8118903" y="1995776"/>
            <a:ext cx="3531669" cy="2361016"/>
          </a:xfrm>
          <a:prstGeom prst="rect">
            <a:avLst/>
          </a:prstGeom>
        </p:spPr>
        <p:txBody>
          <a:bodyPr vert="horz" wrap="square" lIns="0" tIns="0" rIns="0" bIns="0" rtlCol="0" anchor="t">
            <a:noAutofit/>
          </a:bodyPr>
          <a:lstStyle/>
          <a:p>
            <a:pPr marL="171450" indent="-171450" algn="l">
              <a:spcAft>
                <a:spcPts val="900"/>
              </a:spcAft>
              <a:buFont typeface="Arial" panose="020B0604020202020204" pitchFamily="34" charset="0"/>
              <a:buChar char="•"/>
            </a:pPr>
            <a:r>
              <a:rPr lang="sv-SE" sz="1400" dirty="0"/>
              <a:t>Proaktiv patientinformation i Region Jönköpings län</a:t>
            </a:r>
          </a:p>
          <a:p>
            <a:pPr marL="171450" indent="-171450" algn="l">
              <a:spcAft>
                <a:spcPts val="900"/>
              </a:spcAft>
              <a:buFont typeface="Arial" panose="020B0604020202020204" pitchFamily="34" charset="0"/>
              <a:buChar char="•"/>
            </a:pPr>
            <a:r>
              <a:rPr lang="sv-SE" sz="1400" dirty="0"/>
              <a:t>Remissbedömning och patientinformation i Region Halland</a:t>
            </a:r>
          </a:p>
          <a:p>
            <a:pPr marL="171450" indent="-171450" algn="l">
              <a:spcAft>
                <a:spcPts val="900"/>
              </a:spcAft>
              <a:buFont typeface="Arial" panose="020B0604020202020204" pitchFamily="34" charset="0"/>
              <a:buChar char="•"/>
            </a:pPr>
            <a:r>
              <a:rPr lang="sv-SE" sz="1400" dirty="0"/>
              <a:t>Tryggt mottagande av utomlänspatienter på Karolinska Universitetssjukhuset</a:t>
            </a:r>
          </a:p>
          <a:p>
            <a:pPr marL="171450" indent="-171450" algn="l">
              <a:spcAft>
                <a:spcPts val="900"/>
              </a:spcAft>
              <a:buFont typeface="Arial" panose="020B0604020202020204" pitchFamily="34" charset="0"/>
              <a:buChar char="•"/>
            </a:pPr>
            <a:r>
              <a:rPr lang="sv-SE" sz="1400" dirty="0"/>
              <a:t>Vårdgarantikampanj i Västra Götalandsregionen</a:t>
            </a:r>
          </a:p>
        </p:txBody>
      </p:sp>
      <p:sp>
        <p:nvSpPr>
          <p:cNvPr id="34" name="TextBox 33">
            <a:extLst>
              <a:ext uri="{FF2B5EF4-FFF2-40B4-BE49-F238E27FC236}">
                <a16:creationId xmlns:a16="http://schemas.microsoft.com/office/drawing/2014/main" id="{F4F7A48F-63C5-D94B-7892-ABB61094BB8D}"/>
              </a:ext>
            </a:extLst>
          </p:cNvPr>
          <p:cNvSpPr txBox="1"/>
          <p:nvPr/>
        </p:nvSpPr>
        <p:spPr>
          <a:xfrm>
            <a:off x="8118904" y="1507646"/>
            <a:ext cx="2773156" cy="323850"/>
          </a:xfrm>
          <a:prstGeom prst="rect">
            <a:avLst/>
          </a:prstGeom>
        </p:spPr>
        <p:txBody>
          <a:bodyPr vert="horz" wrap="square" lIns="0" tIns="45720" rIns="91440" bIns="45720" rtlCol="0" anchor="t">
            <a:noAutofit/>
          </a:bodyPr>
          <a:lstStyle/>
          <a:p>
            <a:pPr algn="l"/>
            <a:r>
              <a:rPr lang="sv-SE" sz="1600" b="1">
                <a:solidFill>
                  <a:schemeClr val="bg1"/>
                </a:solidFill>
              </a:rPr>
              <a:t>Arbetssätt i detta kapitel</a:t>
            </a:r>
          </a:p>
        </p:txBody>
      </p:sp>
      <p:sp>
        <p:nvSpPr>
          <p:cNvPr id="2" name="TextBox 1">
            <a:extLst>
              <a:ext uri="{FF2B5EF4-FFF2-40B4-BE49-F238E27FC236}">
                <a16:creationId xmlns:a16="http://schemas.microsoft.com/office/drawing/2014/main" id="{CC0BC6F1-9E2C-F110-C466-C67985478DAC}"/>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1000" baseline="30000"/>
              <a:t>1</a:t>
            </a:r>
            <a:r>
              <a:rPr lang="sv-SE" sz="1000"/>
              <a:t> 3 kap. 2 § patientlagen (2014:821) samt prop. 2009/10:67 s. 77.</a:t>
            </a:r>
          </a:p>
          <a:p>
            <a:pPr algn="l"/>
            <a:r>
              <a:rPr lang="sv-SE" sz="1000" baseline="30000"/>
              <a:t>2</a:t>
            </a:r>
            <a:r>
              <a:rPr lang="sv-SE" sz="1000"/>
              <a:t> 3 kap. 6 och 7 § patientlagen.</a:t>
            </a:r>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8</a:t>
            </a:fld>
            <a:endParaRPr lang="sv-SE"/>
          </a:p>
        </p:txBody>
      </p:sp>
    </p:spTree>
    <p:extLst>
      <p:ext uri="{BB962C8B-B14F-4D97-AF65-F5344CB8AC3E}">
        <p14:creationId xmlns:p14="http://schemas.microsoft.com/office/powerpoint/2010/main" val="3803909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7FD31-7D19-0EA9-7B1E-C94655632B26}"/>
              </a:ext>
              <a:ext uri="{C183D7F6-B498-43B3-948B-1728B52AA6E4}">
                <adec:decorative xmlns:adec="http://schemas.microsoft.com/office/drawing/2017/decorative" val="1"/>
              </a:ext>
            </a:extLst>
          </p:cNvPr>
          <p:cNvSpPr/>
          <p:nvPr/>
        </p:nvSpPr>
        <p:spPr>
          <a:xfrm>
            <a:off x="385956" y="1346138"/>
            <a:ext cx="11318484" cy="4810764"/>
          </a:xfrm>
          <a:prstGeom prst="rect">
            <a:avLst/>
          </a:prstGeom>
          <a:solidFill>
            <a:schemeClr val="bg1">
              <a:alpha val="8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itle 14">
            <a:extLst>
              <a:ext uri="{FF2B5EF4-FFF2-40B4-BE49-F238E27FC236}">
                <a16:creationId xmlns:a16="http://schemas.microsoft.com/office/drawing/2014/main" id="{D2A78C7B-234B-962D-5CA7-2E51D156652C}"/>
              </a:ext>
            </a:extLst>
          </p:cNvPr>
          <p:cNvSpPr>
            <a:spLocks noGrp="1"/>
          </p:cNvSpPr>
          <p:nvPr>
            <p:ph type="title"/>
          </p:nvPr>
        </p:nvSpPr>
        <p:spPr>
          <a:xfrm>
            <a:off x="636889" y="540000"/>
            <a:ext cx="10918222" cy="733688"/>
          </a:xfrm>
        </p:spPr>
        <p:txBody>
          <a:bodyPr/>
          <a:lstStyle/>
          <a:p>
            <a:r>
              <a:rPr lang="sv-SE"/>
              <a:t>Proaktiv patientinformation i Region Jönköpings län (1/2)</a:t>
            </a:r>
          </a:p>
        </p:txBody>
      </p:sp>
      <p:sp>
        <p:nvSpPr>
          <p:cNvPr id="10" name="Rectangle 9">
            <a:extLst>
              <a:ext uri="{FF2B5EF4-FFF2-40B4-BE49-F238E27FC236}">
                <a16:creationId xmlns:a16="http://schemas.microsoft.com/office/drawing/2014/main" id="{4B8846B6-8B6E-247E-1709-B728964052EC}"/>
              </a:ext>
              <a:ext uri="{C183D7F6-B498-43B3-948B-1728B52AA6E4}">
                <adec:decorative xmlns:adec="http://schemas.microsoft.com/office/drawing/2017/decorative" val="1"/>
              </a:ext>
            </a:extLst>
          </p:cNvPr>
          <p:cNvSpPr/>
          <p:nvPr/>
        </p:nvSpPr>
        <p:spPr>
          <a:xfrm>
            <a:off x="535289" y="2101196"/>
            <a:ext cx="11019822" cy="3924589"/>
          </a:xfrm>
          <a:prstGeom prst="rect">
            <a:avLst/>
          </a:prstGeom>
          <a:solidFill>
            <a:srgbClr val="EBF6F9"/>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 name="TextBox 18">
            <a:extLst>
              <a:ext uri="{FF2B5EF4-FFF2-40B4-BE49-F238E27FC236}">
                <a16:creationId xmlns:a16="http://schemas.microsoft.com/office/drawing/2014/main" id="{D262D0FC-B436-E505-1902-F44003398B48}"/>
              </a:ext>
            </a:extLst>
          </p:cNvPr>
          <p:cNvSpPr txBox="1"/>
          <p:nvPr/>
        </p:nvSpPr>
        <p:spPr>
          <a:xfrm>
            <a:off x="636889" y="2202796"/>
            <a:ext cx="10918220" cy="3715259"/>
          </a:xfrm>
          <a:prstGeom prst="rect">
            <a:avLst/>
          </a:prstGeom>
        </p:spPr>
        <p:txBody>
          <a:bodyPr vert="horz" wrap="square" lIns="0" tIns="0" rIns="0" bIns="0" rtlCol="0" anchor="t">
            <a:noAutofit/>
          </a:bodyPr>
          <a:lstStyle/>
          <a:p>
            <a:pPr algn="l">
              <a:spcAft>
                <a:spcPts val="900"/>
              </a:spcAft>
            </a:pPr>
            <a:r>
              <a:rPr lang="sv-SE" sz="1400" dirty="0"/>
              <a:t>Kirurgkliniken vid Länssjukhuset Ryhov i Region Jönköpings län informerar proaktivt patienter som väntar på vård om möjligheten få vård hos andra vårdgivare med kortare väntetider. Patienter får ett meddelande via 1177.se med information om tillgängliga vårdgivare och förutsättningar för besöket, exempelvis hur det fungerar med reseersättning. Patienten har möjlighet att tacka ja till erbjudandet om hänvisning direkt i 1177.se. Om inget svar inkommit efter 14 dagar skickas informationen även ut manuellt via posten för att säkerställa att den kommit fram till mottagaren.</a:t>
            </a:r>
          </a:p>
          <a:p>
            <a:pPr algn="l">
              <a:spcAft>
                <a:spcPts val="900"/>
              </a:spcAft>
            </a:pPr>
            <a:r>
              <a:rPr lang="sv-SE" sz="1400" dirty="0"/>
              <a:t>Enheten har prövat att variera informationen på olika sätt – såväl innehållet som formuleringarna – för att göra den så tillgänglig som möjligt. De har även intervjuat patienter som tackat ja eller nej till erbjudandet nationell vårdförmedling för att få en tydlig bild av vad som påverkar patienternas beslut. </a:t>
            </a:r>
          </a:p>
        </p:txBody>
      </p:sp>
      <p:sp>
        <p:nvSpPr>
          <p:cNvPr id="2" name="TextBox 1">
            <a:extLst>
              <a:ext uri="{FF2B5EF4-FFF2-40B4-BE49-F238E27FC236}">
                <a16:creationId xmlns:a16="http://schemas.microsoft.com/office/drawing/2014/main" id="{CC0BC6F1-9E2C-F110-C466-C67985478DAC}"/>
              </a:ext>
            </a:extLst>
          </p:cNvPr>
          <p:cNvSpPr txBox="1"/>
          <p:nvPr/>
        </p:nvSpPr>
        <p:spPr>
          <a:xfrm>
            <a:off x="636889" y="6226845"/>
            <a:ext cx="8473211" cy="342727"/>
          </a:xfrm>
          <a:prstGeom prst="rect">
            <a:avLst/>
          </a:prstGeom>
        </p:spPr>
        <p:txBody>
          <a:bodyPr vert="horz" wrap="square" lIns="0" tIns="45720" rIns="91440" bIns="45720" rtlCol="0" anchor="t">
            <a:noAutofit/>
          </a:bodyPr>
          <a:lstStyle/>
          <a:p>
            <a:pPr algn="l"/>
            <a:r>
              <a:rPr lang="sv-SE" sz="800"/>
              <a:t>Källa: Intervju med medarbetare på kirurgkliniken vid Länssjukhuset Ryhov. </a:t>
            </a:r>
          </a:p>
        </p:txBody>
      </p:sp>
      <p:sp>
        <p:nvSpPr>
          <p:cNvPr id="3" name="Slide Number Placeholder 2">
            <a:extLst>
              <a:ext uri="{FF2B5EF4-FFF2-40B4-BE49-F238E27FC236}">
                <a16:creationId xmlns:a16="http://schemas.microsoft.com/office/drawing/2014/main" id="{12900625-2A1B-9570-9E36-7E4DD1D5B8AF}"/>
              </a:ext>
            </a:extLst>
          </p:cNvPr>
          <p:cNvSpPr>
            <a:spLocks noGrp="1"/>
          </p:cNvSpPr>
          <p:nvPr>
            <p:ph type="sldNum" sz="quarter" idx="11"/>
          </p:nvPr>
        </p:nvSpPr>
        <p:spPr/>
        <p:txBody>
          <a:bodyPr/>
          <a:lstStyle/>
          <a:p>
            <a:fld id="{4EF126C7-24CB-41BE-8327-5CF4F4F9B55B}" type="slidenum">
              <a:rPr lang="sv-SE" smtClean="0"/>
              <a:pPr/>
              <a:t>9</a:t>
            </a:fld>
            <a:endParaRPr lang="sv-SE"/>
          </a:p>
        </p:txBody>
      </p:sp>
      <p:sp>
        <p:nvSpPr>
          <p:cNvPr id="7" name="Rectangle 6">
            <a:extLst>
              <a:ext uri="{FF2B5EF4-FFF2-40B4-BE49-F238E27FC236}">
                <a16:creationId xmlns:a16="http://schemas.microsoft.com/office/drawing/2014/main" id="{E4EE4982-7EBD-FD56-1866-6EC7749B541B}"/>
              </a:ext>
              <a:ext uri="{C183D7F6-B498-43B3-948B-1728B52AA6E4}">
                <adec:decorative xmlns:adec="http://schemas.microsoft.com/office/drawing/2017/decorative" val="1"/>
              </a:ext>
            </a:extLst>
          </p:cNvPr>
          <p:cNvSpPr/>
          <p:nvPr/>
        </p:nvSpPr>
        <p:spPr>
          <a:xfrm>
            <a:off x="535288" y="1444964"/>
            <a:ext cx="11019821" cy="6562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sv-SE" b="1"/>
          </a:p>
        </p:txBody>
      </p:sp>
      <p:sp>
        <p:nvSpPr>
          <p:cNvPr id="9" name="TextBox 8">
            <a:extLst>
              <a:ext uri="{FF2B5EF4-FFF2-40B4-BE49-F238E27FC236}">
                <a16:creationId xmlns:a16="http://schemas.microsoft.com/office/drawing/2014/main" id="{6B9A69FD-D0CE-E54D-05B7-D832A5D12BA8}"/>
              </a:ext>
            </a:extLst>
          </p:cNvPr>
          <p:cNvSpPr txBox="1"/>
          <p:nvPr/>
        </p:nvSpPr>
        <p:spPr>
          <a:xfrm>
            <a:off x="1206489" y="1611155"/>
            <a:ext cx="2781897" cy="323850"/>
          </a:xfrm>
          <a:prstGeom prst="rect">
            <a:avLst/>
          </a:prstGeom>
        </p:spPr>
        <p:txBody>
          <a:bodyPr vert="horz" wrap="square" lIns="0" tIns="45720" rIns="91440" bIns="45720" rtlCol="0" anchor="t">
            <a:noAutofit/>
          </a:bodyPr>
          <a:lstStyle/>
          <a:p>
            <a:pPr algn="l"/>
            <a:r>
              <a:rPr lang="sv-SE" sz="1400" b="1" dirty="0">
                <a:solidFill>
                  <a:schemeClr val="bg1"/>
                </a:solidFill>
              </a:rPr>
              <a:t>Vad innebär arbetssättet?</a:t>
            </a:r>
          </a:p>
        </p:txBody>
      </p:sp>
      <p:grpSp>
        <p:nvGrpSpPr>
          <p:cNvPr id="16" name="Group 15">
            <a:extLst>
              <a:ext uri="{FF2B5EF4-FFF2-40B4-BE49-F238E27FC236}">
                <a16:creationId xmlns:a16="http://schemas.microsoft.com/office/drawing/2014/main" id="{FD44A62A-3612-1217-689E-2E837A4AF3B3}"/>
              </a:ext>
              <a:ext uri="{C183D7F6-B498-43B3-948B-1728B52AA6E4}">
                <adec:decorative xmlns:adec="http://schemas.microsoft.com/office/drawing/2017/decorative" val="1"/>
              </a:ext>
            </a:extLst>
          </p:cNvPr>
          <p:cNvGrpSpPr/>
          <p:nvPr/>
        </p:nvGrpSpPr>
        <p:grpSpPr>
          <a:xfrm>
            <a:off x="636889" y="1539080"/>
            <a:ext cx="468000" cy="468000"/>
            <a:chOff x="797960" y="1559778"/>
            <a:chExt cx="468000" cy="468000"/>
          </a:xfrm>
        </p:grpSpPr>
        <p:sp>
          <p:nvSpPr>
            <p:cNvPr id="17" name="Oval 16">
              <a:extLst>
                <a:ext uri="{FF2B5EF4-FFF2-40B4-BE49-F238E27FC236}">
                  <a16:creationId xmlns:a16="http://schemas.microsoft.com/office/drawing/2014/main" id="{FD23AD58-F45F-56D9-8DE4-4928F30F86CB}"/>
                </a:ext>
              </a:extLst>
            </p:cNvPr>
            <p:cNvSpPr/>
            <p:nvPr/>
          </p:nvSpPr>
          <p:spPr>
            <a:xfrm flipH="1">
              <a:off x="797960" y="1559778"/>
              <a:ext cx="468000" cy="46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26" name="Graphic 25">
              <a:extLst>
                <a:ext uri="{FF2B5EF4-FFF2-40B4-BE49-F238E27FC236}">
                  <a16:creationId xmlns:a16="http://schemas.microsoft.com/office/drawing/2014/main" id="{5C507216-44C7-7740-C79D-605BD2AA3267}"/>
                </a:ext>
                <a:ext uri="{C183D7F6-B498-43B3-948B-1728B52AA6E4}">
                  <adec:decorative xmlns:adec="http://schemas.microsoft.com/office/drawing/2017/decorative" val="1"/>
                </a:ext>
              </a:extLst>
            </p:cNvPr>
            <p:cNvPicPr>
              <a:picLocks/>
            </p:cNvPicPr>
            <p:nvPr/>
          </p:nvPicPr>
          <p:blipFill>
            <a:blip r:embed="rId3">
              <a:lum/>
              <a:extLst>
                <a:ext uri="{96DAC541-7B7A-43D3-8B79-37D633B846F1}">
                  <asvg:svgBlip xmlns:asvg="http://schemas.microsoft.com/office/drawing/2016/SVG/main" r:embed="rId4"/>
                </a:ext>
              </a:extLst>
            </a:blip>
            <a:stretch>
              <a:fillRect/>
            </a:stretch>
          </p:blipFill>
          <p:spPr>
            <a:xfrm>
              <a:off x="846919" y="1608737"/>
              <a:ext cx="370082" cy="370082"/>
            </a:xfrm>
            <a:prstGeom prst="rect">
              <a:avLst/>
            </a:prstGeom>
          </p:spPr>
        </p:pic>
      </p:grpSp>
    </p:spTree>
    <p:extLst>
      <p:ext uri="{BB962C8B-B14F-4D97-AF65-F5344CB8AC3E}">
        <p14:creationId xmlns:p14="http://schemas.microsoft.com/office/powerpoint/2010/main" val="12703553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H_FLYSHEET_STYLE" val="1"/>
  <p:tag name="MM_STAMP_CONVERTED" val="True"/>
  <p:tag name="MM_SECTION_CONVERTED" val="True"/>
</p:tagLst>
</file>

<file path=ppt/tags/tag10.xml><?xml version="1.0" encoding="utf-8"?>
<p:tagLst xmlns:a="http://schemas.openxmlformats.org/drawingml/2006/main" xmlns:r="http://schemas.openxmlformats.org/officeDocument/2006/relationships" xmlns:p="http://schemas.openxmlformats.org/presentationml/2006/main">
  <p:tag name="MM_SLIDE_TYPE" val="6"/>
</p:tagLst>
</file>

<file path=ppt/tags/tag11.xml><?xml version="1.0" encoding="utf-8"?>
<p:tagLst xmlns:a="http://schemas.openxmlformats.org/drawingml/2006/main" xmlns:r="http://schemas.openxmlformats.org/officeDocument/2006/relationships" xmlns:p="http://schemas.openxmlformats.org/presentationml/2006/main">
  <p:tag name="MM_SLIDE_TYPE" val="6"/>
</p:tagLst>
</file>

<file path=ppt/tags/tag12.xml><?xml version="1.0" encoding="utf-8"?>
<p:tagLst xmlns:a="http://schemas.openxmlformats.org/drawingml/2006/main" xmlns:r="http://schemas.openxmlformats.org/officeDocument/2006/relationships" xmlns:p="http://schemas.openxmlformats.org/presentationml/2006/main">
  <p:tag name="MM_SLIDE_TYPE" val="6"/>
</p:tagLst>
</file>

<file path=ppt/tags/tag13.xml><?xml version="1.0" encoding="utf-8"?>
<p:tagLst xmlns:a="http://schemas.openxmlformats.org/drawingml/2006/main" xmlns:r="http://schemas.openxmlformats.org/officeDocument/2006/relationships" xmlns:p="http://schemas.openxmlformats.org/presentationml/2006/main">
  <p:tag name="MM_SLIDE_TYPE" val="6"/>
</p:tagLst>
</file>

<file path=ppt/tags/tag14.xml><?xml version="1.0" encoding="utf-8"?>
<p:tagLst xmlns:a="http://schemas.openxmlformats.org/drawingml/2006/main" xmlns:r="http://schemas.openxmlformats.org/officeDocument/2006/relationships" xmlns:p="http://schemas.openxmlformats.org/presentationml/2006/main">
  <p:tag name="MM_SLIDE_TYPE" val="6"/>
</p:tagLst>
</file>

<file path=ppt/tags/tag15.xml><?xml version="1.0" encoding="utf-8"?>
<p:tagLst xmlns:a="http://schemas.openxmlformats.org/drawingml/2006/main" xmlns:r="http://schemas.openxmlformats.org/officeDocument/2006/relationships" xmlns:p="http://schemas.openxmlformats.org/presentationml/2006/main">
  <p:tag name="MM_SLIDE_TYPE" val="6"/>
</p:tagLst>
</file>

<file path=ppt/tags/tag2.xml><?xml version="1.0" encoding="utf-8"?>
<p:tagLst xmlns:a="http://schemas.openxmlformats.org/drawingml/2006/main" xmlns:r="http://schemas.openxmlformats.org/officeDocument/2006/relationships" xmlns:p="http://schemas.openxmlformats.org/presentationml/2006/main">
  <p:tag name="MM_SLIDE_TYPE" val="6"/>
</p:tagLst>
</file>

<file path=ppt/tags/tag3.xml><?xml version="1.0" encoding="utf-8"?>
<p:tagLst xmlns:a="http://schemas.openxmlformats.org/drawingml/2006/main" xmlns:r="http://schemas.openxmlformats.org/officeDocument/2006/relationships" xmlns:p="http://schemas.openxmlformats.org/presentationml/2006/main">
  <p:tag name="MM_SLIDE_TYPE" val="6"/>
</p:tagLst>
</file>

<file path=ppt/tags/tag4.xml><?xml version="1.0" encoding="utf-8"?>
<p:tagLst xmlns:a="http://schemas.openxmlformats.org/drawingml/2006/main" xmlns:r="http://schemas.openxmlformats.org/officeDocument/2006/relationships" xmlns:p="http://schemas.openxmlformats.org/presentationml/2006/main">
  <p:tag name="MM_SLIDE_TYPE" val="6"/>
</p:tagLst>
</file>

<file path=ppt/tags/tag5.xml><?xml version="1.0" encoding="utf-8"?>
<p:tagLst xmlns:a="http://schemas.openxmlformats.org/drawingml/2006/main" xmlns:r="http://schemas.openxmlformats.org/officeDocument/2006/relationships" xmlns:p="http://schemas.openxmlformats.org/presentationml/2006/main">
  <p:tag name="MM_SLIDE_TYPE" val="6"/>
</p:tagLst>
</file>

<file path=ppt/tags/tag6.xml><?xml version="1.0" encoding="utf-8"?>
<p:tagLst xmlns:a="http://schemas.openxmlformats.org/drawingml/2006/main" xmlns:r="http://schemas.openxmlformats.org/officeDocument/2006/relationships" xmlns:p="http://schemas.openxmlformats.org/presentationml/2006/main">
  <p:tag name="MM_SLIDE_TYPE" val="6"/>
</p:tagLst>
</file>

<file path=ppt/tags/tag7.xml><?xml version="1.0" encoding="utf-8"?>
<p:tagLst xmlns:a="http://schemas.openxmlformats.org/drawingml/2006/main" xmlns:r="http://schemas.openxmlformats.org/officeDocument/2006/relationships" xmlns:p="http://schemas.openxmlformats.org/presentationml/2006/main">
  <p:tag name="MM_SLIDE_TYPE" val="6"/>
</p:tagLst>
</file>

<file path=ppt/tags/tag8.xml><?xml version="1.0" encoding="utf-8"?>
<p:tagLst xmlns:a="http://schemas.openxmlformats.org/drawingml/2006/main" xmlns:r="http://schemas.openxmlformats.org/officeDocument/2006/relationships" xmlns:p="http://schemas.openxmlformats.org/presentationml/2006/main">
  <p:tag name="MM_SLIDE_TYPE" val="6"/>
</p:tagLst>
</file>

<file path=ppt/tags/tag9.xml><?xml version="1.0" encoding="utf-8"?>
<p:tagLst xmlns:a="http://schemas.openxmlformats.org/drawingml/2006/main" xmlns:r="http://schemas.openxmlformats.org/officeDocument/2006/relationships" xmlns:p="http://schemas.openxmlformats.org/presentationml/2006/main">
  <p:tag name="MM_SLIDE_TYPE" val="6"/>
</p:tagLst>
</file>

<file path=ppt/theme/theme1.xml><?xml version="1.0" encoding="utf-8"?>
<a:theme xmlns:a="http://schemas.openxmlformats.org/drawingml/2006/main" name="Socialstyrelsen">
  <a:themeElements>
    <a:clrScheme name="SoS">
      <a:dk1>
        <a:srgbClr val="000000"/>
      </a:dk1>
      <a:lt1>
        <a:srgbClr val="FFFFFF"/>
      </a:lt1>
      <a:dk2>
        <a:srgbClr val="F8F2E8"/>
      </a:dk2>
      <a:lt2>
        <a:srgbClr val="FCFAF7"/>
      </a:lt2>
      <a:accent1>
        <a:srgbClr val="002B45"/>
      </a:accent1>
      <a:accent2>
        <a:srgbClr val="00385C"/>
      </a:accent2>
      <a:accent3>
        <a:srgbClr val="005892"/>
      </a:accent3>
      <a:accent4>
        <a:srgbClr val="017CC1"/>
      </a:accent4>
      <a:accent5>
        <a:srgbClr val="DBF0F6"/>
      </a:accent5>
      <a:accent6>
        <a:srgbClr val="EBFAFC"/>
      </a:accent6>
      <a:hlink>
        <a:srgbClr val="0563C1"/>
      </a:hlink>
      <a:folHlink>
        <a:srgbClr val="954F72"/>
      </a:folHlink>
    </a:clrScheme>
    <a:fontScheme name="PPT SoS">
      <a:majorFont>
        <a:latin typeface="Noto Sans"/>
        <a:ea typeface=""/>
        <a:cs typeface=""/>
      </a:majorFont>
      <a:minorFont>
        <a:latin typeface="Noto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0" tIns="45720" rIns="91440" bIns="45720" rtlCol="0" anchor="t">
        <a:normAutofit/>
      </a:bodyPr>
      <a:lstStyle>
        <a:defPPr algn="l">
          <a:defRPr dirty="0"/>
        </a:defPPr>
      </a:lstStyle>
    </a:txDef>
  </a:objectDefaults>
  <a:extraClrSchemeLst/>
  <a:custClrLst>
    <a:custClr name="SoS Mörkblå 1">
      <a:srgbClr val="112B43"/>
    </a:custClr>
    <a:custClr name="SoS Mörkblå 2">
      <a:srgbClr val="11385A"/>
    </a:custClr>
    <a:custClr name="SoS Blå 1">
      <a:srgbClr val="005892"/>
    </a:custClr>
    <a:custClr name="SoS Blå 2">
      <a:srgbClr val="017CC0"/>
    </a:custClr>
    <a:custClr name="SoS Ljusblå 1">
      <a:srgbClr val="DBEEF5"/>
    </a:custClr>
    <a:custClr name="SoS Ljusblå 2">
      <a:srgbClr val="EBF6F9"/>
    </a:custClr>
    <a:custClr name="Vit">
      <a:srgbClr val="FFFFFF"/>
    </a:custClr>
    <a:custClr name="Vit">
      <a:srgbClr val="FFFFFF"/>
    </a:custClr>
    <a:custClr name="SoS Beige 1">
      <a:srgbClr val="F7F1E7"/>
    </a:custClr>
    <a:custClr name="Sos Beige 2">
      <a:srgbClr val="FCFAF5"/>
    </a:custClr>
    <a:custClr name="SoS Gul 1">
      <a:srgbClr val="B27B2A"/>
    </a:custClr>
    <a:custClr name="SoS Gul 2">
      <a:srgbClr val="ECB94F"/>
    </a:custClr>
    <a:custClr name="SoS Gul 3">
      <a:srgbClr val="F9E0A7"/>
    </a:custClr>
    <a:custClr name="SoS Lila 1">
      <a:srgbClr val="AB37A6"/>
    </a:custClr>
    <a:custClr name="SoS Lila 2">
      <a:srgbClr val="BE67C0"/>
    </a:custClr>
    <a:custClr name="SoS Lila 3">
      <a:srgbClr val="ECCFE9"/>
    </a:custClr>
    <a:custClr name="Vit">
      <a:srgbClr val="FFFFFF"/>
    </a:custClr>
    <a:custClr name="Vit">
      <a:srgbClr val="FFFFFF"/>
    </a:custClr>
    <a:custClr name="Vit">
      <a:srgbClr val="FFFFFF"/>
    </a:custClr>
    <a:custClr name="Vit">
      <a:srgbClr val="FFFFFF"/>
    </a:custClr>
    <a:custClr name="SoS Grön 1">
      <a:srgbClr val="008276"/>
    </a:custClr>
    <a:custClr name="SoS Grön 2">
      <a:srgbClr val="00A380"/>
    </a:custClr>
    <a:custClr name="SoS Grön 3">
      <a:srgbClr val="79D3C5"/>
    </a:custClr>
    <a:custClr name="SoS Orange 1">
      <a:srgbClr val="C85135"/>
    </a:custClr>
    <a:custClr name="SoS Orange 2">
      <a:srgbClr val="EB805F"/>
    </a:custClr>
    <a:custClr name="SoS Orange 3">
      <a:srgbClr val="F7CAAC"/>
    </a:custClr>
  </a:custClrLst>
  <a:extLst>
    <a:ext uri="{05A4C25C-085E-4340-85A3-A5531E510DB2}">
      <thm15:themeFamily xmlns:thm15="http://schemas.microsoft.com/office/thememl/2012/main" name="Standardmall.potx" id="{683E6711-884D-4782-B03D-0CF031A7C732}" vid="{0A9A11A6-CC8B-493A-B187-A7BFE4E48D4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9DB54409-6C9F-45D3-9843-77C8B0C5D1EC}">
  <we:reference id="wa104381063" version="1.0.0.1" store="en-US" storeType="OMEX"/>
  <we:alternateReferences>
    <we:reference id="wa104381063" version="1.0.0.1" store="wa104381063"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13324ee-58f9-4a38-945e-caf210d89407" xsi:nil="true"/>
    <lcf76f155ced4ddcb4097134ff3c332f xmlns="1c6df80e-7c31-46a0-bb1c-370c85e12a8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12DA623C9B8BD64C98FE13C182194D7E" ma:contentTypeVersion="11" ma:contentTypeDescription="Skapa ett nytt dokument." ma:contentTypeScope="" ma:versionID="152249d729e430113381a0bcad101088">
  <xsd:schema xmlns:xsd="http://www.w3.org/2001/XMLSchema" xmlns:xs="http://www.w3.org/2001/XMLSchema" xmlns:p="http://schemas.microsoft.com/office/2006/metadata/properties" xmlns:ns2="1c6df80e-7c31-46a0-bb1c-370c85e12a88" xmlns:ns3="213324ee-58f9-4a38-945e-caf210d89407" targetNamespace="http://schemas.microsoft.com/office/2006/metadata/properties" ma:root="true" ma:fieldsID="64adeb41043ba3ee472d5c3bc3a355b5" ns2:_="" ns3:_="">
    <xsd:import namespace="1c6df80e-7c31-46a0-bb1c-370c85e12a88"/>
    <xsd:import namespace="213324ee-58f9-4a38-945e-caf210d8940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6df80e-7c31-46a0-bb1c-370c85e12a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Bildmarkeringar" ma:readOnly="false" ma:fieldId="{5cf76f15-5ced-4ddc-b409-7134ff3c332f}" ma:taxonomyMulti="true" ma:sspId="dbd9107d-40ae-46fb-a444-6038a1b11e86"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13324ee-58f9-4a38-945e-caf210d8940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a5483c8-1824-4b3c-96d4-2a15a5f9f854}" ma:internalName="TaxCatchAll" ma:showField="CatchAllData" ma:web="213324ee-58f9-4a38-945e-caf210d8940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341CDB-16AE-4347-8997-D871F23B8A41}">
  <ds:schemaRefs>
    <ds:schemaRef ds:uri="http://purl.org/dc/elements/1.1/"/>
    <ds:schemaRef ds:uri="http://schemas.microsoft.com/office/2006/documentManagement/types"/>
    <ds:schemaRef ds:uri="1c6df80e-7c31-46a0-bb1c-370c85e12a88"/>
    <ds:schemaRef ds:uri="http://schemas.microsoft.com/office/2006/metadata/properties"/>
    <ds:schemaRef ds:uri="http://schemas.openxmlformats.org/package/2006/metadata/core-properties"/>
    <ds:schemaRef ds:uri="http://schemas.microsoft.com/office/infopath/2007/PartnerControls"/>
    <ds:schemaRef ds:uri="http://purl.org/dc/dcmitype/"/>
    <ds:schemaRef ds:uri="213324ee-58f9-4a38-945e-caf210d89407"/>
    <ds:schemaRef ds:uri="http://www.w3.org/XML/1998/namespace"/>
    <ds:schemaRef ds:uri="http://purl.org/dc/terms/"/>
  </ds:schemaRefs>
</ds:datastoreItem>
</file>

<file path=customXml/itemProps2.xml><?xml version="1.0" encoding="utf-8"?>
<ds:datastoreItem xmlns:ds="http://schemas.openxmlformats.org/officeDocument/2006/customXml" ds:itemID="{956BBF1B-A6B6-429E-B95E-3974235C02A9}">
  <ds:schemaRefs>
    <ds:schemaRef ds:uri="http://schemas.microsoft.com/sharepoint/v3/contenttype/forms"/>
  </ds:schemaRefs>
</ds:datastoreItem>
</file>

<file path=customXml/itemProps3.xml><?xml version="1.0" encoding="utf-8"?>
<ds:datastoreItem xmlns:ds="http://schemas.openxmlformats.org/officeDocument/2006/customXml" ds:itemID="{AFEDCB93-1008-4DAB-AF46-AFFDF95247F4}">
  <ds:schemaRefs>
    <ds:schemaRef ds:uri="1c6df80e-7c31-46a0-bb1c-370c85e12a88"/>
    <ds:schemaRef ds:uri="213324ee-58f9-4a38-945e-caf210d8940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Standardmall</Template>
  <TotalTime>52</TotalTime>
  <Words>6596</Words>
  <Application>Microsoft Office PowerPoint</Application>
  <PresentationFormat>Widescreen</PresentationFormat>
  <Paragraphs>464</Paragraphs>
  <Slides>45</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Calibri</vt:lpstr>
      <vt:lpstr>Noto Sans</vt:lpstr>
      <vt:lpstr>Open Sans Light</vt:lpstr>
      <vt:lpstr>Wingdings</vt:lpstr>
      <vt:lpstr>Socialstyrelsen</vt:lpstr>
      <vt:lpstr>Diskussionsunderlag kring arbetssätt för nationell vårdförmedling</vt:lpstr>
      <vt:lpstr>Innehåll</vt:lpstr>
      <vt:lpstr>Introduktion</vt:lpstr>
      <vt:lpstr>Introduktion till underlaget </vt:lpstr>
      <vt:lpstr>Hur kan diskussionsunderlaget användas? </vt:lpstr>
      <vt:lpstr>Aktuella utmaningar i vårdförmedlingsprocessen </vt:lpstr>
      <vt:lpstr>Stöd och information till patient</vt:lpstr>
      <vt:lpstr>Introduktion till kapitlet – Stöd och information till patient</vt:lpstr>
      <vt:lpstr>Proaktiv patientinformation i Region Jönköpings län (1/2)</vt:lpstr>
      <vt:lpstr>Proaktiv patientinformation i Region Jönköpings län (2/2)</vt:lpstr>
      <vt:lpstr>Remissbedömning och patientinformation i Region Halland (1/2)</vt:lpstr>
      <vt:lpstr>Remissbedömning och patientinformation i Region Halland (2/2)</vt:lpstr>
      <vt:lpstr>Tryggt mottagande av utomlänspatienter på Karolinska Universitetssjukhuset (1/2)</vt:lpstr>
      <vt:lpstr>Tryggt mottagande av utomlänspatienter på Karolinska Universitetssjukhuset (2/2)</vt:lpstr>
      <vt:lpstr>Vårdgarantikampanj i Västra Götalandsregionen (1/2)</vt:lpstr>
      <vt:lpstr>Vårdgarantikampanj i Västra Götalandsregionen (2/2)</vt:lpstr>
      <vt:lpstr>Reflektionsfrågor kopplade till arbetssättet</vt:lpstr>
      <vt:lpstr>Samverkan och koordinering</vt:lpstr>
      <vt:lpstr>Introduktion till kapitlet – Samverkan och koordinering</vt:lpstr>
      <vt:lpstr>Tillgänglighetsarbete i Region Kronoberg (1/2)</vt:lpstr>
      <vt:lpstr>Tillgänglighetsarbete i Region Kronoberg (2/2)</vt:lpstr>
      <vt:lpstr>Visualisering av väntetider i Region Sörmland (1/2)</vt:lpstr>
      <vt:lpstr>Visualisering av väntetider i Region Sörmland (2/2)</vt:lpstr>
      <vt:lpstr>Leveransplaner i Västra Götalandsregionen (1/2)</vt:lpstr>
      <vt:lpstr>Leveransplaner i Västra Götalandsregionen (2/2)</vt:lpstr>
      <vt:lpstr>Fokuserat tillgänglighetsarbete i Region Västmanland (1/2)</vt:lpstr>
      <vt:lpstr>Fokuserat tillgänglighetsarbete i Region Västmanland (2/2)</vt:lpstr>
      <vt:lpstr>Gemensamma transporter inom Sjukvårdsregion Mellansverige (1/2)</vt:lpstr>
      <vt:lpstr>Gemensamma transporter inom Sjukvårdsregion Mellansverige (2/2)</vt:lpstr>
      <vt:lpstr>Reflektionsfrågor kopplade till arbetssättet</vt:lpstr>
      <vt:lpstr>Administration och uppföljning</vt:lpstr>
      <vt:lpstr>Introduktion till kapitlet – Administration och uppföljning</vt:lpstr>
      <vt:lpstr>Uppföljning av nationell vårdförmedling i Region Halland (1/2)</vt:lpstr>
      <vt:lpstr>Uppföljning av nationell vårdförmedling i Region Halland (2/2)</vt:lpstr>
      <vt:lpstr>Standardiserat informationsutbyte i Region Blekinge (1/2)</vt:lpstr>
      <vt:lpstr>Standardiserat informationsutbyte i Region Blekinge (2/2)</vt:lpstr>
      <vt:lpstr>Strategisk informationshantering i Region Stockholm (1/2)</vt:lpstr>
      <vt:lpstr>Strategisk informationshantering i Region Stockholm (2/2)</vt:lpstr>
      <vt:lpstr>Bokning av sjukresor i Region Blekinge (1/2)</vt:lpstr>
      <vt:lpstr>Bokning av sjukresor i Region Blekinge (2/2)</vt:lpstr>
      <vt:lpstr>Reflektionsfrågor kopplade till arbetssättet</vt:lpstr>
      <vt:lpstr>Verksamhetsutveckling</vt:lpstr>
      <vt:lpstr>Exempel på verksamhetsutvecklingsarbete</vt:lpstr>
      <vt:lpstr>Reflektionsfrågor kopplade till utvecklingsarbete  </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Märta Sundbeck</dc:creator>
  <cp:lastModifiedBy>Tilde Hagelin</cp:lastModifiedBy>
  <cp:revision>1</cp:revision>
  <dcterms:created xsi:type="dcterms:W3CDTF">2023-10-06T08:34:00Z</dcterms:created>
  <dcterms:modified xsi:type="dcterms:W3CDTF">2025-06-03T11:38:51Z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0x01010012DA623C9B8BD64C98FE13C182194D7E</vt:lpwstr>
  </property>
  <property fmtid="{D5CDD505-2E9C-101B-9397-08002B2CF9AE}" pid="3" name="MediaServiceImageTags">
    <vt:lpwstr/>
  </property>
  <property fmtid="{D5CDD505-2E9C-101B-9397-08002B2CF9AE}" pid="4" name="Order">
    <vt:r8>1433900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