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63" r:id="rId5"/>
    <p:sldId id="293" r:id="rId6"/>
    <p:sldId id="317" r:id="rId7"/>
    <p:sldId id="319" r:id="rId8"/>
    <p:sldId id="311" r:id="rId9"/>
    <p:sldId id="321" r:id="rId10"/>
    <p:sldId id="320" r:id="rId11"/>
    <p:sldId id="352" r:id="rId12"/>
    <p:sldId id="315" r:id="rId13"/>
    <p:sldId id="322" r:id="rId14"/>
    <p:sldId id="312" r:id="rId15"/>
    <p:sldId id="326" r:id="rId16"/>
    <p:sldId id="351" r:id="rId17"/>
    <p:sldId id="346" r:id="rId18"/>
    <p:sldId id="350" r:id="rId19"/>
    <p:sldId id="303" r:id="rId20"/>
    <p:sldId id="342" r:id="rId21"/>
    <p:sldId id="313" r:id="rId22"/>
    <p:sldId id="345" r:id="rId23"/>
    <p:sldId id="347" r:id="rId24"/>
    <p:sldId id="348" r:id="rId25"/>
    <p:sldId id="285" r:id="rId26"/>
  </p:sldIdLst>
  <p:sldSz cx="12192000" cy="6858000"/>
  <p:notesSz cx="6810375" cy="9942513"/>
  <p:custDataLst>
    <p:tags r:id="rId28"/>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F5A526-30BF-A6AB-1266-27512F010D2D}" name="Louise Björk" initials="LB" userId="S::louise.bjork@lumell.se::559a32e1-29e8-4ba2-9663-e97a1874a247" providerId="AD"/>
  <p188:author id="{515F3ECB-DDAA-1842-8F41-FFE39ECA1684}" name="Jack Watson" initials="JW" userId="S::Jack.watson@lumell.se::93e9fca6-2974-4d06-9343-103f08ed41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0"/>
    <a:srgbClr val="DDF2FF"/>
    <a:srgbClr val="FCFAF5"/>
    <a:srgbClr val="F8F2E8"/>
    <a:srgbClr val="D5EFFF"/>
    <a:srgbClr val="8A9DAE"/>
    <a:srgbClr val="EBECE9"/>
    <a:srgbClr val="EDD3EA"/>
    <a:srgbClr val="E5F5FF"/>
    <a:srgbClr val="F2D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14F58-5F74-4B26-8CD9-BD53299F8942}" v="134" dt="2025-06-03T12:20:43.532"/>
    <p1510:client id="{A3B1683D-74B4-4092-B9CC-87CAB40780F0}" v="76" dt="2025-06-03T12:15:42.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Watson" userId="93e9fca6-2974-4d06-9343-103f08ed414f" providerId="ADAL" clId="{A3B1683D-74B4-4092-B9CC-87CAB40780F0}"/>
    <pc:docChg chg="undo custSel modSld">
      <pc:chgData name="Jack Watson" userId="93e9fca6-2974-4d06-9343-103f08ed414f" providerId="ADAL" clId="{A3B1683D-74B4-4092-B9CC-87CAB40780F0}" dt="2025-06-03T12:15:42.778" v="84" actId="207"/>
      <pc:docMkLst>
        <pc:docMk/>
      </pc:docMkLst>
      <pc:sldChg chg="modSp mod">
        <pc:chgData name="Jack Watson" userId="93e9fca6-2974-4d06-9343-103f08ed414f" providerId="ADAL" clId="{A3B1683D-74B4-4092-B9CC-87CAB40780F0}" dt="2025-06-03T08:07:11.592" v="5" actId="20577"/>
        <pc:sldMkLst>
          <pc:docMk/>
          <pc:sldMk cId="3883067533" sldId="263"/>
        </pc:sldMkLst>
        <pc:spChg chg="mod">
          <ac:chgData name="Jack Watson" userId="93e9fca6-2974-4d06-9343-103f08ed414f" providerId="ADAL" clId="{A3B1683D-74B4-4092-B9CC-87CAB40780F0}" dt="2025-06-03T08:07:09.381" v="1" actId="27636"/>
          <ac:spMkLst>
            <pc:docMk/>
            <pc:sldMk cId="3883067533" sldId="263"/>
            <ac:spMk id="6" creationId="{66CD0A87-373A-13B8-FFC7-0BB676B182C2}"/>
          </ac:spMkLst>
        </pc:spChg>
        <pc:spChg chg="mod">
          <ac:chgData name="Jack Watson" userId="93e9fca6-2974-4d06-9343-103f08ed414f" providerId="ADAL" clId="{A3B1683D-74B4-4092-B9CC-87CAB40780F0}" dt="2025-06-03T08:07:11.592" v="5" actId="20577"/>
          <ac:spMkLst>
            <pc:docMk/>
            <pc:sldMk cId="3883067533" sldId="263"/>
            <ac:spMk id="7" creationId="{AE020C3C-2817-47BF-D351-84375AF68C5E}"/>
          </ac:spMkLst>
        </pc:spChg>
      </pc:sldChg>
      <pc:sldChg chg="modSp mod">
        <pc:chgData name="Jack Watson" userId="93e9fca6-2974-4d06-9343-103f08ed414f" providerId="ADAL" clId="{A3B1683D-74B4-4092-B9CC-87CAB40780F0}" dt="2025-06-03T12:12:43.444" v="46" actId="207"/>
        <pc:sldMkLst>
          <pc:docMk/>
          <pc:sldMk cId="4210986644" sldId="293"/>
        </pc:sldMkLst>
        <pc:spChg chg="mod">
          <ac:chgData name="Jack Watson" userId="93e9fca6-2974-4d06-9343-103f08ed414f" providerId="ADAL" clId="{A3B1683D-74B4-4092-B9CC-87CAB40780F0}" dt="2025-06-03T12:12:43.444" v="46" actId="207"/>
          <ac:spMkLst>
            <pc:docMk/>
            <pc:sldMk cId="4210986644" sldId="293"/>
            <ac:spMk id="4" creationId="{34275A34-4FB8-9DC8-E1D6-F22CEA6A3F09}"/>
          </ac:spMkLst>
        </pc:spChg>
        <pc:spChg chg="mod">
          <ac:chgData name="Jack Watson" userId="93e9fca6-2974-4d06-9343-103f08ed414f" providerId="ADAL" clId="{A3B1683D-74B4-4092-B9CC-87CAB40780F0}" dt="2025-06-03T12:12:43.444" v="46" actId="207"/>
          <ac:spMkLst>
            <pc:docMk/>
            <pc:sldMk cId="4210986644" sldId="293"/>
            <ac:spMk id="10" creationId="{EF8D7FD2-E926-F86B-015B-C8D6B86717A2}"/>
          </ac:spMkLst>
        </pc:spChg>
      </pc:sldChg>
      <pc:sldChg chg="delSp modSp mod">
        <pc:chgData name="Jack Watson" userId="93e9fca6-2974-4d06-9343-103f08ed414f" providerId="ADAL" clId="{A3B1683D-74B4-4092-B9CC-87CAB40780F0}" dt="2025-06-03T12:13:20.093" v="52" actId="207"/>
        <pc:sldMkLst>
          <pc:docMk/>
          <pc:sldMk cId="2127470305" sldId="303"/>
        </pc:sldMkLst>
        <pc:spChg chg="del">
          <ac:chgData name="Jack Watson" userId="93e9fca6-2974-4d06-9343-103f08ed414f" providerId="ADAL" clId="{A3B1683D-74B4-4092-B9CC-87CAB40780F0}" dt="2025-06-03T12:10:18.434" v="18" actId="478"/>
          <ac:spMkLst>
            <pc:docMk/>
            <pc:sldMk cId="2127470305" sldId="303"/>
            <ac:spMk id="5" creationId="{0820D622-6912-62F5-0A27-88BCA3724C89}"/>
          </ac:spMkLst>
        </pc:spChg>
        <pc:spChg chg="mod">
          <ac:chgData name="Jack Watson" userId="93e9fca6-2974-4d06-9343-103f08ed414f" providerId="ADAL" clId="{A3B1683D-74B4-4092-B9CC-87CAB40780F0}" dt="2025-06-03T12:13:17.386" v="51" actId="207"/>
          <ac:spMkLst>
            <pc:docMk/>
            <pc:sldMk cId="2127470305" sldId="303"/>
            <ac:spMk id="15" creationId="{C78A79F5-54DF-6BBC-5868-7C8ED9409DB6}"/>
          </ac:spMkLst>
        </pc:spChg>
        <pc:spChg chg="mod">
          <ac:chgData name="Jack Watson" userId="93e9fca6-2974-4d06-9343-103f08ed414f" providerId="ADAL" clId="{A3B1683D-74B4-4092-B9CC-87CAB40780F0}" dt="2025-06-03T12:13:20.093" v="52" actId="207"/>
          <ac:spMkLst>
            <pc:docMk/>
            <pc:sldMk cId="2127470305" sldId="303"/>
            <ac:spMk id="33" creationId="{8E74D6AC-73F7-837B-C5B7-6573EBF40C1F}"/>
          </ac:spMkLst>
        </pc:spChg>
        <pc:spChg chg="mod">
          <ac:chgData name="Jack Watson" userId="93e9fca6-2974-4d06-9343-103f08ed414f" providerId="ADAL" clId="{A3B1683D-74B4-4092-B9CC-87CAB40780F0}" dt="2025-06-03T12:13:10.040" v="49" actId="207"/>
          <ac:spMkLst>
            <pc:docMk/>
            <pc:sldMk cId="2127470305" sldId="303"/>
            <ac:spMk id="37" creationId="{BE88EC39-3408-0144-E702-FA7E1660E7B1}"/>
          </ac:spMkLst>
        </pc:spChg>
        <pc:picChg chg="del">
          <ac:chgData name="Jack Watson" userId="93e9fca6-2974-4d06-9343-103f08ed414f" providerId="ADAL" clId="{A3B1683D-74B4-4092-B9CC-87CAB40780F0}" dt="2025-06-03T11:43:49.404" v="15" actId="478"/>
          <ac:picMkLst>
            <pc:docMk/>
            <pc:sldMk cId="2127470305" sldId="303"/>
            <ac:picMk id="56" creationId="{6F810515-5F56-A700-6BA5-89E967A85217}"/>
          </ac:picMkLst>
        </pc:picChg>
      </pc:sldChg>
      <pc:sldChg chg="modSp mod">
        <pc:chgData name="Jack Watson" userId="93e9fca6-2974-4d06-9343-103f08ed414f" providerId="ADAL" clId="{A3B1683D-74B4-4092-B9CC-87CAB40780F0}" dt="2025-06-03T11:44:25.408" v="17" actId="207"/>
        <pc:sldMkLst>
          <pc:docMk/>
          <pc:sldMk cId="2224104153" sldId="317"/>
        </pc:sldMkLst>
        <pc:spChg chg="mod">
          <ac:chgData name="Jack Watson" userId="93e9fca6-2974-4d06-9343-103f08ed414f" providerId="ADAL" clId="{A3B1683D-74B4-4092-B9CC-87CAB40780F0}" dt="2025-06-03T11:44:25.408" v="17" actId="207"/>
          <ac:spMkLst>
            <pc:docMk/>
            <pc:sldMk cId="2224104153" sldId="317"/>
            <ac:spMk id="17" creationId="{10AFE786-63AA-BAA5-B139-854768C993D1}"/>
          </ac:spMkLst>
        </pc:spChg>
        <pc:spChg chg="mod">
          <ac:chgData name="Jack Watson" userId="93e9fca6-2974-4d06-9343-103f08ed414f" providerId="ADAL" clId="{A3B1683D-74B4-4092-B9CC-87CAB40780F0}" dt="2025-06-03T11:44:25.408" v="17" actId="207"/>
          <ac:spMkLst>
            <pc:docMk/>
            <pc:sldMk cId="2224104153" sldId="317"/>
            <ac:spMk id="18" creationId="{D975226B-834B-548A-8BF3-FB23EE44966E}"/>
          </ac:spMkLst>
        </pc:spChg>
        <pc:spChg chg="mod">
          <ac:chgData name="Jack Watson" userId="93e9fca6-2974-4d06-9343-103f08ed414f" providerId="ADAL" clId="{A3B1683D-74B4-4092-B9CC-87CAB40780F0}" dt="2025-06-03T11:44:25.408" v="17" actId="207"/>
          <ac:spMkLst>
            <pc:docMk/>
            <pc:sldMk cId="2224104153" sldId="317"/>
            <ac:spMk id="19" creationId="{4F232493-28B8-CDCD-06FE-37D5E3C8DEEB}"/>
          </ac:spMkLst>
        </pc:spChg>
        <pc:spChg chg="mod">
          <ac:chgData name="Jack Watson" userId="93e9fca6-2974-4d06-9343-103f08ed414f" providerId="ADAL" clId="{A3B1683D-74B4-4092-B9CC-87CAB40780F0}" dt="2025-06-03T11:44:25.408" v="17" actId="207"/>
          <ac:spMkLst>
            <pc:docMk/>
            <pc:sldMk cId="2224104153" sldId="317"/>
            <ac:spMk id="20" creationId="{369D73C4-A861-F42B-CA16-FF409C406558}"/>
          </ac:spMkLst>
        </pc:spChg>
        <pc:spChg chg="mod">
          <ac:chgData name="Jack Watson" userId="93e9fca6-2974-4d06-9343-103f08ed414f" providerId="ADAL" clId="{A3B1683D-74B4-4092-B9CC-87CAB40780F0}" dt="2025-06-03T11:44:25.408" v="17" actId="207"/>
          <ac:spMkLst>
            <pc:docMk/>
            <pc:sldMk cId="2224104153" sldId="317"/>
            <ac:spMk id="24" creationId="{03A136EA-5553-8CDC-531B-56140B347889}"/>
          </ac:spMkLst>
        </pc:spChg>
      </pc:sldChg>
      <pc:sldChg chg="modSp mod">
        <pc:chgData name="Jack Watson" userId="93e9fca6-2974-4d06-9343-103f08ed414f" providerId="ADAL" clId="{A3B1683D-74B4-4092-B9CC-87CAB40780F0}" dt="2025-06-03T12:14:59.825" v="78" actId="207"/>
        <pc:sldMkLst>
          <pc:docMk/>
          <pc:sldMk cId="3162086040" sldId="320"/>
        </pc:sldMkLst>
        <pc:spChg chg="mod">
          <ac:chgData name="Jack Watson" userId="93e9fca6-2974-4d06-9343-103f08ed414f" providerId="ADAL" clId="{A3B1683D-74B4-4092-B9CC-87CAB40780F0}" dt="2025-06-03T12:14:48.168" v="74" actId="207"/>
          <ac:spMkLst>
            <pc:docMk/>
            <pc:sldMk cId="3162086040" sldId="320"/>
            <ac:spMk id="17" creationId="{B11079FE-6229-C892-A7F2-9DFF254BC1EA}"/>
          </ac:spMkLst>
        </pc:spChg>
        <pc:spChg chg="mod">
          <ac:chgData name="Jack Watson" userId="93e9fca6-2974-4d06-9343-103f08ed414f" providerId="ADAL" clId="{A3B1683D-74B4-4092-B9CC-87CAB40780F0}" dt="2025-06-03T12:14:59.825" v="78" actId="207"/>
          <ac:spMkLst>
            <pc:docMk/>
            <pc:sldMk cId="3162086040" sldId="320"/>
            <ac:spMk id="18" creationId="{5C4151C0-5528-2DED-F486-A76443F972D7}"/>
          </ac:spMkLst>
        </pc:spChg>
        <pc:spChg chg="mod">
          <ac:chgData name="Jack Watson" userId="93e9fca6-2974-4d06-9343-103f08ed414f" providerId="ADAL" clId="{A3B1683D-74B4-4092-B9CC-87CAB40780F0}" dt="2025-06-03T12:14:50.734" v="75" actId="207"/>
          <ac:spMkLst>
            <pc:docMk/>
            <pc:sldMk cId="3162086040" sldId="320"/>
            <ac:spMk id="27" creationId="{9CC951B8-8387-B8A6-1E1F-B07D36A796DF}"/>
          </ac:spMkLst>
        </pc:spChg>
        <pc:spChg chg="mod">
          <ac:chgData name="Jack Watson" userId="93e9fca6-2974-4d06-9343-103f08ed414f" providerId="ADAL" clId="{A3B1683D-74B4-4092-B9CC-87CAB40780F0}" dt="2025-06-03T12:14:53.249" v="76" actId="207"/>
          <ac:spMkLst>
            <pc:docMk/>
            <pc:sldMk cId="3162086040" sldId="320"/>
            <ac:spMk id="29" creationId="{70C73791-D651-5844-B7C2-63F2B72EB1B0}"/>
          </ac:spMkLst>
        </pc:spChg>
      </pc:sldChg>
      <pc:sldChg chg="modSp mod">
        <pc:chgData name="Jack Watson" userId="93e9fca6-2974-4d06-9343-103f08ed414f" providerId="ADAL" clId="{A3B1683D-74B4-4092-B9CC-87CAB40780F0}" dt="2025-06-03T12:14:30.792" v="73" actId="207"/>
        <pc:sldMkLst>
          <pc:docMk/>
          <pc:sldMk cId="1239454224" sldId="322"/>
        </pc:sldMkLst>
        <pc:spChg chg="mod">
          <ac:chgData name="Jack Watson" userId="93e9fca6-2974-4d06-9343-103f08ed414f" providerId="ADAL" clId="{A3B1683D-74B4-4092-B9CC-87CAB40780F0}" dt="2025-06-03T12:14:05.584" v="64" actId="207"/>
          <ac:spMkLst>
            <pc:docMk/>
            <pc:sldMk cId="1239454224" sldId="322"/>
            <ac:spMk id="5" creationId="{BD825826-1271-E097-2F06-51ACC147F3BE}"/>
          </ac:spMkLst>
        </pc:spChg>
        <pc:spChg chg="mod">
          <ac:chgData name="Jack Watson" userId="93e9fca6-2974-4d06-9343-103f08ed414f" providerId="ADAL" clId="{A3B1683D-74B4-4092-B9CC-87CAB40780F0}" dt="2025-06-03T12:14:09.976" v="66" actId="207"/>
          <ac:spMkLst>
            <pc:docMk/>
            <pc:sldMk cId="1239454224" sldId="322"/>
            <ac:spMk id="6" creationId="{F8B9FFF8-CC23-B4CF-34C9-FDFD21052CE6}"/>
          </ac:spMkLst>
        </pc:spChg>
        <pc:spChg chg="mod">
          <ac:chgData name="Jack Watson" userId="93e9fca6-2974-4d06-9343-103f08ed414f" providerId="ADAL" clId="{A3B1683D-74B4-4092-B9CC-87CAB40780F0}" dt="2025-06-03T12:14:16.852" v="69" actId="207"/>
          <ac:spMkLst>
            <pc:docMk/>
            <pc:sldMk cId="1239454224" sldId="322"/>
            <ac:spMk id="7" creationId="{7F4E1973-8727-CD29-FD50-48062CB22983}"/>
          </ac:spMkLst>
        </pc:spChg>
        <pc:spChg chg="mod">
          <ac:chgData name="Jack Watson" userId="93e9fca6-2974-4d06-9343-103f08ed414f" providerId="ADAL" clId="{A3B1683D-74B4-4092-B9CC-87CAB40780F0}" dt="2025-06-03T12:14:21.816" v="71" actId="207"/>
          <ac:spMkLst>
            <pc:docMk/>
            <pc:sldMk cId="1239454224" sldId="322"/>
            <ac:spMk id="8" creationId="{BC94B8EE-9741-EA13-46BD-98DB2881396E}"/>
          </ac:spMkLst>
        </pc:spChg>
        <pc:spChg chg="mod">
          <ac:chgData name="Jack Watson" userId="93e9fca6-2974-4d06-9343-103f08ed414f" providerId="ADAL" clId="{A3B1683D-74B4-4092-B9CC-87CAB40780F0}" dt="2025-06-03T12:14:30.792" v="73" actId="207"/>
          <ac:spMkLst>
            <pc:docMk/>
            <pc:sldMk cId="1239454224" sldId="322"/>
            <ac:spMk id="9" creationId="{724F9F3E-C939-6FDF-8FE2-9765B884A87F}"/>
          </ac:spMkLst>
        </pc:spChg>
      </pc:sldChg>
      <pc:sldChg chg="modSp mod">
        <pc:chgData name="Jack Watson" userId="93e9fca6-2974-4d06-9343-103f08ed414f" providerId="ADAL" clId="{A3B1683D-74B4-4092-B9CC-87CAB40780F0}" dt="2025-06-03T12:11:26.632" v="44" actId="207"/>
        <pc:sldMkLst>
          <pc:docMk/>
          <pc:sldMk cId="3920614611" sldId="326"/>
        </pc:sldMkLst>
        <pc:spChg chg="mod">
          <ac:chgData name="Jack Watson" userId="93e9fca6-2974-4d06-9343-103f08ed414f" providerId="ADAL" clId="{A3B1683D-74B4-4092-B9CC-87CAB40780F0}" dt="2025-06-03T12:11:07.704" v="34" actId="207"/>
          <ac:spMkLst>
            <pc:docMk/>
            <pc:sldMk cId="3920614611" sldId="326"/>
            <ac:spMk id="8" creationId="{ACD761FF-DCB7-C9AA-E3FD-920FE4380B02}"/>
          </ac:spMkLst>
        </pc:spChg>
        <pc:spChg chg="mod">
          <ac:chgData name="Jack Watson" userId="93e9fca6-2974-4d06-9343-103f08ed414f" providerId="ADAL" clId="{A3B1683D-74B4-4092-B9CC-87CAB40780F0}" dt="2025-06-03T12:11:07.704" v="34" actId="207"/>
          <ac:spMkLst>
            <pc:docMk/>
            <pc:sldMk cId="3920614611" sldId="326"/>
            <ac:spMk id="14" creationId="{26A48B13-640C-14F1-DED0-74DC26347391}"/>
          </ac:spMkLst>
        </pc:spChg>
        <pc:spChg chg="mod">
          <ac:chgData name="Jack Watson" userId="93e9fca6-2974-4d06-9343-103f08ed414f" providerId="ADAL" clId="{A3B1683D-74B4-4092-B9CC-87CAB40780F0}" dt="2025-06-03T12:11:07.704" v="34" actId="207"/>
          <ac:spMkLst>
            <pc:docMk/>
            <pc:sldMk cId="3920614611" sldId="326"/>
            <ac:spMk id="79" creationId="{00232CB4-E272-F633-D080-361EBDCB6A8F}"/>
          </ac:spMkLst>
        </pc:spChg>
        <pc:spChg chg="mod">
          <ac:chgData name="Jack Watson" userId="93e9fca6-2974-4d06-9343-103f08ed414f" providerId="ADAL" clId="{A3B1683D-74B4-4092-B9CC-87CAB40780F0}" dt="2025-06-03T12:11:07.704" v="34" actId="207"/>
          <ac:spMkLst>
            <pc:docMk/>
            <pc:sldMk cId="3920614611" sldId="326"/>
            <ac:spMk id="81" creationId="{25BE64CC-C0B4-8245-F34D-FCBA203AEC9D}"/>
          </ac:spMkLst>
        </pc:spChg>
        <pc:spChg chg="mod">
          <ac:chgData name="Jack Watson" userId="93e9fca6-2974-4d06-9343-103f08ed414f" providerId="ADAL" clId="{A3B1683D-74B4-4092-B9CC-87CAB40780F0}" dt="2025-06-03T12:11:15.096" v="38" actId="207"/>
          <ac:spMkLst>
            <pc:docMk/>
            <pc:sldMk cId="3920614611" sldId="326"/>
            <ac:spMk id="84" creationId="{8354E2D1-698A-CED0-D642-F80462AAC926}"/>
          </ac:spMkLst>
        </pc:spChg>
        <pc:spChg chg="mod">
          <ac:chgData name="Jack Watson" userId="93e9fca6-2974-4d06-9343-103f08ed414f" providerId="ADAL" clId="{A3B1683D-74B4-4092-B9CC-87CAB40780F0}" dt="2025-06-03T12:11:10.427" v="35" actId="207"/>
          <ac:spMkLst>
            <pc:docMk/>
            <pc:sldMk cId="3920614611" sldId="326"/>
            <ac:spMk id="87" creationId="{03BC1E0E-3FF5-6215-7D65-CE81FDE33DB7}"/>
          </ac:spMkLst>
        </pc:spChg>
        <pc:spChg chg="mod">
          <ac:chgData name="Jack Watson" userId="93e9fca6-2974-4d06-9343-103f08ed414f" providerId="ADAL" clId="{A3B1683D-74B4-4092-B9CC-87CAB40780F0}" dt="2025-06-03T12:11:18.018" v="39" actId="207"/>
          <ac:spMkLst>
            <pc:docMk/>
            <pc:sldMk cId="3920614611" sldId="326"/>
            <ac:spMk id="101" creationId="{4D302B0B-B941-252C-D0DC-9A062F1C58FA}"/>
          </ac:spMkLst>
        </pc:spChg>
        <pc:spChg chg="mod">
          <ac:chgData name="Jack Watson" userId="93e9fca6-2974-4d06-9343-103f08ed414f" providerId="ADAL" clId="{A3B1683D-74B4-4092-B9CC-87CAB40780F0}" dt="2025-06-03T12:11:20.197" v="40" actId="207"/>
          <ac:spMkLst>
            <pc:docMk/>
            <pc:sldMk cId="3920614611" sldId="326"/>
            <ac:spMk id="105" creationId="{8F7BD54B-937D-3750-32FC-8A57534FE2AE}"/>
          </ac:spMkLst>
        </pc:spChg>
        <pc:spChg chg="mod">
          <ac:chgData name="Jack Watson" userId="93e9fca6-2974-4d06-9343-103f08ed414f" providerId="ADAL" clId="{A3B1683D-74B4-4092-B9CC-87CAB40780F0}" dt="2025-06-03T12:11:07.704" v="34" actId="207"/>
          <ac:spMkLst>
            <pc:docMk/>
            <pc:sldMk cId="3920614611" sldId="326"/>
            <ac:spMk id="115" creationId="{D2EAE27A-7C2F-D44A-52DB-FE14C3F6A86E}"/>
          </ac:spMkLst>
        </pc:spChg>
        <pc:spChg chg="mod">
          <ac:chgData name="Jack Watson" userId="93e9fca6-2974-4d06-9343-103f08ed414f" providerId="ADAL" clId="{A3B1683D-74B4-4092-B9CC-87CAB40780F0}" dt="2025-06-03T12:11:07.704" v="34" actId="207"/>
          <ac:spMkLst>
            <pc:docMk/>
            <pc:sldMk cId="3920614611" sldId="326"/>
            <ac:spMk id="116" creationId="{97E8F433-A5C9-4BE1-DF7B-11A410F0D0A5}"/>
          </ac:spMkLst>
        </pc:spChg>
        <pc:spChg chg="mod">
          <ac:chgData name="Jack Watson" userId="93e9fca6-2974-4d06-9343-103f08ed414f" providerId="ADAL" clId="{A3B1683D-74B4-4092-B9CC-87CAB40780F0}" dt="2025-06-03T12:11:07.704" v="34" actId="207"/>
          <ac:spMkLst>
            <pc:docMk/>
            <pc:sldMk cId="3920614611" sldId="326"/>
            <ac:spMk id="117" creationId="{D17B2C29-0170-DE16-DAA5-C2708BA09CAD}"/>
          </ac:spMkLst>
        </pc:spChg>
        <pc:spChg chg="mod">
          <ac:chgData name="Jack Watson" userId="93e9fca6-2974-4d06-9343-103f08ed414f" providerId="ADAL" clId="{A3B1683D-74B4-4092-B9CC-87CAB40780F0}" dt="2025-06-03T12:11:22.576" v="42" actId="207"/>
          <ac:spMkLst>
            <pc:docMk/>
            <pc:sldMk cId="3920614611" sldId="326"/>
            <ac:spMk id="123" creationId="{5FEAF08A-F87D-F53E-E144-EFB72BB000A6}"/>
          </ac:spMkLst>
        </pc:spChg>
        <pc:spChg chg="mod">
          <ac:chgData name="Jack Watson" userId="93e9fca6-2974-4d06-9343-103f08ed414f" providerId="ADAL" clId="{A3B1683D-74B4-4092-B9CC-87CAB40780F0}" dt="2025-06-03T12:11:24.159" v="43" actId="207"/>
          <ac:spMkLst>
            <pc:docMk/>
            <pc:sldMk cId="3920614611" sldId="326"/>
            <ac:spMk id="134" creationId="{7A54E9C7-7010-C07A-AE14-E8C955DB8B2F}"/>
          </ac:spMkLst>
        </pc:spChg>
        <pc:spChg chg="mod">
          <ac:chgData name="Jack Watson" userId="93e9fca6-2974-4d06-9343-103f08ed414f" providerId="ADAL" clId="{A3B1683D-74B4-4092-B9CC-87CAB40780F0}" dt="2025-06-03T12:11:26.632" v="44" actId="207"/>
          <ac:spMkLst>
            <pc:docMk/>
            <pc:sldMk cId="3920614611" sldId="326"/>
            <ac:spMk id="137" creationId="{38975756-BF63-5B42-0A3A-B2B35DB070E0}"/>
          </ac:spMkLst>
        </pc:spChg>
        <pc:picChg chg="mod">
          <ac:chgData name="Jack Watson" userId="93e9fca6-2974-4d06-9343-103f08ed414f" providerId="ADAL" clId="{A3B1683D-74B4-4092-B9CC-87CAB40780F0}" dt="2025-06-03T12:11:13.607" v="37" actId="207"/>
          <ac:picMkLst>
            <pc:docMk/>
            <pc:sldMk cId="3920614611" sldId="326"/>
            <ac:picMk id="121" creationId="{A2AC0CD1-40D9-2665-A08E-6040BCAF61EB}"/>
          </ac:picMkLst>
        </pc:picChg>
      </pc:sldChg>
      <pc:sldChg chg="addSp delSp mod">
        <pc:chgData name="Jack Watson" userId="93e9fca6-2974-4d06-9343-103f08ed414f" providerId="ADAL" clId="{A3B1683D-74B4-4092-B9CC-87CAB40780F0}" dt="2025-06-03T11:43:42.059" v="14" actId="478"/>
        <pc:sldMkLst>
          <pc:docMk/>
          <pc:sldMk cId="792573522" sldId="342"/>
        </pc:sldMkLst>
        <pc:spChg chg="add del">
          <ac:chgData name="Jack Watson" userId="93e9fca6-2974-4d06-9343-103f08ed414f" providerId="ADAL" clId="{A3B1683D-74B4-4092-B9CC-87CAB40780F0}" dt="2025-06-03T11:43:42.059" v="14" actId="478"/>
          <ac:spMkLst>
            <pc:docMk/>
            <pc:sldMk cId="792573522" sldId="342"/>
            <ac:spMk id="13" creationId="{BEB5E0CB-92A0-FA8C-C07E-6A86BBD5DD9B}"/>
          </ac:spMkLst>
        </pc:spChg>
      </pc:sldChg>
      <pc:sldChg chg="delSp mod">
        <pc:chgData name="Jack Watson" userId="93e9fca6-2974-4d06-9343-103f08ed414f" providerId="ADAL" clId="{A3B1683D-74B4-4092-B9CC-87CAB40780F0}" dt="2025-06-03T11:43:33.160" v="12" actId="478"/>
        <pc:sldMkLst>
          <pc:docMk/>
          <pc:sldMk cId="383666625" sldId="345"/>
        </pc:sldMkLst>
        <pc:spChg chg="del">
          <ac:chgData name="Jack Watson" userId="93e9fca6-2974-4d06-9343-103f08ed414f" providerId="ADAL" clId="{A3B1683D-74B4-4092-B9CC-87CAB40780F0}" dt="2025-06-03T11:43:33.160" v="12" actId="478"/>
          <ac:spMkLst>
            <pc:docMk/>
            <pc:sldMk cId="383666625" sldId="345"/>
            <ac:spMk id="4" creationId="{6B91F123-2AB1-46E7-AE43-55AB1854C5A0}"/>
          </ac:spMkLst>
        </pc:spChg>
      </pc:sldChg>
      <pc:sldChg chg="delSp modSp mod">
        <pc:chgData name="Jack Watson" userId="93e9fca6-2974-4d06-9343-103f08ed414f" providerId="ADAL" clId="{A3B1683D-74B4-4092-B9CC-87CAB40780F0}" dt="2025-06-03T12:13:31.206" v="54" actId="207"/>
        <pc:sldMkLst>
          <pc:docMk/>
          <pc:sldMk cId="990434899" sldId="346"/>
        </pc:sldMkLst>
        <pc:spChg chg="del">
          <ac:chgData name="Jack Watson" userId="93e9fca6-2974-4d06-9343-103f08ed414f" providerId="ADAL" clId="{A3B1683D-74B4-4092-B9CC-87CAB40780F0}" dt="2025-06-03T11:43:17.020" v="9" actId="478"/>
          <ac:spMkLst>
            <pc:docMk/>
            <pc:sldMk cId="990434899" sldId="346"/>
            <ac:spMk id="3" creationId="{8CE6E1EB-4022-A266-36BE-03B473708ECB}"/>
          </ac:spMkLst>
        </pc:spChg>
        <pc:spChg chg="mod">
          <ac:chgData name="Jack Watson" userId="93e9fca6-2974-4d06-9343-103f08ed414f" providerId="ADAL" clId="{A3B1683D-74B4-4092-B9CC-87CAB40780F0}" dt="2025-06-03T12:13:31.206" v="54" actId="207"/>
          <ac:spMkLst>
            <pc:docMk/>
            <pc:sldMk cId="990434899" sldId="346"/>
            <ac:spMk id="8" creationId="{A32343BA-94E8-87C3-0E55-479A5FA08E58}"/>
          </ac:spMkLst>
        </pc:spChg>
      </pc:sldChg>
      <pc:sldChg chg="delSp mod">
        <pc:chgData name="Jack Watson" userId="93e9fca6-2974-4d06-9343-103f08ed414f" providerId="ADAL" clId="{A3B1683D-74B4-4092-B9CC-87CAB40780F0}" dt="2025-06-03T11:43:30.906" v="11" actId="478"/>
        <pc:sldMkLst>
          <pc:docMk/>
          <pc:sldMk cId="597978908" sldId="347"/>
        </pc:sldMkLst>
        <pc:spChg chg="del">
          <ac:chgData name="Jack Watson" userId="93e9fca6-2974-4d06-9343-103f08ed414f" providerId="ADAL" clId="{A3B1683D-74B4-4092-B9CC-87CAB40780F0}" dt="2025-06-03T11:43:30.906" v="11" actId="478"/>
          <ac:spMkLst>
            <pc:docMk/>
            <pc:sldMk cId="597978908" sldId="347"/>
            <ac:spMk id="4" creationId="{22D0C88C-2105-846E-26CE-5C8AA904E131}"/>
          </ac:spMkLst>
        </pc:spChg>
      </pc:sldChg>
      <pc:sldChg chg="delSp mod">
        <pc:chgData name="Jack Watson" userId="93e9fca6-2974-4d06-9343-103f08ed414f" providerId="ADAL" clId="{A3B1683D-74B4-4092-B9CC-87CAB40780F0}" dt="2025-06-03T11:43:27.540" v="10" actId="478"/>
        <pc:sldMkLst>
          <pc:docMk/>
          <pc:sldMk cId="1280871509" sldId="348"/>
        </pc:sldMkLst>
        <pc:spChg chg="del">
          <ac:chgData name="Jack Watson" userId="93e9fca6-2974-4d06-9343-103f08ed414f" providerId="ADAL" clId="{A3B1683D-74B4-4092-B9CC-87CAB40780F0}" dt="2025-06-03T11:43:27.540" v="10" actId="478"/>
          <ac:spMkLst>
            <pc:docMk/>
            <pc:sldMk cId="1280871509" sldId="348"/>
            <ac:spMk id="4" creationId="{802B736A-C871-6CB1-A9C8-747D521AED9D}"/>
          </ac:spMkLst>
        </pc:spChg>
      </pc:sldChg>
      <pc:sldChg chg="modSp mod">
        <pc:chgData name="Jack Watson" userId="93e9fca6-2974-4d06-9343-103f08ed414f" providerId="ADAL" clId="{A3B1683D-74B4-4092-B9CC-87CAB40780F0}" dt="2025-06-03T12:15:42.778" v="84" actId="207"/>
        <pc:sldMkLst>
          <pc:docMk/>
          <pc:sldMk cId="4019444169" sldId="350"/>
        </pc:sldMkLst>
        <pc:spChg chg="mod">
          <ac:chgData name="Jack Watson" userId="93e9fca6-2974-4d06-9343-103f08ed414f" providerId="ADAL" clId="{A3B1683D-74B4-4092-B9CC-87CAB40780F0}" dt="2025-06-03T12:15:32.416" v="81" actId="207"/>
          <ac:spMkLst>
            <pc:docMk/>
            <pc:sldMk cId="4019444169" sldId="350"/>
            <ac:spMk id="4" creationId="{44CBC299-BDDB-7D57-3B41-B670D6A672EB}"/>
          </ac:spMkLst>
        </pc:spChg>
        <pc:spChg chg="mod">
          <ac:chgData name="Jack Watson" userId="93e9fca6-2974-4d06-9343-103f08ed414f" providerId="ADAL" clId="{A3B1683D-74B4-4092-B9CC-87CAB40780F0}" dt="2025-06-03T12:15:36.765" v="82" actId="207"/>
          <ac:spMkLst>
            <pc:docMk/>
            <pc:sldMk cId="4019444169" sldId="350"/>
            <ac:spMk id="6" creationId="{8A9D0A35-26C7-637E-6FF3-C6CACF4EED9F}"/>
          </ac:spMkLst>
        </pc:spChg>
        <pc:spChg chg="mod">
          <ac:chgData name="Jack Watson" userId="93e9fca6-2974-4d06-9343-103f08ed414f" providerId="ADAL" clId="{A3B1683D-74B4-4092-B9CC-87CAB40780F0}" dt="2025-06-03T12:15:42.778" v="84" actId="207"/>
          <ac:spMkLst>
            <pc:docMk/>
            <pc:sldMk cId="4019444169" sldId="350"/>
            <ac:spMk id="7" creationId="{2CB675E5-33E6-4339-11A6-8698BE73E766}"/>
          </ac:spMkLst>
        </pc:spChg>
      </pc:sldChg>
      <pc:sldChg chg="addSp delSp modSp mod">
        <pc:chgData name="Jack Watson" userId="93e9fca6-2974-4d06-9343-103f08ed414f" providerId="ADAL" clId="{A3B1683D-74B4-4092-B9CC-87CAB40780F0}" dt="2025-06-03T12:13:54.142" v="62" actId="207"/>
        <pc:sldMkLst>
          <pc:docMk/>
          <pc:sldMk cId="1700717687" sldId="351"/>
        </pc:sldMkLst>
        <pc:spChg chg="del">
          <ac:chgData name="Jack Watson" userId="93e9fca6-2974-4d06-9343-103f08ed414f" providerId="ADAL" clId="{A3B1683D-74B4-4092-B9CC-87CAB40780F0}" dt="2025-06-03T12:10:32.002" v="19" actId="478"/>
          <ac:spMkLst>
            <pc:docMk/>
            <pc:sldMk cId="1700717687" sldId="351"/>
            <ac:spMk id="4" creationId="{DD525A61-9D2E-CFFA-807B-B02E86737B43}"/>
          </ac:spMkLst>
        </pc:spChg>
        <pc:spChg chg="mod">
          <ac:chgData name="Jack Watson" userId="93e9fca6-2974-4d06-9343-103f08ed414f" providerId="ADAL" clId="{A3B1683D-74B4-4092-B9CC-87CAB40780F0}" dt="2025-06-03T12:13:50.965" v="61" actId="207"/>
          <ac:spMkLst>
            <pc:docMk/>
            <pc:sldMk cId="1700717687" sldId="351"/>
            <ac:spMk id="6" creationId="{3C565E8A-2DC0-F67B-298D-C40E35D7BEB3}"/>
          </ac:spMkLst>
        </pc:spChg>
        <pc:spChg chg="mod">
          <ac:chgData name="Jack Watson" userId="93e9fca6-2974-4d06-9343-103f08ed414f" providerId="ADAL" clId="{A3B1683D-74B4-4092-B9CC-87CAB40780F0}" dt="2025-06-03T12:13:37.093" v="56" actId="207"/>
          <ac:spMkLst>
            <pc:docMk/>
            <pc:sldMk cId="1700717687" sldId="351"/>
            <ac:spMk id="9" creationId="{DB3DF948-BBDC-9E75-BA5A-BF40660B7131}"/>
          </ac:spMkLst>
        </pc:spChg>
        <pc:spChg chg="add del mod">
          <ac:chgData name="Jack Watson" userId="93e9fca6-2974-4d06-9343-103f08ed414f" providerId="ADAL" clId="{A3B1683D-74B4-4092-B9CC-87CAB40780F0}" dt="2025-06-03T12:13:43.108" v="59" actId="207"/>
          <ac:spMkLst>
            <pc:docMk/>
            <pc:sldMk cId="1700717687" sldId="351"/>
            <ac:spMk id="10" creationId="{2DDB343D-086A-47CD-4B25-EC38972B43EF}"/>
          </ac:spMkLst>
        </pc:spChg>
        <pc:spChg chg="mod">
          <ac:chgData name="Jack Watson" userId="93e9fca6-2974-4d06-9343-103f08ed414f" providerId="ADAL" clId="{A3B1683D-74B4-4092-B9CC-87CAB40780F0}" dt="2025-06-03T12:13:54.142" v="62" actId="207"/>
          <ac:spMkLst>
            <pc:docMk/>
            <pc:sldMk cId="1700717687" sldId="351"/>
            <ac:spMk id="19" creationId="{09A14D67-23B0-2873-ACDE-0B07F7E1D63B}"/>
          </ac:spMkLst>
        </pc:spChg>
        <pc:grpChg chg="del">
          <ac:chgData name="Jack Watson" userId="93e9fca6-2974-4d06-9343-103f08ed414f" providerId="ADAL" clId="{A3B1683D-74B4-4092-B9CC-87CAB40780F0}" dt="2025-06-03T12:10:38.980" v="22" actId="478"/>
          <ac:grpSpMkLst>
            <pc:docMk/>
            <pc:sldMk cId="1700717687" sldId="351"/>
            <ac:grpSpMk id="37" creationId="{E9EAE339-DC74-8B84-6384-253C6451188A}"/>
          </ac:grpSpMkLst>
        </pc:grpChg>
        <pc:grpChg chg="del">
          <ac:chgData name="Jack Watson" userId="93e9fca6-2974-4d06-9343-103f08ed414f" providerId="ADAL" clId="{A3B1683D-74B4-4092-B9CC-87CAB40780F0}" dt="2025-06-03T12:10:40.023" v="24" actId="478"/>
          <ac:grpSpMkLst>
            <pc:docMk/>
            <pc:sldMk cId="1700717687" sldId="351"/>
            <ac:grpSpMk id="48" creationId="{35853E86-6CEE-7776-A81E-FABFCCD33D37}"/>
          </ac:grpSpMkLst>
        </pc:grpChg>
        <pc:grpChg chg="del">
          <ac:chgData name="Jack Watson" userId="93e9fca6-2974-4d06-9343-103f08ed414f" providerId="ADAL" clId="{A3B1683D-74B4-4092-B9CC-87CAB40780F0}" dt="2025-06-03T12:10:40.800" v="25" actId="478"/>
          <ac:grpSpMkLst>
            <pc:docMk/>
            <pc:sldMk cId="1700717687" sldId="351"/>
            <ac:grpSpMk id="51" creationId="{E8FA8488-696A-8836-97B8-B378D187700F}"/>
          </ac:grpSpMkLst>
        </pc:grpChg>
        <pc:grpChg chg="add del">
          <ac:chgData name="Jack Watson" userId="93e9fca6-2974-4d06-9343-103f08ed414f" providerId="ADAL" clId="{A3B1683D-74B4-4092-B9CC-87CAB40780F0}" dt="2025-06-03T12:10:39.530" v="23" actId="478"/>
          <ac:grpSpMkLst>
            <pc:docMk/>
            <pc:sldMk cId="1700717687" sldId="351"/>
            <ac:grpSpMk id="54" creationId="{DC964ECB-6E4B-2348-FA15-EF4378E291EE}"/>
          </ac:grpSpMkLst>
        </pc:grpChg>
        <pc:picChg chg="del">
          <ac:chgData name="Jack Watson" userId="93e9fca6-2974-4d06-9343-103f08ed414f" providerId="ADAL" clId="{A3B1683D-74B4-4092-B9CC-87CAB40780F0}" dt="2025-06-03T11:43:58.575" v="16" actId="478"/>
          <ac:picMkLst>
            <pc:docMk/>
            <pc:sldMk cId="1700717687" sldId="351"/>
            <ac:picMk id="3" creationId="{52669B29-0DF6-918F-20A4-44D219DFD35C}"/>
          </ac:picMkLst>
        </pc:picChg>
      </pc:sldChg>
      <pc:sldChg chg="modSp mod">
        <pc:chgData name="Jack Watson" userId="93e9fca6-2974-4d06-9343-103f08ed414f" providerId="ADAL" clId="{A3B1683D-74B4-4092-B9CC-87CAB40780F0}" dt="2025-06-03T12:15:07.081" v="80" actId="207"/>
        <pc:sldMkLst>
          <pc:docMk/>
          <pc:sldMk cId="3567544616" sldId="352"/>
        </pc:sldMkLst>
        <pc:spChg chg="mod">
          <ac:chgData name="Jack Watson" userId="93e9fca6-2974-4d06-9343-103f08ed414f" providerId="ADAL" clId="{A3B1683D-74B4-4092-B9CC-87CAB40780F0}" dt="2025-06-03T12:15:07.081" v="80" actId="207"/>
          <ac:spMkLst>
            <pc:docMk/>
            <pc:sldMk cId="3567544616" sldId="352"/>
            <ac:spMk id="5" creationId="{FB4F3021-B93B-4E9E-AE90-67D358DE61CC}"/>
          </ac:spMkLst>
        </pc:spChg>
        <pc:spChg chg="mod">
          <ac:chgData name="Jack Watson" userId="93e9fca6-2974-4d06-9343-103f08ed414f" providerId="ADAL" clId="{A3B1683D-74B4-4092-B9CC-87CAB40780F0}" dt="2025-06-03T12:11:59.880" v="45" actId="207"/>
          <ac:spMkLst>
            <pc:docMk/>
            <pc:sldMk cId="3567544616" sldId="352"/>
            <ac:spMk id="26" creationId="{A59DCF1D-89D5-0B87-BF55-CB18F8CB126A}"/>
          </ac:spMkLst>
        </pc:spChg>
      </pc:sldChg>
    </pc:docChg>
  </pc:docChgLst>
  <pc:docChgLst>
    <pc:chgData name="Tilde Hagelin" userId="4ef35cfe-9b84-4e8e-a352-a9a7e83493e0" providerId="ADAL" clId="{4F714F58-5F74-4B26-8CD9-BD53299F8942}"/>
    <pc:docChg chg="undo redo custSel modSld">
      <pc:chgData name="Tilde Hagelin" userId="4ef35cfe-9b84-4e8e-a352-a9a7e83493e0" providerId="ADAL" clId="{4F714F58-5F74-4B26-8CD9-BD53299F8942}" dt="2025-06-03T12:20:43.532" v="371"/>
      <pc:docMkLst>
        <pc:docMk/>
      </pc:docMkLst>
      <pc:sldChg chg="addSp modSp mod setBg">
        <pc:chgData name="Tilde Hagelin" userId="4ef35cfe-9b84-4e8e-a352-a9a7e83493e0" providerId="ADAL" clId="{4F714F58-5F74-4B26-8CD9-BD53299F8942}" dt="2025-06-03T12:12:02.665" v="334" actId="207"/>
        <pc:sldMkLst>
          <pc:docMk/>
          <pc:sldMk cId="2127470305" sldId="303"/>
        </pc:sldMkLst>
        <pc:spChg chg="add mod ord">
          <ac:chgData name="Tilde Hagelin" userId="4ef35cfe-9b84-4e8e-a352-a9a7e83493e0" providerId="ADAL" clId="{4F714F58-5F74-4B26-8CD9-BD53299F8942}" dt="2025-06-03T12:06:06.919" v="287" actId="14100"/>
          <ac:spMkLst>
            <pc:docMk/>
            <pc:sldMk cId="2127470305" sldId="303"/>
            <ac:spMk id="5" creationId="{0820D622-6912-62F5-0A27-88BCA3724C89}"/>
          </ac:spMkLst>
        </pc:spChg>
        <pc:spChg chg="mod">
          <ac:chgData name="Tilde Hagelin" userId="4ef35cfe-9b84-4e8e-a352-a9a7e83493e0" providerId="ADAL" clId="{4F714F58-5F74-4B26-8CD9-BD53299F8942}" dt="2025-06-03T12:11:38.627" v="332" actId="207"/>
          <ac:spMkLst>
            <pc:docMk/>
            <pc:sldMk cId="2127470305" sldId="303"/>
            <ac:spMk id="15" creationId="{C78A79F5-54DF-6BBC-5868-7C8ED9409DB6}"/>
          </ac:spMkLst>
        </pc:spChg>
        <pc:spChg chg="mod">
          <ac:chgData name="Tilde Hagelin" userId="4ef35cfe-9b84-4e8e-a352-a9a7e83493e0" providerId="ADAL" clId="{4F714F58-5F74-4B26-8CD9-BD53299F8942}" dt="2025-06-03T12:11:38.627" v="332" actId="207"/>
          <ac:spMkLst>
            <pc:docMk/>
            <pc:sldMk cId="2127470305" sldId="303"/>
            <ac:spMk id="30" creationId="{2B82395E-B748-617E-1378-CD60237B1369}"/>
          </ac:spMkLst>
        </pc:spChg>
        <pc:spChg chg="mod">
          <ac:chgData name="Tilde Hagelin" userId="4ef35cfe-9b84-4e8e-a352-a9a7e83493e0" providerId="ADAL" clId="{4F714F58-5F74-4B26-8CD9-BD53299F8942}" dt="2025-06-03T12:11:38.627" v="332" actId="207"/>
          <ac:spMkLst>
            <pc:docMk/>
            <pc:sldMk cId="2127470305" sldId="303"/>
            <ac:spMk id="31" creationId="{E0353CE9-6DDA-2A4E-85F1-311768177DC7}"/>
          </ac:spMkLst>
        </pc:spChg>
        <pc:spChg chg="mod">
          <ac:chgData name="Tilde Hagelin" userId="4ef35cfe-9b84-4e8e-a352-a9a7e83493e0" providerId="ADAL" clId="{4F714F58-5F74-4B26-8CD9-BD53299F8942}" dt="2025-06-03T12:11:38.627" v="332" actId="207"/>
          <ac:spMkLst>
            <pc:docMk/>
            <pc:sldMk cId="2127470305" sldId="303"/>
            <ac:spMk id="33" creationId="{8E74D6AC-73F7-837B-C5B7-6573EBF40C1F}"/>
          </ac:spMkLst>
        </pc:spChg>
        <pc:spChg chg="mod">
          <ac:chgData name="Tilde Hagelin" userId="4ef35cfe-9b84-4e8e-a352-a9a7e83493e0" providerId="ADAL" clId="{4F714F58-5F74-4B26-8CD9-BD53299F8942}" dt="2025-06-03T12:11:38.627" v="332" actId="207"/>
          <ac:spMkLst>
            <pc:docMk/>
            <pc:sldMk cId="2127470305" sldId="303"/>
            <ac:spMk id="37" creationId="{BE88EC39-3408-0144-E702-FA7E1660E7B1}"/>
          </ac:spMkLst>
        </pc:spChg>
        <pc:spChg chg="mod">
          <ac:chgData name="Tilde Hagelin" userId="4ef35cfe-9b84-4e8e-a352-a9a7e83493e0" providerId="ADAL" clId="{4F714F58-5F74-4B26-8CD9-BD53299F8942}" dt="2025-06-03T12:11:38.627" v="332" actId="207"/>
          <ac:spMkLst>
            <pc:docMk/>
            <pc:sldMk cId="2127470305" sldId="303"/>
            <ac:spMk id="43" creationId="{C16DC8D8-E961-DD41-4ABA-ED7CA4081CCA}"/>
          </ac:spMkLst>
        </pc:spChg>
        <pc:spChg chg="mod">
          <ac:chgData name="Tilde Hagelin" userId="4ef35cfe-9b84-4e8e-a352-a9a7e83493e0" providerId="ADAL" clId="{4F714F58-5F74-4B26-8CD9-BD53299F8942}" dt="2025-06-03T12:11:38.627" v="332" actId="207"/>
          <ac:spMkLst>
            <pc:docMk/>
            <pc:sldMk cId="2127470305" sldId="303"/>
            <ac:spMk id="44" creationId="{17F67359-8931-9BDF-19B7-90555DB0D5D9}"/>
          </ac:spMkLst>
        </pc:spChg>
        <pc:spChg chg="mod">
          <ac:chgData name="Tilde Hagelin" userId="4ef35cfe-9b84-4e8e-a352-a9a7e83493e0" providerId="ADAL" clId="{4F714F58-5F74-4B26-8CD9-BD53299F8942}" dt="2025-06-03T12:11:38.627" v="332" actId="207"/>
          <ac:spMkLst>
            <pc:docMk/>
            <pc:sldMk cId="2127470305" sldId="303"/>
            <ac:spMk id="50" creationId="{763A67D0-E9B1-7413-509E-EBAA6D444D51}"/>
          </ac:spMkLst>
        </pc:spChg>
        <pc:spChg chg="mod">
          <ac:chgData name="Tilde Hagelin" userId="4ef35cfe-9b84-4e8e-a352-a9a7e83493e0" providerId="ADAL" clId="{4F714F58-5F74-4B26-8CD9-BD53299F8942}" dt="2025-06-03T12:11:38.627" v="332" actId="207"/>
          <ac:spMkLst>
            <pc:docMk/>
            <pc:sldMk cId="2127470305" sldId="303"/>
            <ac:spMk id="51" creationId="{653D8CD0-3EA0-EB2C-D5A5-7F9890622F5A}"/>
          </ac:spMkLst>
        </pc:spChg>
        <pc:grpChg chg="mod">
          <ac:chgData name="Tilde Hagelin" userId="4ef35cfe-9b84-4e8e-a352-a9a7e83493e0" providerId="ADAL" clId="{4F714F58-5F74-4B26-8CD9-BD53299F8942}" dt="2025-06-03T12:05:39.138" v="260" actId="1076"/>
          <ac:grpSpMkLst>
            <pc:docMk/>
            <pc:sldMk cId="2127470305" sldId="303"/>
            <ac:grpSpMk id="8" creationId="{4A62CE7E-045D-1BED-038E-4077A5A827F6}"/>
          </ac:grpSpMkLst>
        </pc:grpChg>
        <pc:picChg chg="mod">
          <ac:chgData name="Tilde Hagelin" userId="4ef35cfe-9b84-4e8e-a352-a9a7e83493e0" providerId="ADAL" clId="{4F714F58-5F74-4B26-8CD9-BD53299F8942}" dt="2025-06-03T12:05:04.031" v="250" actId="208"/>
          <ac:picMkLst>
            <pc:docMk/>
            <pc:sldMk cId="2127470305" sldId="303"/>
            <ac:picMk id="3" creationId="{DF1A1F39-1346-5360-06E7-A13495F8AF89}"/>
          </ac:picMkLst>
        </pc:picChg>
        <pc:picChg chg="mod">
          <ac:chgData name="Tilde Hagelin" userId="4ef35cfe-9b84-4e8e-a352-a9a7e83493e0" providerId="ADAL" clId="{4F714F58-5F74-4B26-8CD9-BD53299F8942}" dt="2025-06-03T12:05:04.031" v="250" actId="208"/>
          <ac:picMkLst>
            <pc:docMk/>
            <pc:sldMk cId="2127470305" sldId="303"/>
            <ac:picMk id="6" creationId="{50C638C1-52A9-AD12-58DA-F63892D379B8}"/>
          </ac:picMkLst>
        </pc:picChg>
        <pc:picChg chg="mod">
          <ac:chgData name="Tilde Hagelin" userId="4ef35cfe-9b84-4e8e-a352-a9a7e83493e0" providerId="ADAL" clId="{4F714F58-5F74-4B26-8CD9-BD53299F8942}" dt="2025-06-03T12:05:04.031" v="250" actId="208"/>
          <ac:picMkLst>
            <pc:docMk/>
            <pc:sldMk cId="2127470305" sldId="303"/>
            <ac:picMk id="10" creationId="{119D2D15-6D6B-6FA5-7076-AF8BCAE286C5}"/>
          </ac:picMkLst>
        </pc:picChg>
        <pc:picChg chg="mod">
          <ac:chgData name="Tilde Hagelin" userId="4ef35cfe-9b84-4e8e-a352-a9a7e83493e0" providerId="ADAL" clId="{4F714F58-5F74-4B26-8CD9-BD53299F8942}" dt="2025-06-03T12:12:02.665" v="334" actId="207"/>
          <ac:picMkLst>
            <pc:docMk/>
            <pc:sldMk cId="2127470305" sldId="303"/>
            <ac:picMk id="23" creationId="{8CE11522-EADE-9088-5C11-1CA9C69B0AD6}"/>
          </ac:picMkLst>
        </pc:picChg>
        <pc:picChg chg="mod">
          <ac:chgData name="Tilde Hagelin" userId="4ef35cfe-9b84-4e8e-a352-a9a7e83493e0" providerId="ADAL" clId="{4F714F58-5F74-4B26-8CD9-BD53299F8942}" dt="2025-06-03T12:11:48.889" v="333" actId="207"/>
          <ac:picMkLst>
            <pc:docMk/>
            <pc:sldMk cId="2127470305" sldId="303"/>
            <ac:picMk id="55" creationId="{8E806289-BC0A-CD6E-8C1E-D83D28D480F7}"/>
          </ac:picMkLst>
        </pc:picChg>
      </pc:sldChg>
      <pc:sldChg chg="modSp mod setBg">
        <pc:chgData name="Tilde Hagelin" userId="4ef35cfe-9b84-4e8e-a352-a9a7e83493e0" providerId="ADAL" clId="{4F714F58-5F74-4B26-8CD9-BD53299F8942}" dt="2025-06-03T12:03:57.253" v="221" actId="207"/>
        <pc:sldMkLst>
          <pc:docMk/>
          <pc:sldMk cId="1281669813" sldId="315"/>
        </pc:sldMkLst>
        <pc:spChg chg="mod">
          <ac:chgData name="Tilde Hagelin" userId="4ef35cfe-9b84-4e8e-a352-a9a7e83493e0" providerId="ADAL" clId="{4F714F58-5F74-4B26-8CD9-BD53299F8942}" dt="2025-06-03T11:50:11.704" v="28"/>
          <ac:spMkLst>
            <pc:docMk/>
            <pc:sldMk cId="1281669813" sldId="315"/>
            <ac:spMk id="3" creationId="{1F34D7AD-FC98-678F-66A0-DEE346794D64}"/>
          </ac:spMkLst>
        </pc:spChg>
        <pc:spChg chg="mod">
          <ac:chgData name="Tilde Hagelin" userId="4ef35cfe-9b84-4e8e-a352-a9a7e83493e0" providerId="ADAL" clId="{4F714F58-5F74-4B26-8CD9-BD53299F8942}" dt="2025-06-03T12:03:33.620" v="219" actId="207"/>
          <ac:spMkLst>
            <pc:docMk/>
            <pc:sldMk cId="1281669813" sldId="315"/>
            <ac:spMk id="4" creationId="{75B26131-FC9D-8E50-45C2-FBC987778652}"/>
          </ac:spMkLst>
        </pc:spChg>
        <pc:spChg chg="mod">
          <ac:chgData name="Tilde Hagelin" userId="4ef35cfe-9b84-4e8e-a352-a9a7e83493e0" providerId="ADAL" clId="{4F714F58-5F74-4B26-8CD9-BD53299F8942}" dt="2025-06-03T11:50:11.704" v="28"/>
          <ac:spMkLst>
            <pc:docMk/>
            <pc:sldMk cId="1281669813" sldId="315"/>
            <ac:spMk id="5" creationId="{506518E2-D5E2-F222-507F-E8731DC7F10F}"/>
          </ac:spMkLst>
        </pc:spChg>
        <pc:spChg chg="mod">
          <ac:chgData name="Tilde Hagelin" userId="4ef35cfe-9b84-4e8e-a352-a9a7e83493e0" providerId="ADAL" clId="{4F714F58-5F74-4B26-8CD9-BD53299F8942}" dt="2025-06-03T11:50:11.704" v="28"/>
          <ac:spMkLst>
            <pc:docMk/>
            <pc:sldMk cId="1281669813" sldId="315"/>
            <ac:spMk id="8" creationId="{0B0037A3-9996-6703-9C05-5F612E6A01D1}"/>
          </ac:spMkLst>
        </pc:spChg>
        <pc:spChg chg="mod">
          <ac:chgData name="Tilde Hagelin" userId="4ef35cfe-9b84-4e8e-a352-a9a7e83493e0" providerId="ADAL" clId="{4F714F58-5F74-4B26-8CD9-BD53299F8942}" dt="2025-06-03T11:50:11.704" v="28"/>
          <ac:spMkLst>
            <pc:docMk/>
            <pc:sldMk cId="1281669813" sldId="315"/>
            <ac:spMk id="9" creationId="{C0684CDF-C4D0-21F1-4028-D60686725CBD}"/>
          </ac:spMkLst>
        </pc:spChg>
        <pc:spChg chg="mod">
          <ac:chgData name="Tilde Hagelin" userId="4ef35cfe-9b84-4e8e-a352-a9a7e83493e0" providerId="ADAL" clId="{4F714F58-5F74-4B26-8CD9-BD53299F8942}" dt="2025-06-03T11:50:11.704" v="28"/>
          <ac:spMkLst>
            <pc:docMk/>
            <pc:sldMk cId="1281669813" sldId="315"/>
            <ac:spMk id="10" creationId="{0CA61507-6E47-B63F-2CF3-2A39F9146297}"/>
          </ac:spMkLst>
        </pc:spChg>
        <pc:spChg chg="mod">
          <ac:chgData name="Tilde Hagelin" userId="4ef35cfe-9b84-4e8e-a352-a9a7e83493e0" providerId="ADAL" clId="{4F714F58-5F74-4B26-8CD9-BD53299F8942}" dt="2025-06-03T11:50:11.704" v="28"/>
          <ac:spMkLst>
            <pc:docMk/>
            <pc:sldMk cId="1281669813" sldId="315"/>
            <ac:spMk id="11" creationId="{B0D0A6BB-CB8D-B2BF-3C52-7630D7832CF1}"/>
          </ac:spMkLst>
        </pc:spChg>
        <pc:spChg chg="mod">
          <ac:chgData name="Tilde Hagelin" userId="4ef35cfe-9b84-4e8e-a352-a9a7e83493e0" providerId="ADAL" clId="{4F714F58-5F74-4B26-8CD9-BD53299F8942}" dt="2025-06-03T11:49:15.054" v="12" actId="207"/>
          <ac:spMkLst>
            <pc:docMk/>
            <pc:sldMk cId="1281669813" sldId="315"/>
            <ac:spMk id="12" creationId="{78300DC8-961B-E24B-8B48-5321407E7791}"/>
          </ac:spMkLst>
        </pc:spChg>
        <pc:spChg chg="mod">
          <ac:chgData name="Tilde Hagelin" userId="4ef35cfe-9b84-4e8e-a352-a9a7e83493e0" providerId="ADAL" clId="{4F714F58-5F74-4B26-8CD9-BD53299F8942}" dt="2025-06-03T12:03:16.005" v="213" actId="692"/>
          <ac:spMkLst>
            <pc:docMk/>
            <pc:sldMk cId="1281669813" sldId="315"/>
            <ac:spMk id="13" creationId="{C88FFC02-BCB9-BCD9-8B4C-ECBE57C72149}"/>
          </ac:spMkLst>
        </pc:spChg>
        <pc:spChg chg="mod">
          <ac:chgData name="Tilde Hagelin" userId="4ef35cfe-9b84-4e8e-a352-a9a7e83493e0" providerId="ADAL" clId="{4F714F58-5F74-4B26-8CD9-BD53299F8942}" dt="2025-06-03T12:03:16.005" v="213" actId="692"/>
          <ac:spMkLst>
            <pc:docMk/>
            <pc:sldMk cId="1281669813" sldId="315"/>
            <ac:spMk id="14" creationId="{90E59386-DCE2-D3F4-EDBF-5784BCC03A6C}"/>
          </ac:spMkLst>
        </pc:spChg>
        <pc:spChg chg="mod">
          <ac:chgData name="Tilde Hagelin" userId="4ef35cfe-9b84-4e8e-a352-a9a7e83493e0" providerId="ADAL" clId="{4F714F58-5F74-4B26-8CD9-BD53299F8942}" dt="2025-06-03T12:03:16.005" v="213" actId="692"/>
          <ac:spMkLst>
            <pc:docMk/>
            <pc:sldMk cId="1281669813" sldId="315"/>
            <ac:spMk id="15" creationId="{BD006734-BC0C-281A-BA10-32A005DA2288}"/>
          </ac:spMkLst>
        </pc:spChg>
        <pc:spChg chg="mod">
          <ac:chgData name="Tilde Hagelin" userId="4ef35cfe-9b84-4e8e-a352-a9a7e83493e0" providerId="ADAL" clId="{4F714F58-5F74-4B26-8CD9-BD53299F8942}" dt="2025-06-03T12:03:16.005" v="213" actId="692"/>
          <ac:spMkLst>
            <pc:docMk/>
            <pc:sldMk cId="1281669813" sldId="315"/>
            <ac:spMk id="16" creationId="{22CB10F0-FEA4-E970-176A-5C653FAF03D5}"/>
          </ac:spMkLst>
        </pc:spChg>
        <pc:spChg chg="mod">
          <ac:chgData name="Tilde Hagelin" userId="4ef35cfe-9b84-4e8e-a352-a9a7e83493e0" providerId="ADAL" clId="{4F714F58-5F74-4B26-8CD9-BD53299F8942}" dt="2025-06-03T11:50:11.704" v="28"/>
          <ac:spMkLst>
            <pc:docMk/>
            <pc:sldMk cId="1281669813" sldId="315"/>
            <ac:spMk id="24" creationId="{2DEE0A9E-DBB1-86DB-93BC-1A4A26DC9152}"/>
          </ac:spMkLst>
        </pc:spChg>
        <pc:picChg chg="mod">
          <ac:chgData name="Tilde Hagelin" userId="4ef35cfe-9b84-4e8e-a352-a9a7e83493e0" providerId="ADAL" clId="{4F714F58-5F74-4B26-8CD9-BD53299F8942}" dt="2025-06-03T12:03:57.253" v="221" actId="207"/>
          <ac:picMkLst>
            <pc:docMk/>
            <pc:sldMk cId="1281669813" sldId="315"/>
            <ac:picMk id="6" creationId="{AF4DB28B-4E65-505E-BFDC-488ED03A07D2}"/>
          </ac:picMkLst>
        </pc:picChg>
      </pc:sldChg>
      <pc:sldChg chg="modSp mod">
        <pc:chgData name="Tilde Hagelin" userId="4ef35cfe-9b84-4e8e-a352-a9a7e83493e0" providerId="ADAL" clId="{4F714F58-5F74-4B26-8CD9-BD53299F8942}" dt="2025-06-03T12:09:41.358" v="320" actId="692"/>
        <pc:sldMkLst>
          <pc:docMk/>
          <pc:sldMk cId="3162086040" sldId="320"/>
        </pc:sldMkLst>
        <pc:spChg chg="mod">
          <ac:chgData name="Tilde Hagelin" userId="4ef35cfe-9b84-4e8e-a352-a9a7e83493e0" providerId="ADAL" clId="{4F714F58-5F74-4B26-8CD9-BD53299F8942}" dt="2025-06-03T12:09:41.358" v="320" actId="692"/>
          <ac:spMkLst>
            <pc:docMk/>
            <pc:sldMk cId="3162086040" sldId="320"/>
            <ac:spMk id="3" creationId="{8B1BE9E4-BCE2-C7A0-69FA-B0AC1D80E822}"/>
          </ac:spMkLst>
        </pc:spChg>
        <pc:spChg chg="mod">
          <ac:chgData name="Tilde Hagelin" userId="4ef35cfe-9b84-4e8e-a352-a9a7e83493e0" providerId="ADAL" clId="{4F714F58-5F74-4B26-8CD9-BD53299F8942}" dt="2025-06-03T12:09:35.993" v="315" actId="692"/>
          <ac:spMkLst>
            <pc:docMk/>
            <pc:sldMk cId="3162086040" sldId="320"/>
            <ac:spMk id="6" creationId="{E9BF73C8-B031-3990-5E2A-6DBFBF7ADF6C}"/>
          </ac:spMkLst>
        </pc:spChg>
        <pc:spChg chg="mod">
          <ac:chgData name="Tilde Hagelin" userId="4ef35cfe-9b84-4e8e-a352-a9a7e83493e0" providerId="ADAL" clId="{4F714F58-5F74-4B26-8CD9-BD53299F8942}" dt="2025-06-03T12:09:26.582" v="311" actId="692"/>
          <ac:spMkLst>
            <pc:docMk/>
            <pc:sldMk cId="3162086040" sldId="320"/>
            <ac:spMk id="12" creationId="{BB46EDED-1A23-8B69-492E-A846C99ABF15}"/>
          </ac:spMkLst>
        </pc:spChg>
        <pc:spChg chg="mod">
          <ac:chgData name="Tilde Hagelin" userId="4ef35cfe-9b84-4e8e-a352-a9a7e83493e0" providerId="ADAL" clId="{4F714F58-5F74-4B26-8CD9-BD53299F8942}" dt="2025-06-03T12:09:35.993" v="315" actId="692"/>
          <ac:spMkLst>
            <pc:docMk/>
            <pc:sldMk cId="3162086040" sldId="320"/>
            <ac:spMk id="13" creationId="{2E00A062-8BF4-FDB3-26B4-8C9C27834724}"/>
          </ac:spMkLst>
        </pc:spChg>
        <pc:spChg chg="mod">
          <ac:chgData name="Tilde Hagelin" userId="4ef35cfe-9b84-4e8e-a352-a9a7e83493e0" providerId="ADAL" clId="{4F714F58-5F74-4B26-8CD9-BD53299F8942}" dt="2025-06-03T12:09:35.993" v="315" actId="692"/>
          <ac:spMkLst>
            <pc:docMk/>
            <pc:sldMk cId="3162086040" sldId="320"/>
            <ac:spMk id="14" creationId="{6D22A4CD-01DF-3141-F1D9-1788D9D5ABFB}"/>
          </ac:spMkLst>
        </pc:spChg>
        <pc:spChg chg="mod">
          <ac:chgData name="Tilde Hagelin" userId="4ef35cfe-9b84-4e8e-a352-a9a7e83493e0" providerId="ADAL" clId="{4F714F58-5F74-4B26-8CD9-BD53299F8942}" dt="2025-06-03T12:09:26.582" v="311" actId="692"/>
          <ac:spMkLst>
            <pc:docMk/>
            <pc:sldMk cId="3162086040" sldId="320"/>
            <ac:spMk id="15" creationId="{7FF0653B-884A-0ED6-81B5-AA78933ECFC8}"/>
          </ac:spMkLst>
        </pc:spChg>
        <pc:spChg chg="mod">
          <ac:chgData name="Tilde Hagelin" userId="4ef35cfe-9b84-4e8e-a352-a9a7e83493e0" providerId="ADAL" clId="{4F714F58-5F74-4B26-8CD9-BD53299F8942}" dt="2025-06-03T12:09:26.582" v="311" actId="692"/>
          <ac:spMkLst>
            <pc:docMk/>
            <pc:sldMk cId="3162086040" sldId="320"/>
            <ac:spMk id="16" creationId="{E92B09FB-FBFC-0B97-3F78-998C4DAB501F}"/>
          </ac:spMkLst>
        </pc:spChg>
        <pc:spChg chg="mod">
          <ac:chgData name="Tilde Hagelin" userId="4ef35cfe-9b84-4e8e-a352-a9a7e83493e0" providerId="ADAL" clId="{4F714F58-5F74-4B26-8CD9-BD53299F8942}" dt="2025-06-03T12:09:35.993" v="315" actId="692"/>
          <ac:spMkLst>
            <pc:docMk/>
            <pc:sldMk cId="3162086040" sldId="320"/>
            <ac:spMk id="22" creationId="{48B92F0F-8FA7-7EB7-A439-88C22FB86721}"/>
          </ac:spMkLst>
        </pc:spChg>
        <pc:spChg chg="mod">
          <ac:chgData name="Tilde Hagelin" userId="4ef35cfe-9b84-4e8e-a352-a9a7e83493e0" providerId="ADAL" clId="{4F714F58-5F74-4B26-8CD9-BD53299F8942}" dt="2025-06-03T12:09:26.582" v="311" actId="692"/>
          <ac:spMkLst>
            <pc:docMk/>
            <pc:sldMk cId="3162086040" sldId="320"/>
            <ac:spMk id="24" creationId="{45BBD007-0BED-CF02-9068-8B501B399EB4}"/>
          </ac:spMkLst>
        </pc:spChg>
      </pc:sldChg>
      <pc:sldChg chg="modSp mod">
        <pc:chgData name="Tilde Hagelin" userId="4ef35cfe-9b84-4e8e-a352-a9a7e83493e0" providerId="ADAL" clId="{4F714F58-5F74-4B26-8CD9-BD53299F8942}" dt="2025-06-03T11:48:01.471" v="0" actId="207"/>
        <pc:sldMkLst>
          <pc:docMk/>
          <pc:sldMk cId="431298941" sldId="321"/>
        </pc:sldMkLst>
        <pc:spChg chg="mod">
          <ac:chgData name="Tilde Hagelin" userId="4ef35cfe-9b84-4e8e-a352-a9a7e83493e0" providerId="ADAL" clId="{4F714F58-5F74-4B26-8CD9-BD53299F8942}" dt="2025-06-03T11:48:01.471" v="0" actId="207"/>
          <ac:spMkLst>
            <pc:docMk/>
            <pc:sldMk cId="431298941" sldId="321"/>
            <ac:spMk id="24" creationId="{9CC65E31-BF95-687B-AFA9-26694316684C}"/>
          </ac:spMkLst>
        </pc:spChg>
      </pc:sldChg>
      <pc:sldChg chg="modSp mod setBg">
        <pc:chgData name="Tilde Hagelin" userId="4ef35cfe-9b84-4e8e-a352-a9a7e83493e0" providerId="ADAL" clId="{4F714F58-5F74-4B26-8CD9-BD53299F8942}" dt="2025-06-03T12:14:03.368" v="348" actId="692"/>
        <pc:sldMkLst>
          <pc:docMk/>
          <pc:sldMk cId="1239454224" sldId="322"/>
        </pc:sldMkLst>
        <pc:spChg chg="mod">
          <ac:chgData name="Tilde Hagelin" userId="4ef35cfe-9b84-4e8e-a352-a9a7e83493e0" providerId="ADAL" clId="{4F714F58-5F74-4B26-8CD9-BD53299F8942}" dt="2025-06-03T12:14:03.368" v="348" actId="692"/>
          <ac:spMkLst>
            <pc:docMk/>
            <pc:sldMk cId="1239454224" sldId="322"/>
            <ac:spMk id="5" creationId="{BD825826-1271-E097-2F06-51ACC147F3BE}"/>
          </ac:spMkLst>
        </pc:spChg>
        <pc:spChg chg="mod">
          <ac:chgData name="Tilde Hagelin" userId="4ef35cfe-9b84-4e8e-a352-a9a7e83493e0" providerId="ADAL" clId="{4F714F58-5F74-4B26-8CD9-BD53299F8942}" dt="2025-06-03T12:14:03.368" v="348" actId="692"/>
          <ac:spMkLst>
            <pc:docMk/>
            <pc:sldMk cId="1239454224" sldId="322"/>
            <ac:spMk id="6" creationId="{F8B9FFF8-CC23-B4CF-34C9-FDFD21052CE6}"/>
          </ac:spMkLst>
        </pc:spChg>
        <pc:spChg chg="mod">
          <ac:chgData name="Tilde Hagelin" userId="4ef35cfe-9b84-4e8e-a352-a9a7e83493e0" providerId="ADAL" clId="{4F714F58-5F74-4B26-8CD9-BD53299F8942}" dt="2025-06-03T12:14:03.368" v="348" actId="692"/>
          <ac:spMkLst>
            <pc:docMk/>
            <pc:sldMk cId="1239454224" sldId="322"/>
            <ac:spMk id="7" creationId="{7F4E1973-8727-CD29-FD50-48062CB22983}"/>
          </ac:spMkLst>
        </pc:spChg>
        <pc:spChg chg="mod">
          <ac:chgData name="Tilde Hagelin" userId="4ef35cfe-9b84-4e8e-a352-a9a7e83493e0" providerId="ADAL" clId="{4F714F58-5F74-4B26-8CD9-BD53299F8942}" dt="2025-06-03T12:14:03.368" v="348" actId="692"/>
          <ac:spMkLst>
            <pc:docMk/>
            <pc:sldMk cId="1239454224" sldId="322"/>
            <ac:spMk id="8" creationId="{BC94B8EE-9741-EA13-46BD-98DB2881396E}"/>
          </ac:spMkLst>
        </pc:spChg>
        <pc:spChg chg="mod">
          <ac:chgData name="Tilde Hagelin" userId="4ef35cfe-9b84-4e8e-a352-a9a7e83493e0" providerId="ADAL" clId="{4F714F58-5F74-4B26-8CD9-BD53299F8942}" dt="2025-06-03T12:14:03.368" v="348" actId="692"/>
          <ac:spMkLst>
            <pc:docMk/>
            <pc:sldMk cId="1239454224" sldId="322"/>
            <ac:spMk id="9" creationId="{724F9F3E-C939-6FDF-8FE2-9765B884A87F}"/>
          </ac:spMkLst>
        </pc:spChg>
      </pc:sldChg>
      <pc:sldChg chg="addSp delSp modSp mod setBg">
        <pc:chgData name="Tilde Hagelin" userId="4ef35cfe-9b84-4e8e-a352-a9a7e83493e0" providerId="ADAL" clId="{4F714F58-5F74-4B26-8CD9-BD53299F8942}" dt="2025-06-03T12:20:43.532" v="371"/>
        <pc:sldMkLst>
          <pc:docMk/>
          <pc:sldMk cId="3920614611" sldId="326"/>
        </pc:sldMkLst>
        <pc:spChg chg="add del mod">
          <ac:chgData name="Tilde Hagelin" userId="4ef35cfe-9b84-4e8e-a352-a9a7e83493e0" providerId="ADAL" clId="{4F714F58-5F74-4B26-8CD9-BD53299F8942}" dt="2025-06-03T12:20:43.532" v="371"/>
          <ac:spMkLst>
            <pc:docMk/>
            <pc:sldMk cId="3920614611" sldId="326"/>
            <ac:spMk id="8" creationId="{ACD761FF-DCB7-C9AA-E3FD-920FE4380B02}"/>
          </ac:spMkLst>
        </pc:spChg>
        <pc:spChg chg="mod topLvl">
          <ac:chgData name="Tilde Hagelin" userId="4ef35cfe-9b84-4e8e-a352-a9a7e83493e0" providerId="ADAL" clId="{4F714F58-5F74-4B26-8CD9-BD53299F8942}" dt="2025-06-03T12:20:31.957" v="369" actId="3064"/>
          <ac:spMkLst>
            <pc:docMk/>
            <pc:sldMk cId="3920614611" sldId="326"/>
            <ac:spMk id="14" creationId="{26A48B13-640C-14F1-DED0-74DC26347391}"/>
          </ac:spMkLst>
        </pc:spChg>
        <pc:spChg chg="mod">
          <ac:chgData name="Tilde Hagelin" userId="4ef35cfe-9b84-4e8e-a352-a9a7e83493e0" providerId="ADAL" clId="{4F714F58-5F74-4B26-8CD9-BD53299F8942}" dt="2025-06-03T12:20:43.532" v="371"/>
          <ac:spMkLst>
            <pc:docMk/>
            <pc:sldMk cId="3920614611" sldId="326"/>
            <ac:spMk id="31" creationId="{C27BDD93-4D70-0627-BD97-12F380D25021}"/>
          </ac:spMkLst>
        </pc:spChg>
        <pc:spChg chg="mod">
          <ac:chgData name="Tilde Hagelin" userId="4ef35cfe-9b84-4e8e-a352-a9a7e83493e0" providerId="ADAL" clId="{4F714F58-5F74-4B26-8CD9-BD53299F8942}" dt="2025-06-03T11:58:46.714" v="148" actId="1036"/>
          <ac:spMkLst>
            <pc:docMk/>
            <pc:sldMk cId="3920614611" sldId="326"/>
            <ac:spMk id="78" creationId="{9DF34F92-D3E1-1D80-699B-AD334C60D017}"/>
          </ac:spMkLst>
        </pc:spChg>
        <pc:spChg chg="mod">
          <ac:chgData name="Tilde Hagelin" userId="4ef35cfe-9b84-4e8e-a352-a9a7e83493e0" providerId="ADAL" clId="{4F714F58-5F74-4B26-8CD9-BD53299F8942}" dt="2025-06-03T12:20:31.957" v="369" actId="3064"/>
          <ac:spMkLst>
            <pc:docMk/>
            <pc:sldMk cId="3920614611" sldId="326"/>
            <ac:spMk id="79" creationId="{00232CB4-E272-F633-D080-361EBDCB6A8F}"/>
          </ac:spMkLst>
        </pc:spChg>
        <pc:spChg chg="mod">
          <ac:chgData name="Tilde Hagelin" userId="4ef35cfe-9b84-4e8e-a352-a9a7e83493e0" providerId="ADAL" clId="{4F714F58-5F74-4B26-8CD9-BD53299F8942}" dt="2025-06-03T12:20:31.957" v="369" actId="3064"/>
          <ac:spMkLst>
            <pc:docMk/>
            <pc:sldMk cId="3920614611" sldId="326"/>
            <ac:spMk id="81" creationId="{25BE64CC-C0B4-8245-F34D-FCBA203AEC9D}"/>
          </ac:spMkLst>
        </pc:spChg>
        <pc:spChg chg="del mod topLvl">
          <ac:chgData name="Tilde Hagelin" userId="4ef35cfe-9b84-4e8e-a352-a9a7e83493e0" providerId="ADAL" clId="{4F714F58-5F74-4B26-8CD9-BD53299F8942}" dt="2025-06-03T11:56:04.537" v="77" actId="478"/>
          <ac:spMkLst>
            <pc:docMk/>
            <pc:sldMk cId="3920614611" sldId="326"/>
            <ac:spMk id="83" creationId="{FF169C90-A111-9E30-EEB5-F0377ACB589B}"/>
          </ac:spMkLst>
        </pc:spChg>
        <pc:spChg chg="topLvl">
          <ac:chgData name="Tilde Hagelin" userId="4ef35cfe-9b84-4e8e-a352-a9a7e83493e0" providerId="ADAL" clId="{4F714F58-5F74-4B26-8CD9-BD53299F8942}" dt="2025-06-03T11:56:04.537" v="77" actId="478"/>
          <ac:spMkLst>
            <pc:docMk/>
            <pc:sldMk cId="3920614611" sldId="326"/>
            <ac:spMk id="84" creationId="{8354E2D1-698A-CED0-D642-F80462AAC926}"/>
          </ac:spMkLst>
        </pc:spChg>
        <pc:spChg chg="mod topLvl">
          <ac:chgData name="Tilde Hagelin" userId="4ef35cfe-9b84-4e8e-a352-a9a7e83493e0" providerId="ADAL" clId="{4F714F58-5F74-4B26-8CD9-BD53299F8942}" dt="2025-06-03T11:56:43.094" v="87" actId="165"/>
          <ac:spMkLst>
            <pc:docMk/>
            <pc:sldMk cId="3920614611" sldId="326"/>
            <ac:spMk id="87" creationId="{03BC1E0E-3FF5-6215-7D65-CE81FDE33DB7}"/>
          </ac:spMkLst>
        </pc:spChg>
        <pc:spChg chg="add del mod">
          <ac:chgData name="Tilde Hagelin" userId="4ef35cfe-9b84-4e8e-a352-a9a7e83493e0" providerId="ADAL" clId="{4F714F58-5F74-4B26-8CD9-BD53299F8942}" dt="2025-06-03T11:56:07.572" v="78" actId="478"/>
          <ac:spMkLst>
            <pc:docMk/>
            <pc:sldMk cId="3920614611" sldId="326"/>
            <ac:spMk id="88" creationId="{A26653A0-2960-A563-11B6-C3F9778DEC5F}"/>
          </ac:spMkLst>
        </pc:spChg>
        <pc:spChg chg="mod topLvl">
          <ac:chgData name="Tilde Hagelin" userId="4ef35cfe-9b84-4e8e-a352-a9a7e83493e0" providerId="ADAL" clId="{4F714F58-5F74-4B26-8CD9-BD53299F8942}" dt="2025-06-03T11:56:10.107" v="79" actId="478"/>
          <ac:spMkLst>
            <pc:docMk/>
            <pc:sldMk cId="3920614611" sldId="326"/>
            <ac:spMk id="101" creationId="{4D302B0B-B941-252C-D0DC-9A062F1C58FA}"/>
          </ac:spMkLst>
        </pc:spChg>
        <pc:spChg chg="del topLvl">
          <ac:chgData name="Tilde Hagelin" userId="4ef35cfe-9b84-4e8e-a352-a9a7e83493e0" providerId="ADAL" clId="{4F714F58-5F74-4B26-8CD9-BD53299F8942}" dt="2025-06-03T11:56:10.107" v="79" actId="478"/>
          <ac:spMkLst>
            <pc:docMk/>
            <pc:sldMk cId="3920614611" sldId="326"/>
            <ac:spMk id="102" creationId="{56AA2934-2812-9DC2-2CFC-817F67A2FECF}"/>
          </ac:spMkLst>
        </pc:spChg>
        <pc:spChg chg="mod topLvl">
          <ac:chgData name="Tilde Hagelin" userId="4ef35cfe-9b84-4e8e-a352-a9a7e83493e0" providerId="ADAL" clId="{4F714F58-5F74-4B26-8CD9-BD53299F8942}" dt="2025-06-03T11:56:12.863" v="80" actId="478"/>
          <ac:spMkLst>
            <pc:docMk/>
            <pc:sldMk cId="3920614611" sldId="326"/>
            <ac:spMk id="105" creationId="{8F7BD54B-937D-3750-32FC-8A57534FE2AE}"/>
          </ac:spMkLst>
        </pc:spChg>
        <pc:spChg chg="del mod topLvl">
          <ac:chgData name="Tilde Hagelin" userId="4ef35cfe-9b84-4e8e-a352-a9a7e83493e0" providerId="ADAL" clId="{4F714F58-5F74-4B26-8CD9-BD53299F8942}" dt="2025-06-03T11:56:12.863" v="80" actId="478"/>
          <ac:spMkLst>
            <pc:docMk/>
            <pc:sldMk cId="3920614611" sldId="326"/>
            <ac:spMk id="106" creationId="{60177B4A-9520-726C-01AE-70B93F119A52}"/>
          </ac:spMkLst>
        </pc:spChg>
        <pc:spChg chg="mod">
          <ac:chgData name="Tilde Hagelin" userId="4ef35cfe-9b84-4e8e-a352-a9a7e83493e0" providerId="ADAL" clId="{4F714F58-5F74-4B26-8CD9-BD53299F8942}" dt="2025-06-03T12:20:31.957" v="369" actId="3064"/>
          <ac:spMkLst>
            <pc:docMk/>
            <pc:sldMk cId="3920614611" sldId="326"/>
            <ac:spMk id="115" creationId="{D2EAE27A-7C2F-D44A-52DB-FE14C3F6A86E}"/>
          </ac:spMkLst>
        </pc:spChg>
        <pc:spChg chg="mod">
          <ac:chgData name="Tilde Hagelin" userId="4ef35cfe-9b84-4e8e-a352-a9a7e83493e0" providerId="ADAL" clId="{4F714F58-5F74-4B26-8CD9-BD53299F8942}" dt="2025-06-03T12:20:31.957" v="369" actId="3064"/>
          <ac:spMkLst>
            <pc:docMk/>
            <pc:sldMk cId="3920614611" sldId="326"/>
            <ac:spMk id="116" creationId="{97E8F433-A5C9-4BE1-DF7B-11A410F0D0A5}"/>
          </ac:spMkLst>
        </pc:spChg>
        <pc:spChg chg="mod">
          <ac:chgData name="Tilde Hagelin" userId="4ef35cfe-9b84-4e8e-a352-a9a7e83493e0" providerId="ADAL" clId="{4F714F58-5F74-4B26-8CD9-BD53299F8942}" dt="2025-06-03T12:20:31.957" v="369" actId="3064"/>
          <ac:spMkLst>
            <pc:docMk/>
            <pc:sldMk cId="3920614611" sldId="326"/>
            <ac:spMk id="117" creationId="{D17B2C29-0170-DE16-DAA5-C2708BA09CAD}"/>
          </ac:spMkLst>
        </pc:spChg>
        <pc:spChg chg="topLvl">
          <ac:chgData name="Tilde Hagelin" userId="4ef35cfe-9b84-4e8e-a352-a9a7e83493e0" providerId="ADAL" clId="{4F714F58-5F74-4B26-8CD9-BD53299F8942}" dt="2025-06-03T11:56:15.762" v="81" actId="478"/>
          <ac:spMkLst>
            <pc:docMk/>
            <pc:sldMk cId="3920614611" sldId="326"/>
            <ac:spMk id="123" creationId="{5FEAF08A-F87D-F53E-E144-EFB72BB000A6}"/>
          </ac:spMkLst>
        </pc:spChg>
        <pc:spChg chg="del topLvl">
          <ac:chgData name="Tilde Hagelin" userId="4ef35cfe-9b84-4e8e-a352-a9a7e83493e0" providerId="ADAL" clId="{4F714F58-5F74-4B26-8CD9-BD53299F8942}" dt="2025-06-03T11:56:15.762" v="81" actId="478"/>
          <ac:spMkLst>
            <pc:docMk/>
            <pc:sldMk cId="3920614611" sldId="326"/>
            <ac:spMk id="132" creationId="{92D11122-BF6E-4356-C3E3-522828428449}"/>
          </ac:spMkLst>
        </pc:spChg>
        <pc:spChg chg="topLvl">
          <ac:chgData name="Tilde Hagelin" userId="4ef35cfe-9b84-4e8e-a352-a9a7e83493e0" providerId="ADAL" clId="{4F714F58-5F74-4B26-8CD9-BD53299F8942}" dt="2025-06-03T11:56:18.247" v="82" actId="478"/>
          <ac:spMkLst>
            <pc:docMk/>
            <pc:sldMk cId="3920614611" sldId="326"/>
            <ac:spMk id="134" creationId="{7A54E9C7-7010-C07A-AE14-E8C955DB8B2F}"/>
          </ac:spMkLst>
        </pc:spChg>
        <pc:spChg chg="del topLvl">
          <ac:chgData name="Tilde Hagelin" userId="4ef35cfe-9b84-4e8e-a352-a9a7e83493e0" providerId="ADAL" clId="{4F714F58-5F74-4B26-8CD9-BD53299F8942}" dt="2025-06-03T11:56:18.247" v="82" actId="478"/>
          <ac:spMkLst>
            <pc:docMk/>
            <pc:sldMk cId="3920614611" sldId="326"/>
            <ac:spMk id="135" creationId="{21396051-9510-AE6C-7644-8222363D28AF}"/>
          </ac:spMkLst>
        </pc:spChg>
        <pc:spChg chg="mod topLvl">
          <ac:chgData name="Tilde Hagelin" userId="4ef35cfe-9b84-4e8e-a352-a9a7e83493e0" providerId="ADAL" clId="{4F714F58-5F74-4B26-8CD9-BD53299F8942}" dt="2025-06-03T11:56:23.910" v="83" actId="478"/>
          <ac:spMkLst>
            <pc:docMk/>
            <pc:sldMk cId="3920614611" sldId="326"/>
            <ac:spMk id="137" creationId="{38975756-BF63-5B42-0A3A-B2B35DB070E0}"/>
          </ac:spMkLst>
        </pc:spChg>
        <pc:spChg chg="del topLvl">
          <ac:chgData name="Tilde Hagelin" userId="4ef35cfe-9b84-4e8e-a352-a9a7e83493e0" providerId="ADAL" clId="{4F714F58-5F74-4B26-8CD9-BD53299F8942}" dt="2025-06-03T11:56:23.910" v="83" actId="478"/>
          <ac:spMkLst>
            <pc:docMk/>
            <pc:sldMk cId="3920614611" sldId="326"/>
            <ac:spMk id="138" creationId="{CB2E0998-044D-C90A-D291-CC572AB3CC24}"/>
          </ac:spMkLst>
        </pc:spChg>
        <pc:grpChg chg="del">
          <ac:chgData name="Tilde Hagelin" userId="4ef35cfe-9b84-4e8e-a352-a9a7e83493e0" providerId="ADAL" clId="{4F714F58-5F74-4B26-8CD9-BD53299F8942}" dt="2025-06-03T11:56:04.537" v="77" actId="478"/>
          <ac:grpSpMkLst>
            <pc:docMk/>
            <pc:sldMk cId="3920614611" sldId="326"/>
            <ac:grpSpMk id="85" creationId="{ED91BA38-3E3C-80CE-F855-B954DC89EBAC}"/>
          </ac:grpSpMkLst>
        </pc:grpChg>
        <pc:grpChg chg="add del">
          <ac:chgData name="Tilde Hagelin" userId="4ef35cfe-9b84-4e8e-a352-a9a7e83493e0" providerId="ADAL" clId="{4F714F58-5F74-4B26-8CD9-BD53299F8942}" dt="2025-06-03T11:56:07.572" v="78" actId="478"/>
          <ac:grpSpMkLst>
            <pc:docMk/>
            <pc:sldMk cId="3920614611" sldId="326"/>
            <ac:grpSpMk id="86" creationId="{C465269E-7D36-CA00-6A07-BDC2A57F62FF}"/>
          </ac:grpSpMkLst>
        </pc:grpChg>
        <pc:grpChg chg="del">
          <ac:chgData name="Tilde Hagelin" userId="4ef35cfe-9b84-4e8e-a352-a9a7e83493e0" providerId="ADAL" clId="{4F714F58-5F74-4B26-8CD9-BD53299F8942}" dt="2025-06-03T11:56:10.107" v="79" actId="478"/>
          <ac:grpSpMkLst>
            <pc:docMk/>
            <pc:sldMk cId="3920614611" sldId="326"/>
            <ac:grpSpMk id="97" creationId="{57317296-C62C-19C3-7F78-2369B3B32D8A}"/>
          </ac:grpSpMkLst>
        </pc:grpChg>
        <pc:grpChg chg="del">
          <ac:chgData name="Tilde Hagelin" userId="4ef35cfe-9b84-4e8e-a352-a9a7e83493e0" providerId="ADAL" clId="{4F714F58-5F74-4B26-8CD9-BD53299F8942}" dt="2025-06-03T11:56:12.863" v="80" actId="478"/>
          <ac:grpSpMkLst>
            <pc:docMk/>
            <pc:sldMk cId="3920614611" sldId="326"/>
            <ac:grpSpMk id="104" creationId="{4F49E929-DA90-2539-03F1-68A8BD23628A}"/>
          </ac:grpSpMkLst>
        </pc:grpChg>
        <pc:grpChg chg="del mod">
          <ac:chgData name="Tilde Hagelin" userId="4ef35cfe-9b84-4e8e-a352-a9a7e83493e0" providerId="ADAL" clId="{4F714F58-5F74-4B26-8CD9-BD53299F8942}" dt="2025-06-03T11:56:43.094" v="87" actId="165"/>
          <ac:grpSpMkLst>
            <pc:docMk/>
            <pc:sldMk cId="3920614611" sldId="326"/>
            <ac:grpSpMk id="119" creationId="{DEFBAA82-B40D-D649-89F4-CCDF8FAD53C8}"/>
          </ac:grpSpMkLst>
        </pc:grpChg>
        <pc:grpChg chg="del">
          <ac:chgData name="Tilde Hagelin" userId="4ef35cfe-9b84-4e8e-a352-a9a7e83493e0" providerId="ADAL" clId="{4F714F58-5F74-4B26-8CD9-BD53299F8942}" dt="2025-06-03T11:56:15.762" v="81" actId="478"/>
          <ac:grpSpMkLst>
            <pc:docMk/>
            <pc:sldMk cId="3920614611" sldId="326"/>
            <ac:grpSpMk id="122" creationId="{FB13179A-4DED-C713-41C5-156E08B31595}"/>
          </ac:grpSpMkLst>
        </pc:grpChg>
        <pc:grpChg chg="del">
          <ac:chgData name="Tilde Hagelin" userId="4ef35cfe-9b84-4e8e-a352-a9a7e83493e0" providerId="ADAL" clId="{4F714F58-5F74-4B26-8CD9-BD53299F8942}" dt="2025-06-03T11:56:18.247" v="82" actId="478"/>
          <ac:grpSpMkLst>
            <pc:docMk/>
            <pc:sldMk cId="3920614611" sldId="326"/>
            <ac:grpSpMk id="133" creationId="{3E4E70DB-0123-1685-9AE2-0D15D293F056}"/>
          </ac:grpSpMkLst>
        </pc:grpChg>
        <pc:grpChg chg="del">
          <ac:chgData name="Tilde Hagelin" userId="4ef35cfe-9b84-4e8e-a352-a9a7e83493e0" providerId="ADAL" clId="{4F714F58-5F74-4B26-8CD9-BD53299F8942}" dt="2025-06-03T11:56:23.910" v="83" actId="478"/>
          <ac:grpSpMkLst>
            <pc:docMk/>
            <pc:sldMk cId="3920614611" sldId="326"/>
            <ac:grpSpMk id="136" creationId="{AFE44B43-EA85-8A85-3D9D-DC5E8CBFF7C2}"/>
          </ac:grpSpMkLst>
        </pc:grpChg>
        <pc:picChg chg="mod">
          <ac:chgData name="Tilde Hagelin" userId="4ef35cfe-9b84-4e8e-a352-a9a7e83493e0" providerId="ADAL" clId="{4F714F58-5F74-4B26-8CD9-BD53299F8942}" dt="2025-06-03T11:57:33.892" v="114" actId="1038"/>
          <ac:picMkLst>
            <pc:docMk/>
            <pc:sldMk cId="3920614611" sldId="326"/>
            <ac:picMk id="118" creationId="{5A98CC68-FAF1-C780-C8A4-F28D5794F354}"/>
          </ac:picMkLst>
        </pc:picChg>
        <pc:picChg chg="mod">
          <ac:chgData name="Tilde Hagelin" userId="4ef35cfe-9b84-4e8e-a352-a9a7e83493e0" providerId="ADAL" clId="{4F714F58-5F74-4B26-8CD9-BD53299F8942}" dt="2025-06-03T11:57:37.215" v="121" actId="1038"/>
          <ac:picMkLst>
            <pc:docMk/>
            <pc:sldMk cId="3920614611" sldId="326"/>
            <ac:picMk id="120" creationId="{7325E276-D5DE-54FF-4FD5-9E39ECFFB9E6}"/>
          </ac:picMkLst>
        </pc:picChg>
        <pc:picChg chg="mod">
          <ac:chgData name="Tilde Hagelin" userId="4ef35cfe-9b84-4e8e-a352-a9a7e83493e0" providerId="ADAL" clId="{4F714F58-5F74-4B26-8CD9-BD53299F8942}" dt="2025-06-03T11:57:26.640" v="108"/>
          <ac:picMkLst>
            <pc:docMk/>
            <pc:sldMk cId="3920614611" sldId="326"/>
            <ac:picMk id="121" creationId="{A2AC0CD1-40D9-2665-A08E-6040BCAF61EB}"/>
          </ac:picMkLst>
        </pc:picChg>
        <pc:picChg chg="mod">
          <ac:chgData name="Tilde Hagelin" userId="4ef35cfe-9b84-4e8e-a352-a9a7e83493e0" providerId="ADAL" clId="{4F714F58-5F74-4B26-8CD9-BD53299F8942}" dt="2025-06-03T11:57:39.843" v="125" actId="1037"/>
          <ac:picMkLst>
            <pc:docMk/>
            <pc:sldMk cId="3920614611" sldId="326"/>
            <ac:picMk id="145" creationId="{63B059FA-57AA-1F8A-CA65-461230B5E1A0}"/>
          </ac:picMkLst>
        </pc:picChg>
        <pc:picChg chg="mod">
          <ac:chgData name="Tilde Hagelin" userId="4ef35cfe-9b84-4e8e-a352-a9a7e83493e0" providerId="ADAL" clId="{4F714F58-5F74-4B26-8CD9-BD53299F8942}" dt="2025-06-03T11:57:43.288" v="132" actId="1035"/>
          <ac:picMkLst>
            <pc:docMk/>
            <pc:sldMk cId="3920614611" sldId="326"/>
            <ac:picMk id="146" creationId="{69EDB60A-FFEC-974E-AC63-1F41EEAC6B65}"/>
          </ac:picMkLst>
        </pc:picChg>
        <pc:picChg chg="mod">
          <ac:chgData name="Tilde Hagelin" userId="4ef35cfe-9b84-4e8e-a352-a9a7e83493e0" providerId="ADAL" clId="{4F714F58-5F74-4B26-8CD9-BD53299F8942}" dt="2025-06-03T11:57:26.610" v="96"/>
          <ac:picMkLst>
            <pc:docMk/>
            <pc:sldMk cId="3920614611" sldId="326"/>
            <ac:picMk id="147" creationId="{7421917C-A529-1984-8338-28BEF71E0F86}"/>
          </ac:picMkLst>
        </pc:picChg>
        <pc:picChg chg="mod">
          <ac:chgData name="Tilde Hagelin" userId="4ef35cfe-9b84-4e8e-a352-a9a7e83493e0" providerId="ADAL" clId="{4F714F58-5F74-4B26-8CD9-BD53299F8942}" dt="2025-06-03T11:57:47.160" v="134" actId="1037"/>
          <ac:picMkLst>
            <pc:docMk/>
            <pc:sldMk cId="3920614611" sldId="326"/>
            <ac:picMk id="148" creationId="{DFFAC456-A92E-D50E-AD3B-014A73713C8E}"/>
          </ac:picMkLst>
        </pc:picChg>
      </pc:sldChg>
      <pc:sldChg chg="modSp mod setBg">
        <pc:chgData name="Tilde Hagelin" userId="4ef35cfe-9b84-4e8e-a352-a9a7e83493e0" providerId="ADAL" clId="{4F714F58-5F74-4B26-8CD9-BD53299F8942}" dt="2025-06-03T12:15:02.338" v="353" actId="207"/>
        <pc:sldMkLst>
          <pc:docMk/>
          <pc:sldMk cId="792573522" sldId="342"/>
        </pc:sldMkLst>
        <pc:spChg chg="mod">
          <ac:chgData name="Tilde Hagelin" userId="4ef35cfe-9b84-4e8e-a352-a9a7e83493e0" providerId="ADAL" clId="{4F714F58-5F74-4B26-8CD9-BD53299F8942}" dt="2025-06-03T12:15:02.338" v="353" actId="207"/>
          <ac:spMkLst>
            <pc:docMk/>
            <pc:sldMk cId="792573522" sldId="342"/>
            <ac:spMk id="3" creationId="{A6875D32-F259-3CF0-5594-C8074F0D0150}"/>
          </ac:spMkLst>
        </pc:spChg>
        <pc:spChg chg="mod">
          <ac:chgData name="Tilde Hagelin" userId="4ef35cfe-9b84-4e8e-a352-a9a7e83493e0" providerId="ADAL" clId="{4F714F58-5F74-4B26-8CD9-BD53299F8942}" dt="2025-06-03T12:15:02.338" v="353" actId="207"/>
          <ac:spMkLst>
            <pc:docMk/>
            <pc:sldMk cId="792573522" sldId="342"/>
            <ac:spMk id="6" creationId="{BCB63EE1-031C-4C03-115A-956837D66035}"/>
          </ac:spMkLst>
        </pc:spChg>
        <pc:spChg chg="mod">
          <ac:chgData name="Tilde Hagelin" userId="4ef35cfe-9b84-4e8e-a352-a9a7e83493e0" providerId="ADAL" clId="{4F714F58-5F74-4B26-8CD9-BD53299F8942}" dt="2025-06-03T12:15:02.338" v="353" actId="207"/>
          <ac:spMkLst>
            <pc:docMk/>
            <pc:sldMk cId="792573522" sldId="342"/>
            <ac:spMk id="11" creationId="{56CA31E9-EA12-AAAA-FFFE-A68E29EC2020}"/>
          </ac:spMkLst>
        </pc:spChg>
        <pc:spChg chg="mod">
          <ac:chgData name="Tilde Hagelin" userId="4ef35cfe-9b84-4e8e-a352-a9a7e83493e0" providerId="ADAL" clId="{4F714F58-5F74-4B26-8CD9-BD53299F8942}" dt="2025-06-03T12:07:05.162" v="295" actId="208"/>
          <ac:spMkLst>
            <pc:docMk/>
            <pc:sldMk cId="792573522" sldId="342"/>
            <ac:spMk id="12" creationId="{851688A3-395C-F905-DC96-0C9C59C8D060}"/>
          </ac:spMkLst>
        </pc:spChg>
        <pc:spChg chg="mod">
          <ac:chgData name="Tilde Hagelin" userId="4ef35cfe-9b84-4e8e-a352-a9a7e83493e0" providerId="ADAL" clId="{4F714F58-5F74-4B26-8CD9-BD53299F8942}" dt="2025-06-03T12:07:05.162" v="295" actId="208"/>
          <ac:spMkLst>
            <pc:docMk/>
            <pc:sldMk cId="792573522" sldId="342"/>
            <ac:spMk id="13" creationId="{BEB5E0CB-92A0-FA8C-C07E-6A86BBD5DD9B}"/>
          </ac:spMkLst>
        </pc:spChg>
        <pc:spChg chg="mod">
          <ac:chgData name="Tilde Hagelin" userId="4ef35cfe-9b84-4e8e-a352-a9a7e83493e0" providerId="ADAL" clId="{4F714F58-5F74-4B26-8CD9-BD53299F8942}" dt="2025-06-03T12:15:02.338" v="353" actId="207"/>
          <ac:spMkLst>
            <pc:docMk/>
            <pc:sldMk cId="792573522" sldId="342"/>
            <ac:spMk id="25" creationId="{C8DA9316-00B3-FE7C-5860-309D039D32F5}"/>
          </ac:spMkLst>
        </pc:spChg>
      </pc:sldChg>
      <pc:sldChg chg="modSp mod">
        <pc:chgData name="Tilde Hagelin" userId="4ef35cfe-9b84-4e8e-a352-a9a7e83493e0" providerId="ADAL" clId="{4F714F58-5F74-4B26-8CD9-BD53299F8942}" dt="2025-06-03T12:01:53.577" v="200" actId="207"/>
        <pc:sldMkLst>
          <pc:docMk/>
          <pc:sldMk cId="990434899" sldId="346"/>
        </pc:sldMkLst>
        <pc:spChg chg="mod">
          <ac:chgData name="Tilde Hagelin" userId="4ef35cfe-9b84-4e8e-a352-a9a7e83493e0" providerId="ADAL" clId="{4F714F58-5F74-4B26-8CD9-BD53299F8942}" dt="2025-06-03T12:01:53.577" v="200" actId="207"/>
          <ac:spMkLst>
            <pc:docMk/>
            <pc:sldMk cId="990434899" sldId="346"/>
            <ac:spMk id="8" creationId="{A32343BA-94E8-87C3-0E55-479A5FA08E58}"/>
          </ac:spMkLst>
        </pc:spChg>
      </pc:sldChg>
      <pc:sldChg chg="addSp delSp modSp mod setBg">
        <pc:chgData name="Tilde Hagelin" userId="4ef35cfe-9b84-4e8e-a352-a9a7e83493e0" providerId="ADAL" clId="{4F714F58-5F74-4B26-8CD9-BD53299F8942}" dt="2025-06-03T12:14:26.062" v="351" actId="207"/>
        <pc:sldMkLst>
          <pc:docMk/>
          <pc:sldMk cId="4019444169" sldId="350"/>
        </pc:sldMkLst>
        <pc:spChg chg="mod">
          <ac:chgData name="Tilde Hagelin" userId="4ef35cfe-9b84-4e8e-a352-a9a7e83493e0" providerId="ADAL" clId="{4F714F58-5F74-4B26-8CD9-BD53299F8942}" dt="2025-06-03T12:14:26.062" v="351" actId="207"/>
          <ac:spMkLst>
            <pc:docMk/>
            <pc:sldMk cId="4019444169" sldId="350"/>
            <ac:spMk id="4" creationId="{44CBC299-BDDB-7D57-3B41-B670D6A672EB}"/>
          </ac:spMkLst>
        </pc:spChg>
        <pc:spChg chg="mod">
          <ac:chgData name="Tilde Hagelin" userId="4ef35cfe-9b84-4e8e-a352-a9a7e83493e0" providerId="ADAL" clId="{4F714F58-5F74-4B26-8CD9-BD53299F8942}" dt="2025-06-03T12:14:26.062" v="351" actId="207"/>
          <ac:spMkLst>
            <pc:docMk/>
            <pc:sldMk cId="4019444169" sldId="350"/>
            <ac:spMk id="6" creationId="{8A9D0A35-26C7-637E-6FF3-C6CACF4EED9F}"/>
          </ac:spMkLst>
        </pc:spChg>
        <pc:spChg chg="mod">
          <ac:chgData name="Tilde Hagelin" userId="4ef35cfe-9b84-4e8e-a352-a9a7e83493e0" providerId="ADAL" clId="{4F714F58-5F74-4B26-8CD9-BD53299F8942}" dt="2025-06-03T12:14:26.062" v="351" actId="207"/>
          <ac:spMkLst>
            <pc:docMk/>
            <pc:sldMk cId="4019444169" sldId="350"/>
            <ac:spMk id="7" creationId="{2CB675E5-33E6-4339-11A6-8698BE73E766}"/>
          </ac:spMkLst>
        </pc:spChg>
        <pc:spChg chg="mod">
          <ac:chgData name="Tilde Hagelin" userId="4ef35cfe-9b84-4e8e-a352-a9a7e83493e0" providerId="ADAL" clId="{4F714F58-5F74-4B26-8CD9-BD53299F8942}" dt="2025-06-03T12:13:55.338" v="345" actId="692"/>
          <ac:spMkLst>
            <pc:docMk/>
            <pc:sldMk cId="4019444169" sldId="350"/>
            <ac:spMk id="8" creationId="{631F56B7-1EFC-4310-617D-B61B338E63D5}"/>
          </ac:spMkLst>
        </pc:spChg>
        <pc:spChg chg="mod">
          <ac:chgData name="Tilde Hagelin" userId="4ef35cfe-9b84-4e8e-a352-a9a7e83493e0" providerId="ADAL" clId="{4F714F58-5F74-4B26-8CD9-BD53299F8942}" dt="2025-06-03T12:13:55.338" v="345" actId="692"/>
          <ac:spMkLst>
            <pc:docMk/>
            <pc:sldMk cId="4019444169" sldId="350"/>
            <ac:spMk id="11" creationId="{563FF294-8180-BA5F-D562-1C9058627A40}"/>
          </ac:spMkLst>
        </pc:spChg>
        <pc:spChg chg="add del mod topLvl">
          <ac:chgData name="Tilde Hagelin" userId="4ef35cfe-9b84-4e8e-a352-a9a7e83493e0" providerId="ADAL" clId="{4F714F58-5F74-4B26-8CD9-BD53299F8942}" dt="2025-06-03T12:13:55.338" v="345" actId="692"/>
          <ac:spMkLst>
            <pc:docMk/>
            <pc:sldMk cId="4019444169" sldId="350"/>
            <ac:spMk id="14" creationId="{1B5730E6-0E75-4E64-32AC-25011248BA60}"/>
          </ac:spMkLst>
        </pc:spChg>
        <pc:grpChg chg="add del">
          <ac:chgData name="Tilde Hagelin" userId="4ef35cfe-9b84-4e8e-a352-a9a7e83493e0" providerId="ADAL" clId="{4F714F58-5F74-4B26-8CD9-BD53299F8942}" dt="2025-06-03T12:13:42.072" v="343" actId="478"/>
          <ac:grpSpMkLst>
            <pc:docMk/>
            <pc:sldMk cId="4019444169" sldId="350"/>
            <ac:grpSpMk id="20" creationId="{F28CFF66-485E-A039-65AC-F09022EB2E5D}"/>
          </ac:grpSpMkLst>
        </pc:grpChg>
        <pc:picChg chg="mod">
          <ac:chgData name="Tilde Hagelin" userId="4ef35cfe-9b84-4e8e-a352-a9a7e83493e0" providerId="ADAL" clId="{4F714F58-5F74-4B26-8CD9-BD53299F8942}" dt="2025-06-03T12:13:55.338" v="345" actId="692"/>
          <ac:picMkLst>
            <pc:docMk/>
            <pc:sldMk cId="4019444169" sldId="350"/>
            <ac:picMk id="3" creationId="{D7E546CD-3154-064A-C62D-E714E35A3A91}"/>
          </ac:picMkLst>
        </pc:picChg>
        <pc:picChg chg="mod">
          <ac:chgData name="Tilde Hagelin" userId="4ef35cfe-9b84-4e8e-a352-a9a7e83493e0" providerId="ADAL" clId="{4F714F58-5F74-4B26-8CD9-BD53299F8942}" dt="2025-06-03T12:13:55.338" v="345" actId="692"/>
          <ac:picMkLst>
            <pc:docMk/>
            <pc:sldMk cId="4019444169" sldId="350"/>
            <ac:picMk id="12" creationId="{47E38199-E3F5-18EA-A6D6-E8121AA29361}"/>
          </ac:picMkLst>
        </pc:picChg>
        <pc:picChg chg="mod topLvl">
          <ac:chgData name="Tilde Hagelin" userId="4ef35cfe-9b84-4e8e-a352-a9a7e83493e0" providerId="ADAL" clId="{4F714F58-5F74-4B26-8CD9-BD53299F8942}" dt="2025-06-03T12:13:55.338" v="345" actId="692"/>
          <ac:picMkLst>
            <pc:docMk/>
            <pc:sldMk cId="4019444169" sldId="350"/>
            <ac:picMk id="15" creationId="{B4504AFD-877C-5972-DA09-1E54877FD0DA}"/>
          </ac:picMkLst>
        </pc:picChg>
      </pc:sldChg>
      <pc:sldChg chg="addSp modSp mod setBg">
        <pc:chgData name="Tilde Hagelin" userId="4ef35cfe-9b84-4e8e-a352-a9a7e83493e0" providerId="ADAL" clId="{4F714F58-5F74-4B26-8CD9-BD53299F8942}" dt="2025-06-03T12:11:05.537" v="330"/>
        <pc:sldMkLst>
          <pc:docMk/>
          <pc:sldMk cId="1700717687" sldId="351"/>
        </pc:sldMkLst>
        <pc:spChg chg="add mod ord">
          <ac:chgData name="Tilde Hagelin" userId="4ef35cfe-9b84-4e8e-a352-a9a7e83493e0" providerId="ADAL" clId="{4F714F58-5F74-4B26-8CD9-BD53299F8942}" dt="2025-06-03T12:01:07.778" v="195" actId="1037"/>
          <ac:spMkLst>
            <pc:docMk/>
            <pc:sldMk cId="1700717687" sldId="351"/>
            <ac:spMk id="4" creationId="{DD525A61-9D2E-CFFA-807B-B02E86737B43}"/>
          </ac:spMkLst>
        </pc:spChg>
        <pc:spChg chg="mod">
          <ac:chgData name="Tilde Hagelin" userId="4ef35cfe-9b84-4e8e-a352-a9a7e83493e0" providerId="ADAL" clId="{4F714F58-5F74-4B26-8CD9-BD53299F8942}" dt="2025-06-03T12:00:01.460" v="158" actId="207"/>
          <ac:spMkLst>
            <pc:docMk/>
            <pc:sldMk cId="1700717687" sldId="351"/>
            <ac:spMk id="6" creationId="{3C565E8A-2DC0-F67B-298D-C40E35D7BEB3}"/>
          </ac:spMkLst>
        </pc:spChg>
        <pc:spChg chg="mod">
          <ac:chgData name="Tilde Hagelin" userId="4ef35cfe-9b84-4e8e-a352-a9a7e83493e0" providerId="ADAL" clId="{4F714F58-5F74-4B26-8CD9-BD53299F8942}" dt="2025-06-03T12:00:01.460" v="158" actId="207"/>
          <ac:spMkLst>
            <pc:docMk/>
            <pc:sldMk cId="1700717687" sldId="351"/>
            <ac:spMk id="9" creationId="{DB3DF948-BBDC-9E75-BA5A-BF40660B7131}"/>
          </ac:spMkLst>
        </pc:spChg>
        <pc:spChg chg="mod">
          <ac:chgData name="Tilde Hagelin" userId="4ef35cfe-9b84-4e8e-a352-a9a7e83493e0" providerId="ADAL" clId="{4F714F58-5F74-4B26-8CD9-BD53299F8942}" dt="2025-06-03T12:00:01.460" v="158" actId="207"/>
          <ac:spMkLst>
            <pc:docMk/>
            <pc:sldMk cId="1700717687" sldId="351"/>
            <ac:spMk id="10" creationId="{2DDB343D-086A-47CD-4B25-EC38972B43EF}"/>
          </ac:spMkLst>
        </pc:spChg>
        <pc:spChg chg="mod">
          <ac:chgData name="Tilde Hagelin" userId="4ef35cfe-9b84-4e8e-a352-a9a7e83493e0" providerId="ADAL" clId="{4F714F58-5F74-4B26-8CD9-BD53299F8942}" dt="2025-06-03T12:00:01.460" v="158" actId="207"/>
          <ac:spMkLst>
            <pc:docMk/>
            <pc:sldMk cId="1700717687" sldId="351"/>
            <ac:spMk id="19" creationId="{09A14D67-23B0-2873-ACDE-0B07F7E1D63B}"/>
          </ac:spMkLst>
        </pc:spChg>
        <pc:spChg chg="mod">
          <ac:chgData name="Tilde Hagelin" userId="4ef35cfe-9b84-4e8e-a352-a9a7e83493e0" providerId="ADAL" clId="{4F714F58-5F74-4B26-8CD9-BD53299F8942}" dt="2025-06-03T11:59:48.880" v="157" actId="207"/>
          <ac:spMkLst>
            <pc:docMk/>
            <pc:sldMk cId="1700717687" sldId="351"/>
            <ac:spMk id="38" creationId="{F15E7CA0-A983-5189-E2B0-6F5F9F9E590F}"/>
          </ac:spMkLst>
        </pc:spChg>
        <pc:spChg chg="mod">
          <ac:chgData name="Tilde Hagelin" userId="4ef35cfe-9b84-4e8e-a352-a9a7e83493e0" providerId="ADAL" clId="{4F714F58-5F74-4B26-8CD9-BD53299F8942}" dt="2025-06-03T11:59:48.880" v="157" actId="207"/>
          <ac:spMkLst>
            <pc:docMk/>
            <pc:sldMk cId="1700717687" sldId="351"/>
            <ac:spMk id="39" creationId="{10AB597B-A9FA-581D-C344-9E0E0CC8FF41}"/>
          </ac:spMkLst>
        </pc:spChg>
        <pc:spChg chg="mod">
          <ac:chgData name="Tilde Hagelin" userId="4ef35cfe-9b84-4e8e-a352-a9a7e83493e0" providerId="ADAL" clId="{4F714F58-5F74-4B26-8CD9-BD53299F8942}" dt="2025-06-03T11:59:48.880" v="157" actId="207"/>
          <ac:spMkLst>
            <pc:docMk/>
            <pc:sldMk cId="1700717687" sldId="351"/>
            <ac:spMk id="49" creationId="{E053F2E7-8CFB-62A9-D48F-EA8EE7E8032E}"/>
          </ac:spMkLst>
        </pc:spChg>
        <pc:spChg chg="mod">
          <ac:chgData name="Tilde Hagelin" userId="4ef35cfe-9b84-4e8e-a352-a9a7e83493e0" providerId="ADAL" clId="{4F714F58-5F74-4B26-8CD9-BD53299F8942}" dt="2025-06-03T11:59:48.880" v="157" actId="207"/>
          <ac:spMkLst>
            <pc:docMk/>
            <pc:sldMk cId="1700717687" sldId="351"/>
            <ac:spMk id="50" creationId="{047DBC72-5ED7-A71E-822F-6E48D88A2D6E}"/>
          </ac:spMkLst>
        </pc:spChg>
        <pc:spChg chg="mod">
          <ac:chgData name="Tilde Hagelin" userId="4ef35cfe-9b84-4e8e-a352-a9a7e83493e0" providerId="ADAL" clId="{4F714F58-5F74-4B26-8CD9-BD53299F8942}" dt="2025-06-03T11:59:48.880" v="157" actId="207"/>
          <ac:spMkLst>
            <pc:docMk/>
            <pc:sldMk cId="1700717687" sldId="351"/>
            <ac:spMk id="53" creationId="{68D96230-F7AE-1D98-A890-DCE5B68C7163}"/>
          </ac:spMkLst>
        </pc:spChg>
        <pc:spChg chg="mod">
          <ac:chgData name="Tilde Hagelin" userId="4ef35cfe-9b84-4e8e-a352-a9a7e83493e0" providerId="ADAL" clId="{4F714F58-5F74-4B26-8CD9-BD53299F8942}" dt="2025-06-03T11:59:48.880" v="157" actId="207"/>
          <ac:spMkLst>
            <pc:docMk/>
            <pc:sldMk cId="1700717687" sldId="351"/>
            <ac:spMk id="55" creationId="{AA4F76D4-7548-AA70-251B-C0E35F79582E}"/>
          </ac:spMkLst>
        </pc:spChg>
        <pc:spChg chg="mod">
          <ac:chgData name="Tilde Hagelin" userId="4ef35cfe-9b84-4e8e-a352-a9a7e83493e0" providerId="ADAL" clId="{4F714F58-5F74-4B26-8CD9-BD53299F8942}" dt="2025-06-03T11:59:48.880" v="157" actId="207"/>
          <ac:spMkLst>
            <pc:docMk/>
            <pc:sldMk cId="1700717687" sldId="351"/>
            <ac:spMk id="56" creationId="{B6C96B9F-B961-64AB-8377-34F5329A54C5}"/>
          </ac:spMkLst>
        </pc:spChg>
        <pc:picChg chg="mod">
          <ac:chgData name="Tilde Hagelin" userId="4ef35cfe-9b84-4e8e-a352-a9a7e83493e0" providerId="ADAL" clId="{4F714F58-5F74-4B26-8CD9-BD53299F8942}" dt="2025-06-03T12:01:21.610" v="196" actId="207"/>
          <ac:picMkLst>
            <pc:docMk/>
            <pc:sldMk cId="1700717687" sldId="351"/>
            <ac:picMk id="44" creationId="{8E5A428F-AD7A-EB3F-8DAE-CA16E74E7D3B}"/>
          </ac:picMkLst>
        </pc:picChg>
        <pc:picChg chg="mod">
          <ac:chgData name="Tilde Hagelin" userId="4ef35cfe-9b84-4e8e-a352-a9a7e83493e0" providerId="ADAL" clId="{4F714F58-5F74-4B26-8CD9-BD53299F8942}" dt="2025-06-03T12:01:23.968" v="197" actId="207"/>
          <ac:picMkLst>
            <pc:docMk/>
            <pc:sldMk cId="1700717687" sldId="351"/>
            <ac:picMk id="45" creationId="{574EC2BA-E4B2-67C0-0162-FF9D80B43C47}"/>
          </ac:picMkLst>
        </pc:picChg>
        <pc:picChg chg="mod">
          <ac:chgData name="Tilde Hagelin" userId="4ef35cfe-9b84-4e8e-a352-a9a7e83493e0" providerId="ADAL" clId="{4F714F58-5F74-4B26-8CD9-BD53299F8942}" dt="2025-06-03T12:01:27.199" v="198" actId="207"/>
          <ac:picMkLst>
            <pc:docMk/>
            <pc:sldMk cId="1700717687" sldId="351"/>
            <ac:picMk id="46" creationId="{D6ADF201-E769-086B-E3EA-EAD04A7D2E85}"/>
          </ac:picMkLst>
        </pc:picChg>
        <pc:picChg chg="mod">
          <ac:chgData name="Tilde Hagelin" userId="4ef35cfe-9b84-4e8e-a352-a9a7e83493e0" providerId="ADAL" clId="{4F714F58-5F74-4B26-8CD9-BD53299F8942}" dt="2025-06-03T12:01:33.962" v="199" actId="207"/>
          <ac:picMkLst>
            <pc:docMk/>
            <pc:sldMk cId="1700717687" sldId="351"/>
            <ac:picMk id="47" creationId="{898D2DEF-60BF-778C-3A78-E42A6B1164DE}"/>
          </ac:picMkLst>
        </pc:picChg>
      </pc:sldChg>
      <pc:sldChg chg="addSp modSp mod">
        <pc:chgData name="Tilde Hagelin" userId="4ef35cfe-9b84-4e8e-a352-a9a7e83493e0" providerId="ADAL" clId="{4F714F58-5F74-4B26-8CD9-BD53299F8942}" dt="2025-06-03T12:15:22.148" v="355" actId="207"/>
        <pc:sldMkLst>
          <pc:docMk/>
          <pc:sldMk cId="3567544616" sldId="352"/>
        </pc:sldMkLst>
        <pc:spChg chg="add mod">
          <ac:chgData name="Tilde Hagelin" userId="4ef35cfe-9b84-4e8e-a352-a9a7e83493e0" providerId="ADAL" clId="{4F714F58-5F74-4B26-8CD9-BD53299F8942}" dt="2025-06-03T12:09:52.892" v="322" actId="571"/>
          <ac:spMkLst>
            <pc:docMk/>
            <pc:sldMk cId="3567544616" sldId="352"/>
            <ac:spMk id="3" creationId="{C30F27BF-8ACF-BFED-DF6E-A55474998789}"/>
          </ac:spMkLst>
        </pc:spChg>
        <pc:spChg chg="mod">
          <ac:chgData name="Tilde Hagelin" userId="4ef35cfe-9b84-4e8e-a352-a9a7e83493e0" providerId="ADAL" clId="{4F714F58-5F74-4B26-8CD9-BD53299F8942}" dt="2025-06-03T12:10:15.814" v="326"/>
          <ac:spMkLst>
            <pc:docMk/>
            <pc:sldMk cId="3567544616" sldId="352"/>
            <ac:spMk id="5" creationId="{FB4F3021-B93B-4E9E-AE90-67D358DE61CC}"/>
          </ac:spMkLst>
        </pc:spChg>
        <pc:spChg chg="mod">
          <ac:chgData name="Tilde Hagelin" userId="4ef35cfe-9b84-4e8e-a352-a9a7e83493e0" providerId="ADAL" clId="{4F714F58-5F74-4B26-8CD9-BD53299F8942}" dt="2025-06-03T12:10:30.098" v="329" actId="14100"/>
          <ac:spMkLst>
            <pc:docMk/>
            <pc:sldMk cId="3567544616" sldId="352"/>
            <ac:spMk id="19" creationId="{430206B2-4D0A-3510-AB9C-FE7E7E28B960}"/>
          </ac:spMkLst>
        </pc:spChg>
        <pc:spChg chg="mod">
          <ac:chgData name="Tilde Hagelin" userId="4ef35cfe-9b84-4e8e-a352-a9a7e83493e0" providerId="ADAL" clId="{4F714F58-5F74-4B26-8CD9-BD53299F8942}" dt="2025-06-03T12:10:03.425" v="324" actId="692"/>
          <ac:spMkLst>
            <pc:docMk/>
            <pc:sldMk cId="3567544616" sldId="352"/>
            <ac:spMk id="25" creationId="{715E2768-FA3E-0BC0-A1BC-BA5B2A9CC7A4}"/>
          </ac:spMkLst>
        </pc:spChg>
        <pc:spChg chg="mod">
          <ac:chgData name="Tilde Hagelin" userId="4ef35cfe-9b84-4e8e-a352-a9a7e83493e0" providerId="ADAL" clId="{4F714F58-5F74-4B26-8CD9-BD53299F8942}" dt="2025-06-03T12:15:22.148" v="355" actId="207"/>
          <ac:spMkLst>
            <pc:docMk/>
            <pc:sldMk cId="3567544616" sldId="352"/>
            <ac:spMk id="26" creationId="{A59DCF1D-89D5-0B87-BF55-CB18F8CB126A}"/>
          </ac:spMkLst>
        </pc:spChg>
        <pc:spChg chg="mod">
          <ac:chgData name="Tilde Hagelin" userId="4ef35cfe-9b84-4e8e-a352-a9a7e83493e0" providerId="ADAL" clId="{4F714F58-5F74-4B26-8CD9-BD53299F8942}" dt="2025-06-03T12:10:03.425" v="324" actId="692"/>
          <ac:spMkLst>
            <pc:docMk/>
            <pc:sldMk cId="3567544616" sldId="352"/>
            <ac:spMk id="28" creationId="{01E1E024-B60B-F247-FC4B-565DFD5DC8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DD65F5BC-A92D-43D9-83AF-BC882EE54CFA}" type="datetimeFigureOut">
              <a:rPr lang="sv-SE" smtClean="0"/>
              <a:t>2025-06-03</a:t>
            </a:fld>
            <a:endParaRPr lang="sv-SE"/>
          </a:p>
        </p:txBody>
      </p:sp>
      <p:sp>
        <p:nvSpPr>
          <p:cNvPr id="4" name="Platshållare för bildobjekt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684FA44B-0DBB-43BB-90AF-0538C7CA64E3}" type="slidenum">
              <a:rPr lang="sv-SE" smtClean="0"/>
              <a:t>‹#›</a:t>
            </a:fld>
            <a:endParaRPr lang="sv-SE"/>
          </a:p>
        </p:txBody>
      </p:sp>
    </p:spTree>
    <p:extLst>
      <p:ext uri="{BB962C8B-B14F-4D97-AF65-F5344CB8AC3E}">
        <p14:creationId xmlns:p14="http://schemas.microsoft.com/office/powerpoint/2010/main" val="199225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684FA44B-0DBB-43BB-90AF-0538C7CA64E3}" type="slidenum">
              <a:rPr lang="sv-SE" smtClean="0"/>
              <a:t>8</a:t>
            </a:fld>
            <a:endParaRPr lang="sv-SE"/>
          </a:p>
        </p:txBody>
      </p:sp>
    </p:spTree>
    <p:extLst>
      <p:ext uri="{BB962C8B-B14F-4D97-AF65-F5344CB8AC3E}">
        <p14:creationId xmlns:p14="http://schemas.microsoft.com/office/powerpoint/2010/main" val="14997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684FA44B-0DBB-43BB-90AF-0538C7CA64E3}" type="slidenum">
              <a:rPr lang="sv-SE" smtClean="0"/>
              <a:t>10</a:t>
            </a:fld>
            <a:endParaRPr lang="sv-SE"/>
          </a:p>
        </p:txBody>
      </p:sp>
    </p:spTree>
    <p:extLst>
      <p:ext uri="{BB962C8B-B14F-4D97-AF65-F5344CB8AC3E}">
        <p14:creationId xmlns:p14="http://schemas.microsoft.com/office/powerpoint/2010/main" val="1460009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684FA44B-0DBB-43BB-90AF-0538C7CA64E3}" type="slidenum">
              <a:rPr lang="sv-SE" smtClean="0"/>
              <a:t>15</a:t>
            </a:fld>
            <a:endParaRPr lang="sv-SE"/>
          </a:p>
        </p:txBody>
      </p:sp>
    </p:spTree>
    <p:extLst>
      <p:ext uri="{BB962C8B-B14F-4D97-AF65-F5344CB8AC3E}">
        <p14:creationId xmlns:p14="http://schemas.microsoft.com/office/powerpoint/2010/main" val="3238376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3A35B3A4-FF25-8AE6-6D09-48E335AA94D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2">
            <a:extLst>
              <a:ext uri="{FF2B5EF4-FFF2-40B4-BE49-F238E27FC236}">
                <a16:creationId xmlns:a16="http://schemas.microsoft.com/office/drawing/2014/main" id="{809222C9-C51D-7B86-D151-53067089D537}"/>
              </a:ext>
            </a:extLst>
          </p:cNvPr>
          <p:cNvSpPr>
            <a:spLocks noGrp="1"/>
          </p:cNvSpPr>
          <p:nvPr>
            <p:ph type="ctrTitle"/>
          </p:nvPr>
        </p:nvSpPr>
        <p:spPr>
          <a:xfrm>
            <a:off x="637200" y="1692000"/>
            <a:ext cx="9180000" cy="2520000"/>
          </a:xfrm>
        </p:spPr>
        <p:txBody>
          <a:bodyPr rIns="0" anchor="b">
            <a:normAutofit/>
          </a:bodyPr>
          <a:lstStyle>
            <a:lvl1pPr algn="l">
              <a:lnSpc>
                <a:spcPct val="100000"/>
              </a:lnSpc>
              <a:defRPr sz="4800" spc="-40" baseline="0">
                <a:solidFill>
                  <a:schemeClr val="bg1"/>
                </a:solidFill>
              </a:defRPr>
            </a:lvl1pPr>
          </a:lstStyle>
          <a:p>
            <a:r>
              <a:rPr lang="sv-SE"/>
              <a:t>Klicka här för att ändra mall för rubrikformat</a:t>
            </a:r>
          </a:p>
        </p:txBody>
      </p:sp>
      <p:sp>
        <p:nvSpPr>
          <p:cNvPr id="3" name="Underrubrik 3">
            <a:extLst>
              <a:ext uri="{FF2B5EF4-FFF2-40B4-BE49-F238E27FC236}">
                <a16:creationId xmlns:a16="http://schemas.microsoft.com/office/drawing/2014/main" id="{AFC83BF2-3223-7C44-691E-3FC11A4DE10B}"/>
              </a:ext>
            </a:extLst>
          </p:cNvPr>
          <p:cNvSpPr>
            <a:spLocks noGrp="1"/>
          </p:cNvSpPr>
          <p:nvPr>
            <p:ph type="subTitle" idx="1"/>
          </p:nvPr>
        </p:nvSpPr>
        <p:spPr>
          <a:xfrm>
            <a:off x="637199" y="4320000"/>
            <a:ext cx="9180000" cy="1404000"/>
          </a:xfrm>
          <a:prstGeom prst="rect">
            <a:avLst/>
          </a:prstGeom>
        </p:spPr>
        <p:txBody>
          <a:bodyPr lIns="0" tIns="72000" rIns="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9" name="Platshållare för text 4">
            <a:extLst>
              <a:ext uri="{FF2B5EF4-FFF2-40B4-BE49-F238E27FC236}">
                <a16:creationId xmlns:a16="http://schemas.microsoft.com/office/drawing/2014/main" id="{21BDDB5E-78EA-9C3B-AD55-0961585D32E0}"/>
              </a:ext>
            </a:extLst>
          </p:cNvPr>
          <p:cNvSpPr>
            <a:spLocks noGrp="1"/>
          </p:cNvSpPr>
          <p:nvPr>
            <p:ph type="body" sz="quarter" idx="13" hasCustomPrompt="1"/>
          </p:nvPr>
        </p:nvSpPr>
        <p:spPr>
          <a:xfrm>
            <a:off x="637200" y="5857013"/>
            <a:ext cx="4338638" cy="365125"/>
          </a:xfrm>
          <a:prstGeom prst="rect">
            <a:avLst/>
          </a:prstGeom>
          <a:ln>
            <a:noFill/>
          </a:ln>
        </p:spPr>
        <p:txBody>
          <a:bodyPr lIns="0" bIns="0" anchor="b">
            <a:normAutofit/>
          </a:bodyPr>
          <a:lstStyle>
            <a:lvl1pPr marL="0" indent="0">
              <a:buNone/>
              <a:defRPr sz="1600">
                <a:ln>
                  <a:noFill/>
                </a:ln>
                <a:solidFill>
                  <a:schemeClr val="bg1"/>
                </a:solidFill>
                <a:latin typeface="+mn-lt"/>
                <a:ea typeface="Noto Sans" panose="020B0502040504020204" pitchFamily="34" charset="0"/>
                <a:cs typeface="Noto Sans" panose="020B0502040504020204" pitchFamily="34" charset="0"/>
              </a:defRPr>
            </a:lvl1pPr>
            <a:lvl2pPr>
              <a:defRPr>
                <a:ln>
                  <a:noFill/>
                </a:ln>
              </a:defRPr>
            </a:lvl2pPr>
            <a:lvl3pPr>
              <a:defRPr>
                <a:ln>
                  <a:noFill/>
                </a:ln>
              </a:defRPr>
            </a:lvl3pPr>
            <a:lvl4pPr>
              <a:defRPr>
                <a:ln>
                  <a:noFill/>
                </a:ln>
              </a:defRPr>
            </a:lvl4pPr>
            <a:lvl5pPr>
              <a:defRPr>
                <a:ln>
                  <a:noFill/>
                </a:ln>
              </a:defRPr>
            </a:lvl5pPr>
          </a:lstStyle>
          <a:p>
            <a:pPr lvl="0"/>
            <a:r>
              <a:rPr lang="sv-SE"/>
              <a:t>Skapare, datum eller annan information</a:t>
            </a:r>
          </a:p>
        </p:txBody>
      </p:sp>
      <p:pic>
        <p:nvPicPr>
          <p:cNvPr id="8" name="Bild 5" descr="Socialstyrelsen logotyp">
            <a:extLst>
              <a:ext uri="{FF2B5EF4-FFF2-40B4-BE49-F238E27FC236}">
                <a16:creationId xmlns:a16="http://schemas.microsoft.com/office/drawing/2014/main" id="{D8B0BAEF-65BA-E933-C465-CEF585532C5D}"/>
              </a:ext>
            </a:extLst>
          </p:cNvPr>
          <p:cNvPicPr>
            <a:picLocks noChangeAspect="1"/>
          </p:cNvPicPr>
          <p:nvPr userDrawn="1"/>
        </p:nvPicPr>
        <p:blipFill>
          <a:blip r:embed="rId3">
            <a:lum/>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24107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numrerad 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7507FC7-B57A-41F0-9BBF-775831FD6ACA}"/>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5148185-2A47-B579-6D9C-977F1EA26FA2}"/>
              </a:ext>
            </a:extLst>
          </p:cNvPr>
          <p:cNvSpPr>
            <a:spLocks noGrp="1"/>
          </p:cNvSpPr>
          <p:nvPr>
            <p:ph type="body" sz="quarter" idx="10" hasCustomPrompt="1"/>
          </p:nvPr>
        </p:nvSpPr>
        <p:spPr>
          <a:xfrm>
            <a:off x="637200" y="1634399"/>
            <a:ext cx="7020000" cy="4582800"/>
          </a:xfrm>
          <a:prstGeom prst="rect">
            <a:avLst/>
          </a:prstGeom>
        </p:spPr>
        <p:txBody>
          <a:bodyPr lIns="0"/>
          <a:lstStyle>
            <a:lvl1pPr marL="457200" indent="-457200">
              <a:spcBef>
                <a:spcPts val="1800"/>
              </a:spcBef>
              <a:buFont typeface="+mj-lt"/>
              <a:buAutoNum type="arabicPeriod"/>
              <a:defRPr sz="2000"/>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6" name="Platshållare för sidfot 3">
            <a:extLst>
              <a:ext uri="{FF2B5EF4-FFF2-40B4-BE49-F238E27FC236}">
                <a16:creationId xmlns:a16="http://schemas.microsoft.com/office/drawing/2014/main" id="{34514395-1553-4733-BCEE-11D1281FFE5B}"/>
              </a:ext>
            </a:extLst>
          </p:cNvPr>
          <p:cNvSpPr>
            <a:spLocks noGrp="1"/>
          </p:cNvSpPr>
          <p:nvPr>
            <p:ph type="ftr" sz="quarter" idx="11"/>
          </p:nvPr>
        </p:nvSpPr>
        <p:spPr/>
        <p:txBody>
          <a:bodyPr/>
          <a:lstStyle/>
          <a:p>
            <a:endParaRPr lang="sv-SE"/>
          </a:p>
        </p:txBody>
      </p:sp>
      <p:sp>
        <p:nvSpPr>
          <p:cNvPr id="7" name="Platshållare för bildnummer 4">
            <a:extLst>
              <a:ext uri="{FF2B5EF4-FFF2-40B4-BE49-F238E27FC236}">
                <a16:creationId xmlns:a16="http://schemas.microsoft.com/office/drawing/2014/main" id="{CB8D7E23-8BFD-48CA-BF77-D2DC445BDD1F}"/>
              </a:ext>
            </a:extLst>
          </p:cNvPr>
          <p:cNvSpPr>
            <a:spLocks noGrp="1"/>
          </p:cNvSpPr>
          <p:nvPr>
            <p:ph type="sldNum" sz="quarter" idx="12"/>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7028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ext 2-spalt">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49A287ED-2748-1941-C404-CAD9FBE0D323}"/>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0F701C2-0725-4302-AC48-7C4C753CF930}"/>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D3710D23-C07B-6145-0DAD-ABF55E383265}"/>
              </a:ext>
            </a:extLst>
          </p:cNvPr>
          <p:cNvSpPr>
            <a:spLocks noGrp="1"/>
          </p:cNvSpPr>
          <p:nvPr>
            <p:ph type="body" sz="quarter" idx="16" hasCustomPrompt="1"/>
          </p:nvPr>
        </p:nvSpPr>
        <p:spPr>
          <a:xfrm>
            <a:off x="637201" y="1634400"/>
            <a:ext cx="5157600"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här för att ändra format på bakgrundstexten</a:t>
            </a:r>
          </a:p>
        </p:txBody>
      </p:sp>
      <p:sp>
        <p:nvSpPr>
          <p:cNvPr id="11" name="Platshållare för text 3">
            <a:extLst>
              <a:ext uri="{FF2B5EF4-FFF2-40B4-BE49-F238E27FC236}">
                <a16:creationId xmlns:a16="http://schemas.microsoft.com/office/drawing/2014/main" id="{C397B7C2-F9F6-4E98-AB2B-94345F89FB41}"/>
              </a:ext>
            </a:extLst>
          </p:cNvPr>
          <p:cNvSpPr>
            <a:spLocks noGrp="1"/>
          </p:cNvSpPr>
          <p:nvPr>
            <p:ph type="body" sz="quarter" idx="17" hasCustomPrompt="1"/>
          </p:nvPr>
        </p:nvSpPr>
        <p:spPr>
          <a:xfrm>
            <a:off x="6397201" y="1634400"/>
            <a:ext cx="5157600"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här för att ändra format på bakgrundstexten</a:t>
            </a:r>
          </a:p>
        </p:txBody>
      </p:sp>
      <p:sp>
        <p:nvSpPr>
          <p:cNvPr id="5" name="Platshållare för sidfot 4">
            <a:extLst>
              <a:ext uri="{FF2B5EF4-FFF2-40B4-BE49-F238E27FC236}">
                <a16:creationId xmlns:a16="http://schemas.microsoft.com/office/drawing/2014/main" id="{37406B82-DC71-44EF-B958-424A4BA79C70}"/>
              </a:ext>
            </a:extLst>
          </p:cNvPr>
          <p:cNvSpPr>
            <a:spLocks noGrp="1"/>
          </p:cNvSpPr>
          <p:nvPr>
            <p:ph type="ftr" sz="quarter" idx="18"/>
          </p:nvPr>
        </p:nvSpPr>
        <p:spPr/>
        <p:txBody>
          <a:bodyPr/>
          <a:lstStyle/>
          <a:p>
            <a:endParaRPr lang="sv-SE"/>
          </a:p>
        </p:txBody>
      </p:sp>
      <p:sp>
        <p:nvSpPr>
          <p:cNvPr id="6" name="Platshållare för bildnummer 5">
            <a:extLst>
              <a:ext uri="{FF2B5EF4-FFF2-40B4-BE49-F238E27FC236}">
                <a16:creationId xmlns:a16="http://schemas.microsoft.com/office/drawing/2014/main" id="{479483DB-8D59-4080-BA67-A1B7D4293E77}"/>
              </a:ext>
            </a:extLst>
          </p:cNvPr>
          <p:cNvSpPr>
            <a:spLocks noGrp="1"/>
          </p:cNvSpPr>
          <p:nvPr>
            <p:ph type="sldNum" sz="quarter" idx="19"/>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43534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punktlista 2-spal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452AA41F-EF01-4225-8579-047231899C05}"/>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3F24019E-277D-4A60-88FE-C95A5CAACB4E}"/>
              </a:ext>
            </a:extLst>
          </p:cNvPr>
          <p:cNvSpPr>
            <a:spLocks noGrp="1"/>
          </p:cNvSpPr>
          <p:nvPr>
            <p:ph type="body" sz="quarter" idx="12" hasCustomPrompt="1"/>
          </p:nvPr>
        </p:nvSpPr>
        <p:spPr>
          <a:xfrm>
            <a:off x="637201" y="1634400"/>
            <a:ext cx="5171462" cy="4574671"/>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6" name="Platshållare för text 3">
            <a:extLst>
              <a:ext uri="{FF2B5EF4-FFF2-40B4-BE49-F238E27FC236}">
                <a16:creationId xmlns:a16="http://schemas.microsoft.com/office/drawing/2014/main" id="{99CE8738-DAE9-42D3-9ADE-A3B3B4A78E82}"/>
              </a:ext>
            </a:extLst>
          </p:cNvPr>
          <p:cNvSpPr>
            <a:spLocks noGrp="1"/>
          </p:cNvSpPr>
          <p:nvPr>
            <p:ph type="body" sz="quarter" idx="13" hasCustomPrompt="1"/>
          </p:nvPr>
        </p:nvSpPr>
        <p:spPr>
          <a:xfrm>
            <a:off x="6383340" y="1634401"/>
            <a:ext cx="5184774" cy="4583838"/>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10" name="Platshållare för sidfot 4">
            <a:extLst>
              <a:ext uri="{FF2B5EF4-FFF2-40B4-BE49-F238E27FC236}">
                <a16:creationId xmlns:a16="http://schemas.microsoft.com/office/drawing/2014/main" id="{028D4306-0EC0-44E1-8177-428203AB5A03}"/>
              </a:ext>
            </a:extLst>
          </p:cNvPr>
          <p:cNvSpPr>
            <a:spLocks noGrp="1"/>
          </p:cNvSpPr>
          <p:nvPr>
            <p:ph type="ftr" sz="quarter" idx="14"/>
          </p:nvPr>
        </p:nvSpPr>
        <p:spPr/>
        <p:txBody>
          <a:bodyPr/>
          <a:lstStyle/>
          <a:p>
            <a:endParaRPr lang="sv-SE"/>
          </a:p>
        </p:txBody>
      </p:sp>
      <p:sp>
        <p:nvSpPr>
          <p:cNvPr id="11" name="Platshållare för bildnummer 5">
            <a:extLst>
              <a:ext uri="{FF2B5EF4-FFF2-40B4-BE49-F238E27FC236}">
                <a16:creationId xmlns:a16="http://schemas.microsoft.com/office/drawing/2014/main" id="{BA646D25-81E0-4749-A49E-5E9B66E61306}"/>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0186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numrerad lista 2-spalt ">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10E94381-7B41-4D72-B846-767E42B8B1E1}"/>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1DB22746-20D0-4E65-872D-12244F7B72AA}"/>
              </a:ext>
            </a:extLst>
          </p:cNvPr>
          <p:cNvSpPr>
            <a:spLocks noGrp="1"/>
          </p:cNvSpPr>
          <p:nvPr>
            <p:ph type="body" sz="quarter" idx="12" hasCustomPrompt="1"/>
          </p:nvPr>
        </p:nvSpPr>
        <p:spPr>
          <a:xfrm>
            <a:off x="637200" y="1634401"/>
            <a:ext cx="5171462"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7" name="Platshållare för text 3">
            <a:extLst>
              <a:ext uri="{FF2B5EF4-FFF2-40B4-BE49-F238E27FC236}">
                <a16:creationId xmlns:a16="http://schemas.microsoft.com/office/drawing/2014/main" id="{6D4904A0-409C-4EB1-8A65-AD5037002616}"/>
              </a:ext>
            </a:extLst>
          </p:cNvPr>
          <p:cNvSpPr>
            <a:spLocks noGrp="1"/>
          </p:cNvSpPr>
          <p:nvPr>
            <p:ph type="body" sz="quarter" idx="13" hasCustomPrompt="1"/>
          </p:nvPr>
        </p:nvSpPr>
        <p:spPr>
          <a:xfrm>
            <a:off x="6383339" y="1634401"/>
            <a:ext cx="5171461"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9" name="Platshållare för sidfot 4">
            <a:extLst>
              <a:ext uri="{FF2B5EF4-FFF2-40B4-BE49-F238E27FC236}">
                <a16:creationId xmlns:a16="http://schemas.microsoft.com/office/drawing/2014/main" id="{2C8D1CF1-E93D-463B-AF49-0EC5A6E1B4BB}"/>
              </a:ext>
            </a:extLst>
          </p:cNvPr>
          <p:cNvSpPr>
            <a:spLocks noGrp="1"/>
          </p:cNvSpPr>
          <p:nvPr>
            <p:ph type="ftr" sz="quarter" idx="14"/>
          </p:nvPr>
        </p:nvSpPr>
        <p:spPr/>
        <p:txBody>
          <a:bodyPr/>
          <a:lstStyle/>
          <a:p>
            <a:endParaRPr lang="sv-SE"/>
          </a:p>
        </p:txBody>
      </p:sp>
      <p:sp>
        <p:nvSpPr>
          <p:cNvPr id="10" name="Platshållare för bildnummer 5">
            <a:extLst>
              <a:ext uri="{FF2B5EF4-FFF2-40B4-BE49-F238E27FC236}">
                <a16:creationId xmlns:a16="http://schemas.microsoft.com/office/drawing/2014/main" id="{0D093DFA-0FFE-431F-9D40-D12B15C7218F}"/>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589951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B008D-0CC1-4719-8437-99618B6B65EE}"/>
              </a:ext>
            </a:extLst>
          </p:cNvPr>
          <p:cNvSpPr>
            <a:spLocks noGrp="1"/>
          </p:cNvSpPr>
          <p:nvPr>
            <p:ph type="title"/>
          </p:nvPr>
        </p:nvSpPr>
        <p:spPr>
          <a:xfrm>
            <a:off x="636888" y="540000"/>
            <a:ext cx="7020000" cy="1080000"/>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2E14E40-923A-1266-AEE9-9ADB80254241}"/>
              </a:ext>
            </a:extLst>
          </p:cNvPr>
          <p:cNvSpPr>
            <a:spLocks noGrp="1"/>
          </p:cNvSpPr>
          <p:nvPr>
            <p:ph type="body" sz="quarter" idx="16" hasCustomPrompt="1"/>
          </p:nvPr>
        </p:nvSpPr>
        <p:spPr>
          <a:xfrm>
            <a:off x="637200" y="1634400"/>
            <a:ext cx="7020000" cy="4582800"/>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1" y="0"/>
            <a:ext cx="4114800" cy="6858000"/>
          </a:xfrm>
          <a:prstGeom prst="rect">
            <a:avLst/>
          </a:prstGeom>
        </p:spPr>
        <p:txBody>
          <a:bodyPr lIns="216000" tIns="576000" rIns="1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EFF7CB77-F4BF-4F39-9A04-589D0309588A}"/>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51B3DFEC-57A4-43E2-AD92-5FFC5D929F57}"/>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04465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2">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5A0DCA09-5436-90B7-B54B-2690C8498179}"/>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5EF7C54-8A0A-44CD-A06F-F7E15D319562}"/>
              </a:ext>
            </a:extLst>
          </p:cNvPr>
          <p:cNvSpPr>
            <a:spLocks noGrp="1"/>
          </p:cNvSpPr>
          <p:nvPr>
            <p:ph type="title"/>
          </p:nvPr>
        </p:nvSpPr>
        <p:spPr>
          <a:xfrm>
            <a:off x="636889" y="540000"/>
            <a:ext cx="5171774"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F4451309-973D-674D-595E-A21E77D45168}"/>
              </a:ext>
            </a:extLst>
          </p:cNvPr>
          <p:cNvSpPr>
            <a:spLocks noGrp="1"/>
          </p:cNvSpPr>
          <p:nvPr>
            <p:ph type="body" sz="quarter" idx="12" hasCustomPrompt="1"/>
          </p:nvPr>
        </p:nvSpPr>
        <p:spPr>
          <a:xfrm>
            <a:off x="637200" y="1634400"/>
            <a:ext cx="5171463" cy="4583838"/>
          </a:xfrm>
          <a:prstGeom prst="rect">
            <a:avLst/>
          </a:prstGeom>
        </p:spPr>
        <p:txBody>
          <a:bodyPr lIns="0"/>
          <a:lstStyle>
            <a:lvl1pPr>
              <a:spcBef>
                <a:spcPts val="1800"/>
              </a:spcBef>
              <a:defRPr/>
            </a:lvl1pPr>
            <a:lvl3pPr>
              <a:defRPr/>
            </a:lvl3pPr>
            <a:lvl4pPr>
              <a:defRPr/>
            </a:lvl4pPr>
          </a:lstStyle>
          <a:p>
            <a:pPr lvl="0"/>
            <a:r>
              <a:rPr lang="sv-SE"/>
              <a:t>Klicka här för att ändra format på bakgrundstexten</a:t>
            </a:r>
          </a:p>
          <a:p>
            <a:pPr lvl="1"/>
            <a:r>
              <a:rPr lang="sv-SE"/>
              <a:t>Nivå två</a:t>
            </a:r>
          </a:p>
          <a:p>
            <a:pPr lvl="2"/>
            <a:r>
              <a:rPr lang="sv-SE"/>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1" y="0"/>
            <a:ext cx="6096000" cy="6857999"/>
          </a:xfrm>
          <a:prstGeom prst="rect">
            <a:avLst/>
          </a:prstGeom>
        </p:spPr>
        <p:txBody>
          <a:bodyPr lIns="216000" tIns="576000" rIns="252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6D55C4DD-793D-4F05-855A-7F5B1C703133}"/>
              </a:ext>
            </a:extLst>
          </p:cNvPr>
          <p:cNvSpPr>
            <a:spLocks noGrp="1"/>
          </p:cNvSpPr>
          <p:nvPr>
            <p:ph type="ftr" sz="quarter" idx="13"/>
          </p:nvPr>
        </p:nvSpPr>
        <p:spPr/>
        <p:txBody>
          <a:bodyPr/>
          <a:lstStyle/>
          <a:p>
            <a:endParaRPr lang="sv-SE"/>
          </a:p>
        </p:txBody>
      </p:sp>
      <p:sp>
        <p:nvSpPr>
          <p:cNvPr id="8" name="Platshållare för bildnummer 5">
            <a:extLst>
              <a:ext uri="{FF2B5EF4-FFF2-40B4-BE49-F238E27FC236}">
                <a16:creationId xmlns:a16="http://schemas.microsoft.com/office/drawing/2014/main" id="{5123DDC0-56AE-4BE8-86E6-053C54763A0A}"/>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4148456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och bild 3">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3786AE-3D23-4C9B-BD51-DD3D8606B896}"/>
              </a:ext>
            </a:extLst>
          </p:cNvPr>
          <p:cNvSpPr>
            <a:spLocks noGrp="1"/>
          </p:cNvSpPr>
          <p:nvPr>
            <p:ph type="title"/>
          </p:nvPr>
        </p:nvSpPr>
        <p:spPr>
          <a:xfrm>
            <a:off x="636890" y="539999"/>
            <a:ext cx="3771514" cy="1525203"/>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B02FB96-385F-13AB-DD19-55D3510D6BC8}"/>
              </a:ext>
            </a:extLst>
          </p:cNvPr>
          <p:cNvSpPr>
            <a:spLocks noGrp="1"/>
          </p:cNvSpPr>
          <p:nvPr>
            <p:ph type="body" sz="quarter" idx="16" hasCustomPrompt="1"/>
          </p:nvPr>
        </p:nvSpPr>
        <p:spPr>
          <a:xfrm>
            <a:off x="637200" y="2065203"/>
            <a:ext cx="3771514" cy="4153035"/>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4487401" y="1"/>
            <a:ext cx="7704599" cy="6857999"/>
          </a:xfrm>
          <a:prstGeom prst="rect">
            <a:avLst/>
          </a:prstGeom>
        </p:spPr>
        <p:txBody>
          <a:bodyPr lIns="1296000" tIns="576000" rIns="1296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B89F5B30-B90D-41E7-8C50-94F92D645BC4}"/>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268D11D4-3129-4594-8CBE-10321B2A1175}"/>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78025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och bild 4">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8E7CB30-CED8-4C36-8C0A-8E2936A9935A}"/>
              </a:ext>
            </a:extLst>
          </p:cNvPr>
          <p:cNvSpPr>
            <a:spLocks noGrp="1"/>
          </p:cNvSpPr>
          <p:nvPr>
            <p:ph type="title"/>
          </p:nvPr>
        </p:nvSpPr>
        <p:spPr>
          <a:xfrm>
            <a:off x="636889" y="540000"/>
            <a:ext cx="9720000" cy="1080000"/>
          </a:xfrm>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A35D814D-CFD6-D79B-4B41-4738C2681B3A}"/>
              </a:ext>
            </a:extLst>
          </p:cNvPr>
          <p:cNvSpPr>
            <a:spLocks noGrp="1"/>
          </p:cNvSpPr>
          <p:nvPr>
            <p:ph type="body" sz="quarter" idx="12" hasCustomPrompt="1"/>
          </p:nvPr>
        </p:nvSpPr>
        <p:spPr>
          <a:xfrm>
            <a:off x="637200" y="1634400"/>
            <a:ext cx="5280114" cy="1533605"/>
          </a:xfrm>
          <a:prstGeom prst="rect">
            <a:avLst/>
          </a:prstGeom>
        </p:spPr>
        <p:txBody>
          <a:bodyPr lIns="0"/>
          <a:lstStyle>
            <a:lvl1pPr marL="0" indent="0">
              <a:spcBef>
                <a:spcPts val="1800"/>
              </a:spcBef>
              <a:spcAft>
                <a:spcPts val="0"/>
              </a:spcAft>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p:txBody>
      </p:sp>
      <p:sp>
        <p:nvSpPr>
          <p:cNvPr id="2" name="Platshållare för bild 3">
            <a:extLst>
              <a:ext uri="{FF2B5EF4-FFF2-40B4-BE49-F238E27FC236}">
                <a16:creationId xmlns:a16="http://schemas.microsoft.com/office/drawing/2014/main" id="{A92B2AF3-9457-7731-ED44-D2028E6995FF}"/>
              </a:ext>
            </a:extLst>
          </p:cNvPr>
          <p:cNvSpPr>
            <a:spLocks noGrp="1"/>
          </p:cNvSpPr>
          <p:nvPr>
            <p:ph type="pic" idx="11" hasCustomPrompt="1"/>
          </p:nvPr>
        </p:nvSpPr>
        <p:spPr>
          <a:xfrm>
            <a:off x="0" y="1"/>
            <a:ext cx="12192000" cy="6857999"/>
          </a:xfrm>
          <a:prstGeom prst="rect">
            <a:avLst/>
          </a:prstGeom>
        </p:spPr>
        <p:txBody>
          <a:bodyPr lIns="3888000" tIns="4248000" rIns="3564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32E51451-7697-422E-9945-89ABB8B1676A}"/>
              </a:ext>
            </a:extLst>
          </p:cNvPr>
          <p:cNvSpPr>
            <a:spLocks noGrp="1"/>
          </p:cNvSpPr>
          <p:nvPr>
            <p:ph type="ftr" sz="quarter" idx="13"/>
          </p:nvPr>
        </p:nvSpPr>
        <p:spPr/>
        <p:txBody>
          <a:bodyPr/>
          <a:lstStyle/>
          <a:p>
            <a:endParaRPr lang="sv-SE"/>
          </a:p>
        </p:txBody>
      </p:sp>
      <p:sp>
        <p:nvSpPr>
          <p:cNvPr id="10" name="Platshållare för bildnummer 5">
            <a:extLst>
              <a:ext uri="{FF2B5EF4-FFF2-40B4-BE49-F238E27FC236}">
                <a16:creationId xmlns:a16="http://schemas.microsoft.com/office/drawing/2014/main" id="{56D2ACD1-ED19-4C7C-951D-0930E762EA80}"/>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594106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5">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6A5F0879-DF83-461A-A3C1-DE847661AE1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1">
            <a:extLst>
              <a:ext uri="{FF2B5EF4-FFF2-40B4-BE49-F238E27FC236}">
                <a16:creationId xmlns:a16="http://schemas.microsoft.com/office/drawing/2014/main" id="{5ED3025E-D469-44AD-88E1-EEA95509BC98}"/>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6044" y="1620000"/>
            <a:ext cx="10936195" cy="4598238"/>
          </a:xfrm>
          <a:prstGeom prst="rect">
            <a:avLst/>
          </a:prstGeom>
        </p:spPr>
        <p:txBody>
          <a:bodyPr lIns="3060000" tIns="648000" rIns="28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4" name="Platshållare för sidfot 3">
            <a:extLst>
              <a:ext uri="{FF2B5EF4-FFF2-40B4-BE49-F238E27FC236}">
                <a16:creationId xmlns:a16="http://schemas.microsoft.com/office/drawing/2014/main" id="{350852B9-C185-4391-BE17-DC0341967B67}"/>
              </a:ext>
            </a:extLst>
          </p:cNvPr>
          <p:cNvSpPr>
            <a:spLocks noGrp="1"/>
          </p:cNvSpPr>
          <p:nvPr>
            <p:ph type="ftr" sz="quarter" idx="12"/>
          </p:nvPr>
        </p:nvSpPr>
        <p:spPr/>
        <p:txBody>
          <a:bodyPr/>
          <a:lstStyle/>
          <a:p>
            <a:endParaRPr lang="sv-SE"/>
          </a:p>
        </p:txBody>
      </p:sp>
      <p:sp>
        <p:nvSpPr>
          <p:cNvPr id="5" name="Platshållare för bildnummer 4">
            <a:extLst>
              <a:ext uri="{FF2B5EF4-FFF2-40B4-BE49-F238E27FC236}">
                <a16:creationId xmlns:a16="http://schemas.microsoft.com/office/drawing/2014/main" id="{4BB39001-5ADF-4705-AE29-0C448DAEDA1B}"/>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604453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itat centrerad">
    <p:bg>
      <p:bgPr>
        <a:solidFill>
          <a:schemeClr val="accent4"/>
        </a:solid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6C459BB6-0360-10F5-7E25-B20C1F006F9B}"/>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text 1">
            <a:extLst>
              <a:ext uri="{FF2B5EF4-FFF2-40B4-BE49-F238E27FC236}">
                <a16:creationId xmlns:a16="http://schemas.microsoft.com/office/drawing/2014/main" id="{FBA69918-25E2-9A19-0AAE-90CF61B18C15}"/>
              </a:ext>
            </a:extLst>
          </p:cNvPr>
          <p:cNvSpPr txBox="1">
            <a:spLocks/>
          </p:cNvSpPr>
          <p:nvPr userDrawn="1"/>
        </p:nvSpPr>
        <p:spPr>
          <a:xfrm>
            <a:off x="2139698" y="1026315"/>
            <a:ext cx="455456" cy="1286463"/>
          </a:xfrm>
          <a:prstGeom prst="rect">
            <a:avLst/>
          </a:prstGeom>
        </p:spPr>
        <p:txBody>
          <a:bodyPr vert="horz" lIns="0" tIns="45720" rIns="91440" bIns="45720" rtlCol="0" anchor="b">
            <a:noAutofit/>
          </a:bodyPr>
          <a:lstStyle>
            <a:lvl1pPr marL="0" indent="0" algn="ctr" defTabSz="914400" rtl="0" eaLnBrk="1" latinLnBrk="0" hangingPunct="1">
              <a:lnSpc>
                <a:spcPct val="100000"/>
              </a:lnSpc>
              <a:spcBef>
                <a:spcPts val="1000"/>
              </a:spcBef>
              <a:buFontTx/>
              <a:buNone/>
              <a:defRPr sz="50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sz="8000">
                <a:solidFill>
                  <a:schemeClr val="bg1"/>
                </a:solidFill>
              </a:rPr>
              <a:t>”</a:t>
            </a:r>
          </a:p>
        </p:txBody>
      </p:sp>
      <p:sp>
        <p:nvSpPr>
          <p:cNvPr id="6" name="Rubrik 2">
            <a:extLst>
              <a:ext uri="{FF2B5EF4-FFF2-40B4-BE49-F238E27FC236}">
                <a16:creationId xmlns:a16="http://schemas.microsoft.com/office/drawing/2014/main" id="{E4B64348-F785-4A9C-94E9-CC2F9BF172EF}"/>
              </a:ext>
            </a:extLst>
          </p:cNvPr>
          <p:cNvSpPr>
            <a:spLocks noGrp="1"/>
          </p:cNvSpPr>
          <p:nvPr>
            <p:ph type="title"/>
          </p:nvPr>
        </p:nvSpPr>
        <p:spPr>
          <a:xfrm>
            <a:off x="2365248" y="1613916"/>
            <a:ext cx="7461504" cy="2356072"/>
          </a:xfrm>
        </p:spPr>
        <p:txBody>
          <a:bodyPr>
            <a:noAutofit/>
          </a:bodyPr>
          <a:lstStyle>
            <a:lvl1pPr>
              <a:lnSpc>
                <a:spcPct val="100000"/>
              </a:lnSpc>
              <a:defRPr sz="4400" spc="-40" baseline="0">
                <a:solidFill>
                  <a:schemeClr val="bg1"/>
                </a:solidFill>
              </a:defRPr>
            </a:lvl1pPr>
          </a:lstStyle>
          <a:p>
            <a:r>
              <a:rPr lang="sv-SE"/>
              <a:t>Klicka här för att ändra mall för rubrikformat</a:t>
            </a:r>
          </a:p>
        </p:txBody>
      </p:sp>
      <p:sp>
        <p:nvSpPr>
          <p:cNvPr id="3" name="Platshållare för text 3">
            <a:extLst>
              <a:ext uri="{FF2B5EF4-FFF2-40B4-BE49-F238E27FC236}">
                <a16:creationId xmlns:a16="http://schemas.microsoft.com/office/drawing/2014/main" id="{EDE59C96-7B2A-70FF-D2D8-97C435333C87}"/>
              </a:ext>
            </a:extLst>
          </p:cNvPr>
          <p:cNvSpPr>
            <a:spLocks noGrp="1"/>
          </p:cNvSpPr>
          <p:nvPr>
            <p:ph type="body" sz="quarter" idx="16" hasCustomPrompt="1"/>
          </p:nvPr>
        </p:nvSpPr>
        <p:spPr>
          <a:xfrm>
            <a:off x="2365248" y="3992415"/>
            <a:ext cx="7461504"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och skriv</a:t>
            </a:r>
          </a:p>
        </p:txBody>
      </p:sp>
      <p:sp>
        <p:nvSpPr>
          <p:cNvPr id="9" name="Platshållare för text 4">
            <a:extLst>
              <a:ext uri="{FF2B5EF4-FFF2-40B4-BE49-F238E27FC236}">
                <a16:creationId xmlns:a16="http://schemas.microsoft.com/office/drawing/2014/main" id="{3585167E-F5B6-856C-D48C-3AFD19272703}"/>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a:solidFill>
                  <a:schemeClr val="bg1"/>
                </a:solidFill>
              </a:rPr>
              <a:t>Namn/Källa</a:t>
            </a:r>
            <a:endParaRPr lang="sv-SE"/>
          </a:p>
        </p:txBody>
      </p:sp>
      <p:sp>
        <p:nvSpPr>
          <p:cNvPr id="12" name="Platshållare för sidfot 5">
            <a:extLst>
              <a:ext uri="{FF2B5EF4-FFF2-40B4-BE49-F238E27FC236}">
                <a16:creationId xmlns:a16="http://schemas.microsoft.com/office/drawing/2014/main" id="{804F0E48-D77D-4970-9A3B-D89F785D3A82}"/>
              </a:ext>
            </a:extLst>
          </p:cNvPr>
          <p:cNvSpPr>
            <a:spLocks noGrp="1"/>
          </p:cNvSpPr>
          <p:nvPr>
            <p:ph type="ftr" sz="quarter" idx="19"/>
          </p:nvPr>
        </p:nvSpPr>
        <p:spPr/>
        <p:txBody>
          <a:bodyPr/>
          <a:lstStyle>
            <a:lvl1pPr>
              <a:defRPr>
                <a:solidFill>
                  <a:schemeClr val="bg1"/>
                </a:solidFill>
              </a:defRPr>
            </a:lvl1pPr>
          </a:lstStyle>
          <a:p>
            <a:endParaRPr lang="sv-SE"/>
          </a:p>
        </p:txBody>
      </p:sp>
      <p:sp>
        <p:nvSpPr>
          <p:cNvPr id="13" name="Platshållare för bildnummer 6">
            <a:extLst>
              <a:ext uri="{FF2B5EF4-FFF2-40B4-BE49-F238E27FC236}">
                <a16:creationId xmlns:a16="http://schemas.microsoft.com/office/drawing/2014/main" id="{EBE49BD8-D016-4C80-B1CB-90D3713A41D7}"/>
              </a:ext>
            </a:extLst>
          </p:cNvPr>
          <p:cNvSpPr>
            <a:spLocks noGrp="1"/>
          </p:cNvSpPr>
          <p:nvPr>
            <p:ph type="sldNum" sz="quarter" idx="20"/>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7" descr="Socialstyrelsen logotyp">
            <a:extLst>
              <a:ext uri="{FF2B5EF4-FFF2-40B4-BE49-F238E27FC236}">
                <a16:creationId xmlns:a16="http://schemas.microsoft.com/office/drawing/2014/main" id="{188952F7-79EF-48D5-9387-7BDFBFD28C84}"/>
              </a:ext>
            </a:extLst>
          </p:cNvPr>
          <p:cNvPicPr>
            <a:picLocks noChangeAspect="1"/>
          </p:cNvPicPr>
          <p:nvPr userDrawn="1"/>
        </p:nvPicPr>
        <p:blipFill>
          <a:blip r:embed="rId3">
            <a:lum/>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2875218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bg>
      <p:bgRef idx="1001">
        <a:schemeClr val="bg1"/>
      </p:bgRef>
    </p:bg>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F1183CFE-C926-559A-13EE-E93C505A3163}"/>
              </a:ext>
              <a:ext uri="{C183D7F6-B498-43B3-948B-1728B52AA6E4}">
                <adec:decorative xmlns:adec="http://schemas.microsoft.com/office/drawing/2017/decorative" val="1"/>
              </a:ext>
            </a:extLst>
          </p:cNvPr>
          <p:cNvSpPr/>
          <p:nvPr/>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a:solidFill>
                <a:schemeClr val="bg1"/>
              </a:solidFill>
            </a:endParaRPr>
          </a:p>
        </p:txBody>
      </p:sp>
      <p:sp>
        <p:nvSpPr>
          <p:cNvPr id="14" name="Rubrik 2">
            <a:extLst>
              <a:ext uri="{FF2B5EF4-FFF2-40B4-BE49-F238E27FC236}">
                <a16:creationId xmlns:a16="http://schemas.microsoft.com/office/drawing/2014/main" id="{CA62C322-7523-41A9-90CC-885B731305FD}"/>
              </a:ext>
            </a:extLst>
          </p:cNvPr>
          <p:cNvSpPr>
            <a:spLocks noGrp="1"/>
          </p:cNvSpPr>
          <p:nvPr>
            <p:ph type="title"/>
          </p:nvPr>
        </p:nvSpPr>
        <p:spPr>
          <a:xfrm>
            <a:off x="636889" y="540000"/>
            <a:ext cx="5459111" cy="2889000"/>
          </a:xfrm>
        </p:spPr>
        <p:txBody>
          <a:bodyPr>
            <a:noAutofit/>
          </a:bodyPr>
          <a:lstStyle>
            <a:lvl1pPr>
              <a:defRPr>
                <a:solidFill>
                  <a:schemeClr val="bg1"/>
                </a:solidFill>
              </a:defRPr>
            </a:lvl1pPr>
          </a:lstStyle>
          <a:p>
            <a:r>
              <a:rPr lang="sv-SE"/>
              <a:t>Klicka här för att ändra mall för rubrikformat</a:t>
            </a:r>
          </a:p>
        </p:txBody>
      </p:sp>
      <p:sp>
        <p:nvSpPr>
          <p:cNvPr id="3" name="Platshållare för text 3">
            <a:extLst>
              <a:ext uri="{FF2B5EF4-FFF2-40B4-BE49-F238E27FC236}">
                <a16:creationId xmlns:a16="http://schemas.microsoft.com/office/drawing/2014/main" id="{120DBCFD-F37B-496E-A76B-A0C6FDCFF4D0}"/>
              </a:ext>
            </a:extLst>
          </p:cNvPr>
          <p:cNvSpPr>
            <a:spLocks noGrp="1"/>
          </p:cNvSpPr>
          <p:nvPr>
            <p:ph type="body" sz="quarter" idx="10"/>
          </p:nvPr>
        </p:nvSpPr>
        <p:spPr>
          <a:xfrm>
            <a:off x="6383338" y="540000"/>
            <a:ext cx="5184775" cy="5678238"/>
          </a:xfrm>
        </p:spPr>
        <p:txBody>
          <a:bodyPr/>
          <a:lstStyle>
            <a:lvl1pPr marL="457200" indent="-457200">
              <a:buFont typeface="+mj-lt"/>
              <a:buAutoNum type="arabicPeriod"/>
              <a:defRPr sz="2000">
                <a:solidFill>
                  <a:schemeClr val="bg1"/>
                </a:solidFill>
              </a:defRPr>
            </a:lvl1pPr>
            <a:lvl2pPr marL="853200" indent="-457200">
              <a:buFont typeface="Arial" panose="020B0604020202020204" pitchFamily="34" charset="0"/>
              <a:buChar char="•"/>
              <a:defRPr sz="2000">
                <a:solidFill>
                  <a:schemeClr val="bg1"/>
                </a:solidFill>
                <a:latin typeface="+mn-lt"/>
              </a:defRPr>
            </a:lvl2pPr>
            <a:lvl3pPr marL="1134900" indent="-342900">
              <a:buFont typeface="Arial" panose="020B0604020202020204" pitchFamily="34" charset="0"/>
              <a:buChar char="•"/>
              <a:defRPr sz="1800">
                <a:solidFill>
                  <a:schemeClr val="bg1"/>
                </a:solidFill>
                <a:latin typeface="+mn-lt"/>
              </a:defRPr>
            </a:lvl3pPr>
            <a:lvl4pPr marL="1494900" indent="-342900">
              <a:buFont typeface="Arial" panose="020B0604020202020204" pitchFamily="34" charset="0"/>
              <a:buChar char="•"/>
              <a:defRPr sz="1600">
                <a:solidFill>
                  <a:schemeClr val="bg1"/>
                </a:solidFill>
                <a:latin typeface="+mn-lt"/>
              </a:defRPr>
            </a:lvl4pPr>
            <a:lvl5pPr marL="1854900" indent="-342900">
              <a:buFont typeface="Arial" panose="020B0604020202020204" pitchFamily="34" charset="0"/>
              <a:buChar char="•"/>
              <a:defRPr sz="1600">
                <a:solidFill>
                  <a:schemeClr val="bg1"/>
                </a:solidFill>
                <a:latin typeface="+mn-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sidfot 4">
            <a:extLst>
              <a:ext uri="{FF2B5EF4-FFF2-40B4-BE49-F238E27FC236}">
                <a16:creationId xmlns:a16="http://schemas.microsoft.com/office/drawing/2014/main" id="{682BE595-0F67-43AF-8330-80E7F6853AAB}"/>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nummer 5">
            <a:extLst>
              <a:ext uri="{FF2B5EF4-FFF2-40B4-BE49-F238E27FC236}">
                <a16:creationId xmlns:a16="http://schemas.microsoft.com/office/drawing/2014/main" id="{52BCE35A-FBC2-4737-BC28-5DCA1ABD8AFE}"/>
              </a:ext>
            </a:extLst>
          </p:cNvPr>
          <p:cNvSpPr>
            <a:spLocks noGrp="1"/>
          </p:cNvSpPr>
          <p:nvPr>
            <p:ph type="sldNum" sz="quarter" idx="12"/>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4" name="Bild 6" descr="Socialstyrelsen logotyp">
            <a:extLst>
              <a:ext uri="{FF2B5EF4-FFF2-40B4-BE49-F238E27FC236}">
                <a16:creationId xmlns:a16="http://schemas.microsoft.com/office/drawing/2014/main" id="{AC8A7925-09DB-1091-A084-7CD1FC029788}"/>
              </a:ext>
            </a:extLst>
          </p:cNvPr>
          <p:cNvPicPr>
            <a:picLocks noChangeAspect="1"/>
          </p:cNvPicPr>
          <p:nvPr/>
        </p:nvPicPr>
        <p:blipFill>
          <a:blip r:embed="rId2">
            <a:lum/>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20127670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nsterställd citat med bild">
    <p:bg>
      <p:bgPr>
        <a:solidFill>
          <a:schemeClr val="accent4"/>
        </a:solid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CDC8F5B7-A53E-744E-0330-2220BAE468D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bild 1">
            <a:extLst>
              <a:ext uri="{FF2B5EF4-FFF2-40B4-BE49-F238E27FC236}">
                <a16:creationId xmlns:a16="http://schemas.microsoft.com/office/drawing/2014/main" id="{3F8F0C3C-C392-883F-FF7A-F5E65EE639D8}"/>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sz="1600">
                <a:solidFill>
                  <a:srgbClr val="ECB94F"/>
                </a:solidFill>
              </a:defRPr>
            </a:lvl1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sv-SE"/>
              <a:t>                     Markera bildplatshållaren, blå yta (klicka inte på ikonen). Infoga en bild. Kom ihåg att skriva in en</a:t>
            </a:r>
            <a:br>
              <a:rPr lang="sv-SE"/>
            </a:br>
            <a:r>
              <a:rPr lang="sv-SE"/>
              <a:t>                     alternativtext eller markera som dekorativ. </a:t>
            </a:r>
          </a:p>
          <a:p>
            <a:endParaRPr lang="sv-SE"/>
          </a:p>
        </p:txBody>
      </p:sp>
      <p:sp>
        <p:nvSpPr>
          <p:cNvPr id="17" name="Platshållare för text 2">
            <a:extLst>
              <a:ext uri="{FF2B5EF4-FFF2-40B4-BE49-F238E27FC236}">
                <a16:creationId xmlns:a16="http://schemas.microsoft.com/office/drawing/2014/main" id="{23BA7DB1-7BA6-509E-CFDA-C754DD8161FE}"/>
              </a:ext>
            </a:extLst>
          </p:cNvPr>
          <p:cNvSpPr>
            <a:spLocks noGrp="1"/>
          </p:cNvSpPr>
          <p:nvPr>
            <p:ph type="body" sz="quarter" idx="19" hasCustomPrompt="1"/>
          </p:nvPr>
        </p:nvSpPr>
        <p:spPr>
          <a:xfrm>
            <a:off x="622432" y="342900"/>
            <a:ext cx="455456" cy="638349"/>
          </a:xfrm>
          <a:prstGeom prst="rect">
            <a:avLst/>
          </a:prstGeom>
        </p:spPr>
        <p:txBody>
          <a:bodyPr tIns="0" rIns="0" bIns="0"/>
          <a:lstStyle>
            <a:lvl1pPr marL="0" indent="0">
              <a:buNone/>
              <a:defRPr sz="8000">
                <a:solidFill>
                  <a:schemeClr val="bg1"/>
                </a:solidFill>
              </a:defRPr>
            </a:lvl1pPr>
          </a:lstStyle>
          <a:p>
            <a:pPr lvl="0"/>
            <a:r>
              <a:rPr lang="sv-SE"/>
              <a:t>”</a:t>
            </a:r>
          </a:p>
        </p:txBody>
      </p:sp>
      <p:sp>
        <p:nvSpPr>
          <p:cNvPr id="6" name="Rubrik 3">
            <a:extLst>
              <a:ext uri="{FF2B5EF4-FFF2-40B4-BE49-F238E27FC236}">
                <a16:creationId xmlns:a16="http://schemas.microsoft.com/office/drawing/2014/main" id="{7B889A2B-1A11-8E52-BD85-532D772548AC}"/>
              </a:ext>
            </a:extLst>
          </p:cNvPr>
          <p:cNvSpPr>
            <a:spLocks noGrp="1"/>
          </p:cNvSpPr>
          <p:nvPr>
            <p:ph type="title"/>
          </p:nvPr>
        </p:nvSpPr>
        <p:spPr>
          <a:xfrm>
            <a:off x="990601" y="981249"/>
            <a:ext cx="6004559" cy="2539857"/>
          </a:xfrm>
        </p:spPr>
        <p:txBody>
          <a:bodyPr anchor="t" anchorCtr="0">
            <a:normAutofit/>
          </a:bodyPr>
          <a:lstStyle>
            <a:lvl1pPr algn="l">
              <a:lnSpc>
                <a:spcPct val="100000"/>
              </a:lnSpc>
              <a:spcBef>
                <a:spcPts val="1800"/>
              </a:spcBef>
              <a:defRPr sz="4000" spc="-40" baseline="0">
                <a:solidFill>
                  <a:schemeClr val="bg1"/>
                </a:solidFill>
              </a:defRPr>
            </a:lvl1pPr>
          </a:lstStyle>
          <a:p>
            <a:r>
              <a:rPr lang="sv-SE"/>
              <a:t>Klicka här för att ändra mall för rubrikformat</a:t>
            </a:r>
          </a:p>
        </p:txBody>
      </p:sp>
      <p:sp>
        <p:nvSpPr>
          <p:cNvPr id="4" name="Platshållare för text 4">
            <a:extLst>
              <a:ext uri="{FF2B5EF4-FFF2-40B4-BE49-F238E27FC236}">
                <a16:creationId xmlns:a16="http://schemas.microsoft.com/office/drawing/2014/main" id="{753D899F-A3CB-5FB6-31EA-CB64334084C1}"/>
              </a:ext>
            </a:extLst>
          </p:cNvPr>
          <p:cNvSpPr>
            <a:spLocks noGrp="1"/>
          </p:cNvSpPr>
          <p:nvPr>
            <p:ph type="body" sz="quarter" idx="16" hasCustomPrompt="1"/>
          </p:nvPr>
        </p:nvSpPr>
        <p:spPr>
          <a:xfrm>
            <a:off x="990601" y="3670743"/>
            <a:ext cx="6004559"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och skriv</a:t>
            </a:r>
          </a:p>
        </p:txBody>
      </p:sp>
      <p:sp>
        <p:nvSpPr>
          <p:cNvPr id="13" name="Platshållare för text 5">
            <a:extLst>
              <a:ext uri="{FF2B5EF4-FFF2-40B4-BE49-F238E27FC236}">
                <a16:creationId xmlns:a16="http://schemas.microsoft.com/office/drawing/2014/main" id="{1EF396DB-332A-5918-EA8B-D477ED428BA1}"/>
              </a:ext>
            </a:extLst>
          </p:cNvPr>
          <p:cNvSpPr>
            <a:spLocks noGrp="1"/>
          </p:cNvSpPr>
          <p:nvPr>
            <p:ph type="body" sz="quarter" idx="18" hasCustomPrompt="1"/>
          </p:nvPr>
        </p:nvSpPr>
        <p:spPr>
          <a:xfrm>
            <a:off x="990600" y="5072050"/>
            <a:ext cx="6004559" cy="804702"/>
          </a:xfrm>
          <a:prstGeom prst="rect">
            <a:avLst/>
          </a:prstGeom>
        </p:spPr>
        <p:txBody>
          <a:bodyPr rIns="0">
            <a:normAutofit/>
          </a:bodyPr>
          <a:lstStyle>
            <a:lvl1pPr marL="0" indent="0" algn="r">
              <a:buNone/>
              <a:defRPr sz="2000">
                <a:solidFill>
                  <a:schemeClr val="bg1"/>
                </a:solidFill>
              </a:defRPr>
            </a:lvl1pPr>
          </a:lstStyle>
          <a:p>
            <a:pPr lvl="0"/>
            <a:r>
              <a:rPr lang="sv-SE">
                <a:solidFill>
                  <a:schemeClr val="bg1"/>
                </a:solidFill>
              </a:rPr>
              <a:t>Namn/Källa</a:t>
            </a:r>
            <a:endParaRPr lang="sv-SE"/>
          </a:p>
        </p:txBody>
      </p:sp>
      <p:sp>
        <p:nvSpPr>
          <p:cNvPr id="3" name="Platshållare för sidfot 6">
            <a:extLst>
              <a:ext uri="{FF2B5EF4-FFF2-40B4-BE49-F238E27FC236}">
                <a16:creationId xmlns:a16="http://schemas.microsoft.com/office/drawing/2014/main" id="{1607F447-ADD7-4A74-A3ED-9475859E76B6}"/>
              </a:ext>
            </a:extLst>
          </p:cNvPr>
          <p:cNvSpPr>
            <a:spLocks noGrp="1"/>
          </p:cNvSpPr>
          <p:nvPr>
            <p:ph type="ftr" sz="quarter" idx="20"/>
          </p:nvPr>
        </p:nvSpPr>
        <p:spPr/>
        <p:txBody>
          <a:bodyPr/>
          <a:lstStyle>
            <a:lvl1pPr>
              <a:defRPr>
                <a:solidFill>
                  <a:schemeClr val="bg1"/>
                </a:solidFill>
              </a:defRPr>
            </a:lvl1pPr>
          </a:lstStyle>
          <a:p>
            <a:endParaRPr lang="sv-SE"/>
          </a:p>
        </p:txBody>
      </p:sp>
      <p:sp>
        <p:nvSpPr>
          <p:cNvPr id="9" name="Platshållare för bildnummer 7">
            <a:extLst>
              <a:ext uri="{FF2B5EF4-FFF2-40B4-BE49-F238E27FC236}">
                <a16:creationId xmlns:a16="http://schemas.microsoft.com/office/drawing/2014/main" id="{338AE749-498C-4FCF-9315-30FA2D969C5C}"/>
              </a:ext>
            </a:extLst>
          </p:cNvPr>
          <p:cNvSpPr>
            <a:spLocks noGrp="1"/>
          </p:cNvSpPr>
          <p:nvPr>
            <p:ph type="sldNum" sz="quarter" idx="2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8" descr="Socialstyrelsen logotyp">
            <a:extLst>
              <a:ext uri="{FF2B5EF4-FFF2-40B4-BE49-F238E27FC236}">
                <a16:creationId xmlns:a16="http://schemas.microsoft.com/office/drawing/2014/main" id="{A180F516-2C3D-44DA-BEBD-C85F90E6A948}"/>
              </a:ext>
            </a:extLst>
          </p:cNvPr>
          <p:cNvPicPr>
            <a:picLocks noChangeAspect="1"/>
          </p:cNvPicPr>
          <p:nvPr userDrawn="1"/>
        </p:nvPicPr>
        <p:blipFill>
          <a:blip r:embed="rId3">
            <a:lum/>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06690752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utsida 1">
    <p:spTree>
      <p:nvGrpSpPr>
        <p:cNvPr id="1" name=""/>
        <p:cNvGrpSpPr/>
        <p:nvPr/>
      </p:nvGrpSpPr>
      <p:grpSpPr>
        <a:xfrm>
          <a:off x="0" y="0"/>
          <a:ext cx="0" cy="0"/>
          <a:chOff x="0" y="0"/>
          <a:chExt cx="0" cy="0"/>
        </a:xfrm>
      </p:grpSpPr>
      <p:pic>
        <p:nvPicPr>
          <p:cNvPr id="4" name="Bildobjekt 1">
            <a:extLst>
              <a:ext uri="{FF2B5EF4-FFF2-40B4-BE49-F238E27FC236}">
                <a16:creationId xmlns:a16="http://schemas.microsoft.com/office/drawing/2014/main" id="{5F49F012-2760-74F3-4814-A4C07AB359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2" name="Rubrik 2">
            <a:extLst>
              <a:ext uri="{FF2B5EF4-FFF2-40B4-BE49-F238E27FC236}">
                <a16:creationId xmlns:a16="http://schemas.microsoft.com/office/drawing/2014/main" id="{5769411F-B1AF-EC1C-966E-FB9ED0374DF5}"/>
              </a:ext>
            </a:extLst>
          </p:cNvPr>
          <p:cNvSpPr>
            <a:spLocks noGrp="1"/>
          </p:cNvSpPr>
          <p:nvPr>
            <p:ph type="ctrTitle"/>
          </p:nvPr>
        </p:nvSpPr>
        <p:spPr>
          <a:xfrm>
            <a:off x="1506000" y="2401848"/>
            <a:ext cx="9180000" cy="1908000"/>
          </a:xfrm>
        </p:spPr>
        <p:txBody>
          <a:bodyPr lIns="0" tIns="72000" rIns="0" bIns="72000" anchor="ctr" anchorCtr="0">
            <a:normAutofit/>
          </a:bodyPr>
          <a:lstStyle>
            <a:lvl1pPr algn="ctr">
              <a:lnSpc>
                <a:spcPct val="100000"/>
              </a:lnSpc>
              <a:defRPr sz="4800" spc="-40" baseline="0">
                <a:solidFill>
                  <a:schemeClr val="bg1"/>
                </a:solidFill>
                <a:latin typeface="+mj-lt"/>
                <a:ea typeface="Noto Sans" panose="020B0502040504020204" pitchFamily="34" charset="0"/>
                <a:cs typeface="Noto Sans" panose="020B0502040504020204" pitchFamily="34" charset="0"/>
              </a:defRPr>
            </a:lvl1pPr>
          </a:lstStyle>
          <a:p>
            <a:r>
              <a:rPr lang="sv-SE"/>
              <a:t>Klicka här för att ändra mall för rubrikformat</a:t>
            </a:r>
          </a:p>
        </p:txBody>
      </p:sp>
      <p:sp>
        <p:nvSpPr>
          <p:cNvPr id="3" name="Underrubrik 3">
            <a:extLst>
              <a:ext uri="{FF2B5EF4-FFF2-40B4-BE49-F238E27FC236}">
                <a16:creationId xmlns:a16="http://schemas.microsoft.com/office/drawing/2014/main" id="{94232B9B-F6BB-1A4F-7DB4-D8AE64F1306E}"/>
              </a:ext>
            </a:extLst>
          </p:cNvPr>
          <p:cNvSpPr>
            <a:spLocks noGrp="1"/>
          </p:cNvSpPr>
          <p:nvPr>
            <p:ph type="subTitle" idx="1"/>
          </p:nvPr>
        </p:nvSpPr>
        <p:spPr>
          <a:xfrm>
            <a:off x="1506000" y="4346112"/>
            <a:ext cx="9180000" cy="1116000"/>
          </a:xfrm>
          <a:prstGeom prst="rect">
            <a:avLst/>
          </a:prstGeom>
        </p:spPr>
        <p:txBody>
          <a:bodyPr lIns="0" tIns="0" rIns="0" bIns="72000" anchor="t">
            <a:normAutofit/>
          </a:bodyPr>
          <a:lstStyle>
            <a:lvl1pPr marL="0" indent="0" algn="ctr">
              <a:lnSpc>
                <a:spcPct val="110000"/>
              </a:lnSpc>
              <a:spcBef>
                <a:spcPts val="0"/>
              </a:spcBef>
              <a:spcAft>
                <a:spcPts val="2000"/>
              </a:spcAft>
              <a:buNone/>
              <a:defRPr sz="22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5" name="Bild 4" descr="Socialstyrelsen logotyp">
            <a:extLst>
              <a:ext uri="{FF2B5EF4-FFF2-40B4-BE49-F238E27FC236}">
                <a16:creationId xmlns:a16="http://schemas.microsoft.com/office/drawing/2014/main" id="{3C67A210-F022-803C-0BD3-7D25F3F2C611}"/>
              </a:ext>
            </a:extLst>
          </p:cNvPr>
          <p:cNvPicPr>
            <a:picLocks noChangeAspect="1"/>
          </p:cNvPicPr>
          <p:nvPr/>
        </p:nvPicPr>
        <p:blipFill>
          <a:blip r:embed="rId3">
            <a:lum/>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5536292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utsida 2">
    <p:spTree>
      <p:nvGrpSpPr>
        <p:cNvPr id="1" name=""/>
        <p:cNvGrpSpPr/>
        <p:nvPr/>
      </p:nvGrpSpPr>
      <p:grpSpPr>
        <a:xfrm>
          <a:off x="0" y="0"/>
          <a:ext cx="0" cy="0"/>
          <a:chOff x="0" y="0"/>
          <a:chExt cx="0" cy="0"/>
        </a:xfrm>
      </p:grpSpPr>
      <p:pic>
        <p:nvPicPr>
          <p:cNvPr id="5" name="Bildobjekt 1">
            <a:extLst>
              <a:ext uri="{FF2B5EF4-FFF2-40B4-BE49-F238E27FC236}">
                <a16:creationId xmlns:a16="http://schemas.microsoft.com/office/drawing/2014/main" id="{A4C53521-188E-9198-17C6-9BE44215CD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4" name="Rubrik 2">
            <a:extLst>
              <a:ext uri="{FF2B5EF4-FFF2-40B4-BE49-F238E27FC236}">
                <a16:creationId xmlns:a16="http://schemas.microsoft.com/office/drawing/2014/main" id="{8CC59EE7-2795-E38A-DBCA-38DA15BC3321}"/>
              </a:ext>
            </a:extLst>
          </p:cNvPr>
          <p:cNvSpPr>
            <a:spLocks noGrp="1"/>
          </p:cNvSpPr>
          <p:nvPr>
            <p:ph type="title" hasCustomPrompt="1"/>
          </p:nvPr>
        </p:nvSpPr>
        <p:spPr>
          <a:xfrm>
            <a:off x="1524001" y="5506636"/>
            <a:ext cx="9143999" cy="711602"/>
          </a:xfrm>
        </p:spPr>
        <p:txBody>
          <a:bodyPr>
            <a:normAutofit/>
          </a:bodyPr>
          <a:lstStyle>
            <a:lvl1pPr marL="0" indent="0" algn="ctr" defTabSz="914400" rtl="0" eaLnBrk="1" latinLnBrk="0" hangingPunct="1">
              <a:lnSpc>
                <a:spcPct val="110000"/>
              </a:lnSpc>
              <a:spcBef>
                <a:spcPts val="1000"/>
              </a:spcBef>
              <a:buFont typeface="Arial" panose="020B0604020202020204" pitchFamily="34" charset="0"/>
              <a:buNone/>
              <a:defRPr lang="sv-SE" sz="2200" b="0" kern="1200" spc="-30" baseline="0" dirty="0">
                <a:solidFill>
                  <a:schemeClr val="bg1"/>
                </a:solidFill>
                <a:latin typeface="+mj-lt"/>
                <a:ea typeface="Noto Sans" panose="020B0502040504020204" pitchFamily="34" charset="0"/>
                <a:cs typeface="Noto Sans" panose="020B0502040504020204" pitchFamily="34" charset="0"/>
              </a:defRPr>
            </a:lvl1pPr>
          </a:lstStyle>
          <a:p>
            <a:r>
              <a:rPr lang="sv-SE"/>
              <a:t>Klicka för att lägga till text</a:t>
            </a:r>
          </a:p>
        </p:txBody>
      </p:sp>
      <p:pic>
        <p:nvPicPr>
          <p:cNvPr id="2" name="Bild 3" descr="Socialstyrelsen logotyp">
            <a:extLst>
              <a:ext uri="{FF2B5EF4-FFF2-40B4-BE49-F238E27FC236}">
                <a16:creationId xmlns:a16="http://schemas.microsoft.com/office/drawing/2014/main" id="{1B631394-A941-4380-8B8D-D1DC4A45FD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8"/>
            <a:ext cx="4911139" cy="1055530"/>
          </a:xfrm>
          <a:prstGeom prst="rect">
            <a:avLst/>
          </a:prstGeom>
        </p:spPr>
      </p:pic>
    </p:spTree>
    <p:extLst>
      <p:ext uri="{BB962C8B-B14F-4D97-AF65-F5344CB8AC3E}">
        <p14:creationId xmlns:p14="http://schemas.microsoft.com/office/powerpoint/2010/main" val="3058617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1202D5C8-17E0-68CD-0DCD-6B4224503720}"/>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1">
            <a:extLst>
              <a:ext uri="{FF2B5EF4-FFF2-40B4-BE49-F238E27FC236}">
                <a16:creationId xmlns:a16="http://schemas.microsoft.com/office/drawing/2014/main" id="{52C64086-06E9-1122-4CB0-64B1127B7F7C}"/>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52B2130A-76E1-6582-5489-CA4D3C8D61B4}"/>
              </a:ext>
            </a:extLst>
          </p:cNvPr>
          <p:cNvSpPr>
            <a:spLocks noGrp="1"/>
          </p:cNvSpPr>
          <p:nvPr>
            <p:ph type="body" idx="1" hasCustomPrompt="1"/>
          </p:nvPr>
        </p:nvSpPr>
        <p:spPr>
          <a:xfrm>
            <a:off x="637200" y="540000"/>
            <a:ext cx="5197912" cy="549968"/>
          </a:xfrm>
          <a:prstGeom prst="rect">
            <a:avLst/>
          </a:prstGeom>
        </p:spPr>
        <p:txBody>
          <a:bodyPr lIns="0" tIns="0">
            <a:noAutofit/>
          </a:bodyPr>
          <a:lstStyle>
            <a:lvl1pPr marL="0" indent="0">
              <a:buNone/>
              <a:defRPr sz="25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Del 1</a:t>
            </a:r>
          </a:p>
        </p:txBody>
      </p:sp>
      <p:sp>
        <p:nvSpPr>
          <p:cNvPr id="2" name="Rubrik 3">
            <a:extLst>
              <a:ext uri="{FF2B5EF4-FFF2-40B4-BE49-F238E27FC236}">
                <a16:creationId xmlns:a16="http://schemas.microsoft.com/office/drawing/2014/main" id="{BFD6FC84-E6B8-4B24-D1A4-467309C0F4BF}"/>
              </a:ext>
            </a:extLst>
          </p:cNvPr>
          <p:cNvSpPr>
            <a:spLocks noGrp="1"/>
          </p:cNvSpPr>
          <p:nvPr>
            <p:ph type="title"/>
          </p:nvPr>
        </p:nvSpPr>
        <p:spPr>
          <a:xfrm>
            <a:off x="637200" y="1691999"/>
            <a:ext cx="8968770" cy="2520000"/>
          </a:xfrm>
        </p:spPr>
        <p:txBody>
          <a:bodyPr rIns="0" anchor="b">
            <a:normAutofit/>
          </a:bodyPr>
          <a:lstStyle>
            <a:lvl1pPr>
              <a:lnSpc>
                <a:spcPct val="100000"/>
              </a:lnSpc>
              <a:defRPr sz="4800" spc="-40" baseline="0">
                <a:solidFill>
                  <a:schemeClr val="bg1"/>
                </a:solidFill>
              </a:defRPr>
            </a:lvl1pPr>
          </a:lstStyle>
          <a:p>
            <a:r>
              <a:rPr lang="sv-SE"/>
              <a:t>Klicka här för att ändra mall för rubrikformat</a:t>
            </a:r>
          </a:p>
        </p:txBody>
      </p:sp>
      <p:sp>
        <p:nvSpPr>
          <p:cNvPr id="12" name="Underrubrik 4">
            <a:extLst>
              <a:ext uri="{FF2B5EF4-FFF2-40B4-BE49-F238E27FC236}">
                <a16:creationId xmlns:a16="http://schemas.microsoft.com/office/drawing/2014/main" id="{CF9EFB7A-52F7-4B96-A8E7-23E49A8AF6BE}"/>
              </a:ext>
            </a:extLst>
          </p:cNvPr>
          <p:cNvSpPr>
            <a:spLocks noGrp="1"/>
          </p:cNvSpPr>
          <p:nvPr>
            <p:ph type="subTitle" idx="12"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Avsnittsundertitel</a:t>
            </a:r>
          </a:p>
        </p:txBody>
      </p:sp>
      <p:sp>
        <p:nvSpPr>
          <p:cNvPr id="9" name="Platshållare för sidfot 5">
            <a:extLst>
              <a:ext uri="{FF2B5EF4-FFF2-40B4-BE49-F238E27FC236}">
                <a16:creationId xmlns:a16="http://schemas.microsoft.com/office/drawing/2014/main" id="{D626CCBB-FA3C-4FF3-9FD8-C0ABEF2E3D71}"/>
              </a:ext>
            </a:extLst>
          </p:cNvPr>
          <p:cNvSpPr>
            <a:spLocks noGrp="1"/>
          </p:cNvSpPr>
          <p:nvPr>
            <p:ph type="ftr" sz="quarter" idx="10"/>
          </p:nvPr>
        </p:nvSpPr>
        <p:spPr/>
        <p:txBody>
          <a:bodyPr/>
          <a:lstStyle>
            <a:lvl1pPr>
              <a:defRPr>
                <a:solidFill>
                  <a:schemeClr val="bg1"/>
                </a:solidFill>
              </a:defRPr>
            </a:lvl1pPr>
          </a:lstStyle>
          <a:p>
            <a:endParaRPr lang="sv-SE"/>
          </a:p>
        </p:txBody>
      </p:sp>
      <p:sp>
        <p:nvSpPr>
          <p:cNvPr id="10" name="Platshållare för bildnummer 6">
            <a:extLst>
              <a:ext uri="{FF2B5EF4-FFF2-40B4-BE49-F238E27FC236}">
                <a16:creationId xmlns:a16="http://schemas.microsoft.com/office/drawing/2014/main" id="{DDA22063-D2D4-47CD-A7AE-ECEFC03816D5}"/>
              </a:ext>
            </a:extLst>
          </p:cNvPr>
          <p:cNvSpPr>
            <a:spLocks noGrp="1"/>
          </p:cNvSpPr>
          <p:nvPr>
            <p:ph type="sldNum" sz="quarter" idx="1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1" name="Bild 7" descr="Socialstyrelsen logotyp">
            <a:extLst>
              <a:ext uri="{FF2B5EF4-FFF2-40B4-BE49-F238E27FC236}">
                <a16:creationId xmlns:a16="http://schemas.microsoft.com/office/drawing/2014/main" id="{4C26D879-9B78-4AE9-918F-D0BA94858CEB}"/>
              </a:ext>
            </a:extLst>
          </p:cNvPr>
          <p:cNvPicPr>
            <a:picLocks noChangeAspect="1"/>
          </p:cNvPicPr>
          <p:nvPr userDrawn="1"/>
        </p:nvPicPr>
        <p:blipFill>
          <a:blip r:embed="rId3">
            <a:lum/>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97511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numrerad">
    <p:spTree>
      <p:nvGrpSpPr>
        <p:cNvPr id="1" name=""/>
        <p:cNvGrpSpPr/>
        <p:nvPr/>
      </p:nvGrpSpPr>
      <p:grpSpPr>
        <a:xfrm>
          <a:off x="0" y="0"/>
          <a:ext cx="0" cy="0"/>
          <a:chOff x="0" y="0"/>
          <a:chExt cx="0" cy="0"/>
        </a:xfrm>
      </p:grpSpPr>
      <p:sp>
        <p:nvSpPr>
          <p:cNvPr id="3" name="Rektangel 1">
            <a:extLst>
              <a:ext uri="{FF2B5EF4-FFF2-40B4-BE49-F238E27FC236}">
                <a16:creationId xmlns:a16="http://schemas.microsoft.com/office/drawing/2014/main" id="{66632C35-978C-6B62-C6D3-0489AB671B91}"/>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2">
            <a:extLst>
              <a:ext uri="{FF2B5EF4-FFF2-40B4-BE49-F238E27FC236}">
                <a16:creationId xmlns:a16="http://schemas.microsoft.com/office/drawing/2014/main" id="{A26D114C-C763-4581-8597-B1B4017E7B84}"/>
              </a:ext>
            </a:extLst>
          </p:cNvPr>
          <p:cNvSpPr>
            <a:spLocks noGrp="1"/>
          </p:cNvSpPr>
          <p:nvPr>
            <p:ph type="title"/>
          </p:nvPr>
        </p:nvSpPr>
        <p:spPr>
          <a:xfrm>
            <a:off x="637200" y="540000"/>
            <a:ext cx="5199062" cy="2847601"/>
          </a:xfrm>
        </p:spPr>
        <p:txBody>
          <a:bodyPr>
            <a:noAutofit/>
          </a:bodyPr>
          <a:lstStyle>
            <a:lvl1pPr>
              <a:lnSpc>
                <a:spcPct val="100000"/>
              </a:lnSpc>
              <a:defRPr sz="4000" spc="-40" baseline="0">
                <a:solidFill>
                  <a:schemeClr val="bg1"/>
                </a:solidFill>
              </a:defRPr>
            </a:lvl1pPr>
          </a:lstStyle>
          <a:p>
            <a:r>
              <a:rPr lang="sv-SE"/>
              <a:t>Klicka här för att ändra mall för rubrikformat</a:t>
            </a:r>
          </a:p>
        </p:txBody>
      </p:sp>
      <p:sp>
        <p:nvSpPr>
          <p:cNvPr id="13" name="Platshållare för text 3">
            <a:extLst>
              <a:ext uri="{FF2B5EF4-FFF2-40B4-BE49-F238E27FC236}">
                <a16:creationId xmlns:a16="http://schemas.microsoft.com/office/drawing/2014/main" id="{C17A5B22-744D-07CC-E5A8-7E3117B56BA1}"/>
              </a:ext>
            </a:extLst>
          </p:cNvPr>
          <p:cNvSpPr>
            <a:spLocks noGrp="1"/>
          </p:cNvSpPr>
          <p:nvPr>
            <p:ph type="body" sz="quarter" idx="12" hasCustomPrompt="1"/>
          </p:nvPr>
        </p:nvSpPr>
        <p:spPr>
          <a:xfrm>
            <a:off x="7389099" y="-577755"/>
            <a:ext cx="4794333" cy="5735897"/>
          </a:xfrm>
          <a:prstGeom prst="rect">
            <a:avLst/>
          </a:prstGeom>
        </p:spPr>
        <p:txBody>
          <a:bodyPr anchor="t" anchorCtr="0">
            <a:noAutofit/>
          </a:bodyPr>
          <a:lstStyle>
            <a:lvl1pPr marL="0" indent="0" algn="r">
              <a:lnSpc>
                <a:spcPct val="100000"/>
              </a:lnSpc>
              <a:spcBef>
                <a:spcPts val="0"/>
              </a:spcBef>
              <a:buNone/>
              <a:defRPr sz="40000" b="1">
                <a:solidFill>
                  <a:schemeClr val="accent2">
                    <a:alpha val="50000"/>
                  </a:schemeClr>
                </a:solidFill>
              </a:defRPr>
            </a:lvl1pPr>
          </a:lstStyle>
          <a:p>
            <a:pPr lvl="0"/>
            <a:r>
              <a:rPr lang="sv-SE"/>
              <a:t>1</a:t>
            </a:r>
          </a:p>
        </p:txBody>
      </p:sp>
      <p:sp>
        <p:nvSpPr>
          <p:cNvPr id="4" name="Platshållare för sidfot 4">
            <a:extLst>
              <a:ext uri="{FF2B5EF4-FFF2-40B4-BE49-F238E27FC236}">
                <a16:creationId xmlns:a16="http://schemas.microsoft.com/office/drawing/2014/main" id="{D7E8D443-E237-462B-975C-154721968459}"/>
              </a:ext>
            </a:extLst>
          </p:cNvPr>
          <p:cNvSpPr>
            <a:spLocks noGrp="1"/>
          </p:cNvSpPr>
          <p:nvPr>
            <p:ph type="ftr" sz="quarter" idx="13"/>
          </p:nvPr>
        </p:nvSpPr>
        <p:spPr/>
        <p:txBody>
          <a:bodyPr/>
          <a:lstStyle>
            <a:lvl1pPr>
              <a:defRPr>
                <a:solidFill>
                  <a:schemeClr val="bg1"/>
                </a:solidFill>
              </a:defRPr>
            </a:lvl1pPr>
          </a:lstStyle>
          <a:p>
            <a:endParaRPr lang="sv-SE"/>
          </a:p>
        </p:txBody>
      </p:sp>
      <p:sp>
        <p:nvSpPr>
          <p:cNvPr id="10" name="Platshållare för bildnummer 5">
            <a:extLst>
              <a:ext uri="{FF2B5EF4-FFF2-40B4-BE49-F238E27FC236}">
                <a16:creationId xmlns:a16="http://schemas.microsoft.com/office/drawing/2014/main" id="{1224EAF2-CF04-4F06-9EF2-9F75F889D03D}"/>
              </a:ext>
            </a:extLst>
          </p:cNvPr>
          <p:cNvSpPr>
            <a:spLocks noGrp="1"/>
          </p:cNvSpPr>
          <p:nvPr>
            <p:ph type="sldNum" sz="quarter" idx="14"/>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9" name="Bild 6" descr="Socialstyrelsen logotyp">
            <a:extLst>
              <a:ext uri="{FF2B5EF4-FFF2-40B4-BE49-F238E27FC236}">
                <a16:creationId xmlns:a16="http://schemas.microsoft.com/office/drawing/2014/main" id="{5587D7EB-8136-4358-A5A2-960A0628D70E}"/>
              </a:ext>
            </a:extLst>
          </p:cNvPr>
          <p:cNvPicPr>
            <a:picLocks noChangeAspect="1"/>
          </p:cNvPicPr>
          <p:nvPr userDrawn="1"/>
        </p:nvPicPr>
        <p:blipFill>
          <a:blip r:embed="rId2">
            <a:lum/>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42057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med bakgrundsbild">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00857954-3419-2AB8-1607-22E7AED5D31B}"/>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1">
            <a:extLst>
              <a:ext uri="{FF2B5EF4-FFF2-40B4-BE49-F238E27FC236}">
                <a16:creationId xmlns:a16="http://schemas.microsoft.com/office/drawing/2014/main" id="{9C40D1D3-1113-927C-B6F9-18C863930682}"/>
              </a:ext>
              <a:ext uri="{C183D7F6-B498-43B3-948B-1728B52AA6E4}">
                <adec:decorative xmlns:adec="http://schemas.microsoft.com/office/drawing/2017/decorative" val="1"/>
              </a:ext>
            </a:extLst>
          </p:cNvPr>
          <p:cNvSpPr>
            <a:spLocks noGrp="1"/>
          </p:cNvSpPr>
          <p:nvPr>
            <p:ph type="pic" idx="11" hasCustomPrompt="1"/>
          </p:nvPr>
        </p:nvSpPr>
        <p:spPr>
          <a:xfrm>
            <a:off x="0" y="1"/>
            <a:ext cx="12192000" cy="6857999"/>
          </a:xfrm>
          <a:prstGeom prst="rect">
            <a:avLst/>
          </a:prstGeom>
        </p:spPr>
        <p:txBody>
          <a:bodyPr lIns="216000" tIns="180000">
            <a:normAutofit/>
          </a:bodyPr>
          <a:lstStyle>
            <a:lvl1pPr marL="0" indent="0">
              <a:buNone/>
              <a:defRPr sz="1100">
                <a:solidFill>
                  <a:srgbClr val="017CC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sv-SE"/>
              <a:t>Utfallande bild bakom text – 1) Klicka på vit yta 2) Infoga bild. Kom ihåg att skriva in en alternativtext eller markera som dekorativ.</a:t>
            </a:r>
          </a:p>
        </p:txBody>
      </p:sp>
      <p:sp>
        <p:nvSpPr>
          <p:cNvPr id="13" name="Rubrik 2">
            <a:extLst>
              <a:ext uri="{FF2B5EF4-FFF2-40B4-BE49-F238E27FC236}">
                <a16:creationId xmlns:a16="http://schemas.microsoft.com/office/drawing/2014/main" id="{2FD6ECBC-F7B5-4B05-A3D3-A59204C80F56}"/>
              </a:ext>
            </a:extLst>
          </p:cNvPr>
          <p:cNvSpPr>
            <a:spLocks noGrp="1"/>
          </p:cNvSpPr>
          <p:nvPr>
            <p:ph type="title"/>
          </p:nvPr>
        </p:nvSpPr>
        <p:spPr>
          <a:xfrm>
            <a:off x="637200" y="1692000"/>
            <a:ext cx="9180000" cy="2520000"/>
          </a:xfrm>
        </p:spPr>
        <p:txBody>
          <a:bodyPr rIns="0" anchor="b">
            <a:normAutofit/>
          </a:bodyPr>
          <a:lstStyle>
            <a:lvl1pPr>
              <a:lnSpc>
                <a:spcPct val="100000"/>
              </a:lnSpc>
              <a:defRPr sz="4800" spc="-40" baseline="0">
                <a:solidFill>
                  <a:schemeClr val="tx1"/>
                </a:solidFill>
              </a:defRPr>
            </a:lvl1pPr>
          </a:lstStyle>
          <a:p>
            <a:r>
              <a:rPr lang="sv-SE"/>
              <a:t>Klicka här för att ändra mall för rubrikformat</a:t>
            </a:r>
          </a:p>
        </p:txBody>
      </p:sp>
      <p:sp>
        <p:nvSpPr>
          <p:cNvPr id="6" name="Underrubrik 2">
            <a:extLst>
              <a:ext uri="{FF2B5EF4-FFF2-40B4-BE49-F238E27FC236}">
                <a16:creationId xmlns:a16="http://schemas.microsoft.com/office/drawing/2014/main" id="{D4CC4E9F-6EA0-9462-40D9-07A750177851}"/>
              </a:ext>
            </a:extLst>
          </p:cNvPr>
          <p:cNvSpPr>
            <a:spLocks noGrp="1"/>
          </p:cNvSpPr>
          <p:nvPr>
            <p:ph type="subTitle" idx="1" hasCustomPrompt="1"/>
          </p:nvPr>
        </p:nvSpPr>
        <p:spPr>
          <a:xfrm>
            <a:off x="637200" y="4333988"/>
            <a:ext cx="9180000" cy="1655763"/>
          </a:xfrm>
          <a:prstGeom prst="rect">
            <a:avLst/>
          </a:prstGeom>
        </p:spPr>
        <p:txBody>
          <a:bodyPr lIns="0" anchor="t">
            <a:normAutofit/>
          </a:bodyPr>
          <a:lstStyle>
            <a:lvl1pPr marL="0" indent="0" algn="l">
              <a:lnSpc>
                <a:spcPct val="110000"/>
              </a:lnSpc>
              <a:buNone/>
              <a:defRPr sz="2500" spc="-30" baseline="0">
                <a:solidFill>
                  <a:schemeClr val="tx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Avsnittsundertitel</a:t>
            </a:r>
          </a:p>
        </p:txBody>
      </p:sp>
      <p:sp>
        <p:nvSpPr>
          <p:cNvPr id="4" name="Platshållare för sidfot 4">
            <a:extLst>
              <a:ext uri="{FF2B5EF4-FFF2-40B4-BE49-F238E27FC236}">
                <a16:creationId xmlns:a16="http://schemas.microsoft.com/office/drawing/2014/main" id="{FA7FDCBC-62A6-43C6-A5CE-76BC57FCB704}"/>
              </a:ext>
            </a:extLst>
          </p:cNvPr>
          <p:cNvSpPr>
            <a:spLocks noGrp="1"/>
          </p:cNvSpPr>
          <p:nvPr>
            <p:ph type="ftr" sz="quarter" idx="12"/>
          </p:nvPr>
        </p:nvSpPr>
        <p:spPr/>
        <p:txBody>
          <a:bodyPr/>
          <a:lstStyle/>
          <a:p>
            <a:endParaRPr lang="sv-SE"/>
          </a:p>
        </p:txBody>
      </p:sp>
      <p:sp>
        <p:nvSpPr>
          <p:cNvPr id="5" name="Platshållare för bildnummer 5">
            <a:extLst>
              <a:ext uri="{FF2B5EF4-FFF2-40B4-BE49-F238E27FC236}">
                <a16:creationId xmlns:a16="http://schemas.microsoft.com/office/drawing/2014/main" id="{B6C93929-F7A2-45FB-BE53-B6003C1ACEA5}"/>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7475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1DDA816E-8BBB-C2ED-3AEA-E335DAFD8D17}"/>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37EB414-D845-40B8-AD42-8C3E31AC4ADD}"/>
              </a:ext>
            </a:extLst>
          </p:cNvPr>
          <p:cNvSpPr>
            <a:spLocks noGrp="1"/>
          </p:cNvSpPr>
          <p:nvPr>
            <p:ph type="title"/>
          </p:nvPr>
        </p:nvSpPr>
        <p:spPr/>
        <p:txBody>
          <a:bodyPr/>
          <a:lstStyle/>
          <a:p>
            <a:r>
              <a:rPr lang="sv-SE"/>
              <a:t>Klicka här för att ändra mall för rubrikformat</a:t>
            </a:r>
          </a:p>
        </p:txBody>
      </p:sp>
      <p:sp>
        <p:nvSpPr>
          <p:cNvPr id="5" name="Platshållare för sidfot 2">
            <a:extLst>
              <a:ext uri="{FF2B5EF4-FFF2-40B4-BE49-F238E27FC236}">
                <a16:creationId xmlns:a16="http://schemas.microsoft.com/office/drawing/2014/main" id="{F758B885-6149-4D2F-8121-C5EDBE6D387E}"/>
              </a:ext>
            </a:extLst>
          </p:cNvPr>
          <p:cNvSpPr>
            <a:spLocks noGrp="1"/>
          </p:cNvSpPr>
          <p:nvPr>
            <p:ph type="ftr" sz="quarter" idx="10"/>
          </p:nvPr>
        </p:nvSpPr>
        <p:spPr/>
        <p:txBody>
          <a:bodyPr/>
          <a:lstStyle/>
          <a:p>
            <a:endParaRPr lang="sv-SE"/>
          </a:p>
        </p:txBody>
      </p:sp>
      <p:sp>
        <p:nvSpPr>
          <p:cNvPr id="6" name="Platshållare för bildnummer 3">
            <a:extLst>
              <a:ext uri="{FF2B5EF4-FFF2-40B4-BE49-F238E27FC236}">
                <a16:creationId xmlns:a16="http://schemas.microsoft.com/office/drawing/2014/main" id="{BE20BA94-1AE3-4AE0-80FE-ED25E764B106}"/>
              </a:ext>
            </a:extLst>
          </p:cNvPr>
          <p:cNvSpPr>
            <a:spLocks noGrp="1"/>
          </p:cNvSpPr>
          <p:nvPr>
            <p:ph type="sldNum" sz="quarter" idx="11"/>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03561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5B480C43-76E5-B0DC-90D6-224AD1313EE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DA37F79-443B-45AE-BEEB-261CE791C422}"/>
              </a:ext>
            </a:extLst>
          </p:cNvPr>
          <p:cNvSpPr>
            <a:spLocks noGrp="1"/>
          </p:cNvSpPr>
          <p:nvPr>
            <p:ph type="title"/>
          </p:nvPr>
        </p:nvSpPr>
        <p:spPr/>
        <p:txBody>
          <a:bodyPr/>
          <a:lstStyle/>
          <a:p>
            <a:r>
              <a:rPr lang="sv-SE"/>
              <a:t>Klicka här för att ändra mall för rubrikformat</a:t>
            </a:r>
          </a:p>
        </p:txBody>
      </p:sp>
      <p:sp>
        <p:nvSpPr>
          <p:cNvPr id="7" name="Platshållare för text 2">
            <a:extLst>
              <a:ext uri="{FF2B5EF4-FFF2-40B4-BE49-F238E27FC236}">
                <a16:creationId xmlns:a16="http://schemas.microsoft.com/office/drawing/2014/main" id="{B96EB96E-F922-6BF7-2303-CFCC18F2513C}"/>
              </a:ext>
            </a:extLst>
          </p:cNvPr>
          <p:cNvSpPr>
            <a:spLocks noGrp="1"/>
          </p:cNvSpPr>
          <p:nvPr>
            <p:ph type="body" sz="quarter" idx="14" hasCustomPrompt="1"/>
          </p:nvPr>
        </p:nvSpPr>
        <p:spPr>
          <a:xfrm>
            <a:off x="636045" y="1634400"/>
            <a:ext cx="6840000" cy="4583838"/>
          </a:xfrm>
          <a:prstGeom prst="rect">
            <a:avLst/>
          </a:prstGeom>
        </p:spPr>
        <p:txBody>
          <a:bodyPr lIns="0" anchor="t">
            <a:normAutofit/>
          </a:bodyPr>
          <a:lstStyle>
            <a:lvl1pPr marL="0" indent="0">
              <a:lnSpc>
                <a:spcPct val="110000"/>
              </a:lnSpc>
              <a:spcBef>
                <a:spcPts val="1800"/>
              </a:spcBef>
              <a:spcAft>
                <a:spcPts val="0"/>
              </a:spcAft>
              <a:buSzPct val="130000"/>
              <a:buFontTx/>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Klicka här för att ändra format på bakgrundstexten</a:t>
            </a:r>
          </a:p>
        </p:txBody>
      </p:sp>
      <p:sp>
        <p:nvSpPr>
          <p:cNvPr id="5" name="Platshållare för sidfot 3">
            <a:extLst>
              <a:ext uri="{FF2B5EF4-FFF2-40B4-BE49-F238E27FC236}">
                <a16:creationId xmlns:a16="http://schemas.microsoft.com/office/drawing/2014/main" id="{D3BAB382-76CC-47B0-B4B5-E9F1930024E8}"/>
              </a:ext>
            </a:extLst>
          </p:cNvPr>
          <p:cNvSpPr>
            <a:spLocks noGrp="1"/>
          </p:cNvSpPr>
          <p:nvPr>
            <p:ph type="ftr" sz="quarter" idx="15"/>
          </p:nvPr>
        </p:nvSpPr>
        <p:spPr/>
        <p:txBody>
          <a:bodyPr/>
          <a:lstStyle/>
          <a:p>
            <a:endParaRPr lang="sv-SE"/>
          </a:p>
        </p:txBody>
      </p:sp>
      <p:sp>
        <p:nvSpPr>
          <p:cNvPr id="6" name="Platshållare för bildnummer 4">
            <a:extLst>
              <a:ext uri="{FF2B5EF4-FFF2-40B4-BE49-F238E27FC236}">
                <a16:creationId xmlns:a16="http://schemas.microsoft.com/office/drawing/2014/main" id="{719F0539-DAC4-4126-BB78-1F341DC0CA6D}"/>
              </a:ext>
            </a:extLst>
          </p:cNvPr>
          <p:cNvSpPr>
            <a:spLocks noGrp="1"/>
          </p:cNvSpPr>
          <p:nvPr>
            <p:ph type="sldNum" sz="quarter" idx="16"/>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44621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1"/>
            <a:ext cx="6840000" cy="4583838"/>
          </a:xfrm>
          <a:prstGeom prst="rect">
            <a:avLst/>
          </a:prstGeom>
        </p:spPr>
        <p:txBody>
          <a:bodyPr lIns="0"/>
          <a:lstStyle>
            <a:lvl1pPr>
              <a:spcBef>
                <a:spcPts val="1800"/>
              </a:spcBef>
              <a:defRPr sz="2000"/>
            </a:lvl1pPr>
            <a:lvl2pPr>
              <a:defRPr sz="1800"/>
            </a:lvl2pPr>
            <a:lvl3pPr>
              <a:defRPr sz="1600"/>
            </a:lvl3pPr>
          </a:lstStyle>
          <a:p>
            <a:pPr lvl="0"/>
            <a:r>
              <a:rPr lang="sv-SE"/>
              <a:t>Klicka här för att ändra format på bakgrundstexten</a:t>
            </a:r>
          </a:p>
          <a:p>
            <a:pPr lvl="1"/>
            <a:r>
              <a:rPr lang="sv-SE"/>
              <a:t>Nivå två</a:t>
            </a:r>
          </a:p>
          <a:p>
            <a:pPr lvl="2"/>
            <a:r>
              <a:rPr lang="sv-SE"/>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endParaRPr lang="sv-SE"/>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13507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punktlista och infälld 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858D0BC7-6CD0-4AE3-946E-9E6B3661622F}"/>
              </a:ext>
            </a:extLst>
          </p:cNvPr>
          <p:cNvSpPr>
            <a:spLocks noGrp="1"/>
          </p:cNvSpPr>
          <p:nvPr>
            <p:ph type="title"/>
          </p:nvPr>
        </p:nvSpPr>
        <p:spPr>
          <a:xfrm>
            <a:off x="636889" y="540000"/>
            <a:ext cx="5459111"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64E5CFD4-87C2-B75F-B564-DF97777D54C0}"/>
              </a:ext>
            </a:extLst>
          </p:cNvPr>
          <p:cNvSpPr>
            <a:spLocks noGrp="1"/>
          </p:cNvSpPr>
          <p:nvPr>
            <p:ph type="body" sz="quarter" idx="12" hasCustomPrompt="1"/>
          </p:nvPr>
        </p:nvSpPr>
        <p:spPr>
          <a:xfrm>
            <a:off x="637200" y="1634400"/>
            <a:ext cx="5194051" cy="4583838"/>
          </a:xfrm>
          <a:prstGeom prst="rect">
            <a:avLst/>
          </a:prstGeom>
        </p:spPr>
        <p:txBody>
          <a:bodyPr lIns="0"/>
          <a:lstStyle>
            <a:lvl1pPr>
              <a:spcBef>
                <a:spcPts val="1800"/>
              </a:spcBef>
              <a:defRPr sz="2000"/>
            </a:lvl1pPr>
            <a:lvl2pPr>
              <a:defRPr sz="1800">
                <a:latin typeface="+mn-lt"/>
              </a:defRPr>
            </a:lvl2pPr>
            <a:lvl3pPr>
              <a:defRPr sz="1600">
                <a:latin typeface="+mn-lt"/>
              </a:defRPr>
            </a:lvl3pPr>
          </a:lstStyle>
          <a:p>
            <a:pPr lvl="0"/>
            <a:r>
              <a:rPr lang="sv-SE"/>
              <a:t>Klicka här för att ändra format på bakgrundstexten</a:t>
            </a:r>
          </a:p>
          <a:p>
            <a:pPr lvl="1"/>
            <a:r>
              <a:rPr lang="sv-SE"/>
              <a:t>Nivå två</a:t>
            </a:r>
          </a:p>
          <a:p>
            <a:pPr lvl="2"/>
            <a:r>
              <a:rPr lang="sv-SE"/>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93181" y="620713"/>
            <a:ext cx="5174931" cy="5597525"/>
          </a:xfrm>
          <a:prstGeom prst="rect">
            <a:avLst/>
          </a:prstGeom>
        </p:spPr>
        <p:txBody>
          <a:bodyPr lIns="216000" tIns="216000" rIns="10800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Markera bildplatshållaren (klicka inte på ikonen). Infoga en bild. Kom ihåg att skriva in en alternativtext eller markera som dekorativ.</a:t>
            </a:r>
          </a:p>
        </p:txBody>
      </p:sp>
      <p:sp>
        <p:nvSpPr>
          <p:cNvPr id="10" name="Platshållare för sidfot 4">
            <a:extLst>
              <a:ext uri="{FF2B5EF4-FFF2-40B4-BE49-F238E27FC236}">
                <a16:creationId xmlns:a16="http://schemas.microsoft.com/office/drawing/2014/main" id="{C07FB06F-FE7D-4A6F-8F38-03ACAB9EC2A0}"/>
              </a:ext>
            </a:extLst>
          </p:cNvPr>
          <p:cNvSpPr>
            <a:spLocks noGrp="1"/>
          </p:cNvSpPr>
          <p:nvPr>
            <p:ph type="ftr" sz="quarter" idx="13"/>
          </p:nvPr>
        </p:nvSpPr>
        <p:spPr/>
        <p:txBody>
          <a:bodyPr/>
          <a:lstStyle/>
          <a:p>
            <a:endParaRPr lang="sv-SE"/>
          </a:p>
        </p:txBody>
      </p:sp>
      <p:sp>
        <p:nvSpPr>
          <p:cNvPr id="11" name="Platshållare för bildnummer 5">
            <a:extLst>
              <a:ext uri="{FF2B5EF4-FFF2-40B4-BE49-F238E27FC236}">
                <a16:creationId xmlns:a16="http://schemas.microsoft.com/office/drawing/2014/main" id="{DE6A03B2-C1F9-4CCD-9567-13726E14CE49}"/>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06209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objekt 5" descr="Socialstyrelsen">
            <a:extLst>
              <a:ext uri="{FF2B5EF4-FFF2-40B4-BE49-F238E27FC236}">
                <a16:creationId xmlns:a16="http://schemas.microsoft.com/office/drawing/2014/main" id="{95A5E953-50F9-1BA8-4372-278E440140AA}"/>
              </a:ext>
            </a:extLst>
          </p:cNvPr>
          <p:cNvPicPr>
            <a:picLocks noChangeAspect="1"/>
          </p:cNvPicPr>
          <p:nvPr/>
        </p:nvPicPr>
        <p:blipFill>
          <a:blip r:embed="rId24">
            <a:lum/>
          </a:blip>
          <a:stretch>
            <a:fillRect/>
          </a:stretch>
        </p:blipFill>
        <p:spPr>
          <a:xfrm>
            <a:off x="10128113" y="6333464"/>
            <a:ext cx="1440000" cy="295715"/>
          </a:xfrm>
          <a:prstGeom prst="rect">
            <a:avLst/>
          </a:prstGeom>
          <a:solidFill>
            <a:srgbClr val="002B45">
              <a:alpha val="0"/>
            </a:srgbClr>
          </a:solidFill>
        </p:spPr>
      </p:pic>
      <p:sp>
        <p:nvSpPr>
          <p:cNvPr id="2" name="Platshållare för rubrik 1">
            <a:extLst>
              <a:ext uri="{FF2B5EF4-FFF2-40B4-BE49-F238E27FC236}">
                <a16:creationId xmlns:a16="http://schemas.microsoft.com/office/drawing/2014/main" id="{2B6156E1-64F2-E440-B780-30634D866D53}"/>
              </a:ext>
            </a:extLst>
          </p:cNvPr>
          <p:cNvSpPr>
            <a:spLocks noGrp="1"/>
          </p:cNvSpPr>
          <p:nvPr>
            <p:ph type="title"/>
          </p:nvPr>
        </p:nvSpPr>
        <p:spPr>
          <a:xfrm>
            <a:off x="636889" y="540000"/>
            <a:ext cx="9720000" cy="1080000"/>
          </a:xfrm>
          <a:prstGeom prst="rect">
            <a:avLst/>
          </a:prstGeom>
        </p:spPr>
        <p:txBody>
          <a:bodyPr vert="horz" lIns="0" tIns="0" rIns="91440" bIns="45720" rtlCol="0" anchor="t">
            <a:normAutofit/>
          </a:bodyPr>
          <a:lstStyle/>
          <a:p>
            <a:r>
              <a:rPr lang="sv-SE"/>
              <a:t>Klicka här för att ändra mall för rubrikformat</a:t>
            </a:r>
          </a:p>
        </p:txBody>
      </p:sp>
      <p:cxnSp>
        <p:nvCxnSpPr>
          <p:cNvPr id="5" name="Rak koppling 4">
            <a:extLst>
              <a:ext uri="{FF2B5EF4-FFF2-40B4-BE49-F238E27FC236}">
                <a16:creationId xmlns:a16="http://schemas.microsoft.com/office/drawing/2014/main" id="{7A5FCC32-EFE8-43FE-90EA-4835D8353439}"/>
              </a:ext>
              <a:ext uri="{C183D7F6-B498-43B3-948B-1728B52AA6E4}">
                <adec:decorative xmlns:adec="http://schemas.microsoft.com/office/drawing/2017/decorative" val="1"/>
              </a:ext>
            </a:extLst>
          </p:cNvPr>
          <p:cNvCxnSpPr/>
          <p:nvPr/>
        </p:nvCxnSpPr>
        <p:spPr>
          <a:xfrm>
            <a:off x="623309"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A586222A-556B-44F4-B6A8-0B286BFF60B6}"/>
              </a:ext>
              <a:ext uri="{C183D7F6-B498-43B3-948B-1728B52AA6E4}">
                <adec:decorative xmlns:adec="http://schemas.microsoft.com/office/drawing/2017/decorative" val="1"/>
              </a:ext>
            </a:extLst>
          </p:cNvPr>
          <p:cNvCxnSpPr/>
          <p:nvPr/>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5B0E99FA-C014-4BF4-AC97-8CC40C679C08}"/>
              </a:ext>
              <a:ext uri="{C183D7F6-B498-43B3-948B-1728B52AA6E4}">
                <adec:decorative xmlns:adec="http://schemas.microsoft.com/office/drawing/2017/decorative" val="1"/>
              </a:ext>
            </a:extLst>
          </p:cNvPr>
          <p:cNvCxnSpPr/>
          <p:nvPr/>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93AFE2DE-231B-4B77-BC0B-D1D77B7BD68B}"/>
              </a:ext>
              <a:ext uri="{C183D7F6-B498-43B3-948B-1728B52AA6E4}">
                <adec:decorative xmlns:adec="http://schemas.microsoft.com/office/drawing/2017/decorative" val="1"/>
              </a:ext>
            </a:extLst>
          </p:cNvPr>
          <p:cNvCxnSpPr>
            <a:cxnSpLocks/>
          </p:cNvCxnSpPr>
          <p:nvPr/>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09E1D972-C7AD-468B-A376-70DE1520A9C0}"/>
              </a:ext>
              <a:ext uri="{C183D7F6-B498-43B3-948B-1728B52AA6E4}">
                <adec:decorative xmlns:adec="http://schemas.microsoft.com/office/drawing/2017/decorative" val="1"/>
              </a:ext>
            </a:extLst>
          </p:cNvPr>
          <p:cNvCxnSpPr>
            <a:cxnSpLocks/>
          </p:cNvCxnSpPr>
          <p:nvPr/>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B28794D6-F104-40D6-A58C-887FD8A15A17}"/>
              </a:ext>
              <a:ext uri="{C183D7F6-B498-43B3-948B-1728B52AA6E4}">
                <adec:decorative xmlns:adec="http://schemas.microsoft.com/office/drawing/2017/decorative" val="1"/>
              </a:ext>
            </a:extLst>
          </p:cNvPr>
          <p:cNvCxnSpPr>
            <a:cxnSpLocks/>
          </p:cNvCxnSpPr>
          <p:nvPr/>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57FAD7DA-5705-41D8-B3E9-A3AAD56A4448}"/>
              </a:ext>
              <a:ext uri="{C183D7F6-B498-43B3-948B-1728B52AA6E4}">
                <adec:decorative xmlns:adec="http://schemas.microsoft.com/office/drawing/2017/decorative" val="1"/>
              </a:ext>
            </a:extLst>
          </p:cNvPr>
          <p:cNvCxnSpPr>
            <a:cxnSpLocks/>
          </p:cNvCxnSpPr>
          <p:nvPr/>
        </p:nvCxnSpPr>
        <p:spPr>
          <a:xfrm rot="5400000">
            <a:off x="12420684" y="608761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D5517197-6BCC-4C8E-B1B6-B33B8CC63861}"/>
              </a:ext>
              <a:ext uri="{C183D7F6-B498-43B3-948B-1728B52AA6E4}">
                <adec:decorative xmlns:adec="http://schemas.microsoft.com/office/drawing/2017/decorative" val="1"/>
              </a:ext>
            </a:extLst>
          </p:cNvPr>
          <p:cNvCxnSpPr/>
          <p:nvPr/>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C66B513-8FD7-46A0-9DA3-6A111EC8E7B8}"/>
              </a:ext>
              <a:ext uri="{C183D7F6-B498-43B3-948B-1728B52AA6E4}">
                <adec:decorative xmlns:adec="http://schemas.microsoft.com/office/drawing/2017/decorative" val="1"/>
              </a:ext>
            </a:extLst>
          </p:cNvPr>
          <p:cNvCxnSpPr/>
          <p:nvPr/>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32DAB08D-0A38-4342-808A-83215B53E80B}"/>
              </a:ext>
              <a:ext uri="{C183D7F6-B498-43B3-948B-1728B52AA6E4}">
                <adec:decorative xmlns:adec="http://schemas.microsoft.com/office/drawing/2017/decorative" val="1"/>
              </a:ext>
            </a:extLst>
          </p:cNvPr>
          <p:cNvCxnSpPr/>
          <p:nvPr/>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58609B6E-8AC8-4F8F-B05A-29E3F1FC030A}"/>
              </a:ext>
              <a:ext uri="{C183D7F6-B498-43B3-948B-1728B52AA6E4}">
                <adec:decorative xmlns:adec="http://schemas.microsoft.com/office/drawing/2017/decorative" val="1"/>
              </a:ext>
            </a:extLst>
          </p:cNvPr>
          <p:cNvCxnSpPr>
            <a:cxnSpLocks/>
          </p:cNvCxnSpPr>
          <p:nvPr/>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CB1CA607-F3C8-4BBB-8981-DCFE317984F1}"/>
              </a:ext>
              <a:ext uri="{C183D7F6-B498-43B3-948B-1728B52AA6E4}">
                <adec:decorative xmlns:adec="http://schemas.microsoft.com/office/drawing/2017/decorative" val="1"/>
              </a:ext>
            </a:extLst>
          </p:cNvPr>
          <p:cNvCxnSpPr>
            <a:cxnSpLocks/>
          </p:cNvCxnSpPr>
          <p:nvPr/>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F6240431-D3FA-44C6-A7AF-EAE305B35AFD}"/>
              </a:ext>
              <a:ext uri="{C183D7F6-B498-43B3-948B-1728B52AA6E4}">
                <adec:decorative xmlns:adec="http://schemas.microsoft.com/office/drawing/2017/decorative" val="1"/>
              </a:ext>
            </a:extLst>
          </p:cNvPr>
          <p:cNvCxnSpPr>
            <a:cxnSpLocks/>
          </p:cNvCxnSpPr>
          <p:nvPr/>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F89DC709-C213-4789-9169-7162B14811ED}"/>
              </a:ext>
              <a:ext uri="{C183D7F6-B498-43B3-948B-1728B52AA6E4}">
                <adec:decorative xmlns:adec="http://schemas.microsoft.com/office/drawing/2017/decorative" val="1"/>
              </a:ext>
            </a:extLst>
          </p:cNvPr>
          <p:cNvCxnSpPr>
            <a:cxnSpLocks/>
          </p:cNvCxnSpPr>
          <p:nvPr/>
        </p:nvCxnSpPr>
        <p:spPr>
          <a:xfrm rot="5400000">
            <a:off x="-242020" y="608761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Platshållare för text 2">
            <a:extLst>
              <a:ext uri="{FF2B5EF4-FFF2-40B4-BE49-F238E27FC236}">
                <a16:creationId xmlns:a16="http://schemas.microsoft.com/office/drawing/2014/main" id="{AEC25B12-FF7C-4C32-BF6B-DA75EF36F6B6}"/>
              </a:ext>
            </a:extLst>
          </p:cNvPr>
          <p:cNvSpPr>
            <a:spLocks noGrp="1"/>
          </p:cNvSpPr>
          <p:nvPr>
            <p:ph type="body" idx="1"/>
          </p:nvPr>
        </p:nvSpPr>
        <p:spPr>
          <a:xfrm>
            <a:off x="636045" y="1634097"/>
            <a:ext cx="7020000" cy="4582800"/>
          </a:xfrm>
          <a:prstGeom prst="rect">
            <a:avLst/>
          </a:prstGeom>
        </p:spPr>
        <p:txBody>
          <a:bodyPr vert="horz" lIns="91440" tIns="45720" rIns="91440" bIns="45720" rtlCol="0">
            <a:normAutofit/>
          </a:bodyPr>
          <a:lstStyle/>
          <a:p>
            <a:pPr marL="288000" marR="0" lvl="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000000"/>
                </a:solidFill>
                <a:effectLst/>
                <a:uLnTx/>
                <a:uFillTx/>
                <a:latin typeface="+mn-lt"/>
                <a:ea typeface="+mn-ea"/>
                <a:cs typeface="+mn-cs"/>
              </a:rPr>
              <a:t>Redigera format för bakgrundstext</a:t>
            </a:r>
          </a:p>
          <a:p>
            <a:pPr marL="684000" marR="0" lvl="1"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800" b="0" i="0" u="none" strike="noStrike" kern="1200" cap="none" spc="0" normalizeH="0" baseline="0" noProof="0">
                <a:ln>
                  <a:noFill/>
                </a:ln>
                <a:solidFill>
                  <a:srgbClr val="000000"/>
                </a:solidFill>
                <a:effectLst/>
                <a:uLnTx/>
                <a:uFillTx/>
                <a:latin typeface="Noto Sans"/>
                <a:ea typeface="+mn-ea"/>
                <a:cs typeface="+mn-cs"/>
              </a:rPr>
              <a:t>Nivå två</a:t>
            </a:r>
          </a:p>
          <a:p>
            <a:pPr marL="1080000" marR="0" lvl="2"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a:ln>
                  <a:noFill/>
                </a:ln>
                <a:solidFill>
                  <a:srgbClr val="000000"/>
                </a:solidFill>
                <a:effectLst/>
                <a:uLnTx/>
                <a:uFillTx/>
                <a:latin typeface="Noto Sans"/>
                <a:ea typeface="+mn-ea"/>
                <a:cs typeface="+mn-cs"/>
              </a:rPr>
              <a:t>Nivå tre</a:t>
            </a:r>
          </a:p>
          <a:p>
            <a:pPr marL="1440000" marR="0" lvl="3"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a:ln>
                  <a:noFill/>
                </a:ln>
                <a:solidFill>
                  <a:srgbClr val="000000"/>
                </a:solidFill>
                <a:effectLst/>
                <a:uLnTx/>
                <a:uFillTx/>
                <a:latin typeface="Noto Sans"/>
                <a:ea typeface="+mn-ea"/>
                <a:cs typeface="+mn-cs"/>
              </a:rPr>
              <a:t>Nivå fyra</a:t>
            </a:r>
          </a:p>
          <a:p>
            <a:pPr marL="1800000" marR="0" lvl="4"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a:ln>
                  <a:noFill/>
                </a:ln>
                <a:solidFill>
                  <a:srgbClr val="000000"/>
                </a:solidFill>
                <a:effectLst/>
                <a:uLnTx/>
                <a:uFillTx/>
                <a:latin typeface="Noto Sans"/>
                <a:ea typeface="+mn-ea"/>
                <a:cs typeface="+mn-cs"/>
              </a:rPr>
              <a:t>Nivå fem</a:t>
            </a:r>
          </a:p>
        </p:txBody>
      </p:sp>
      <p:sp>
        <p:nvSpPr>
          <p:cNvPr id="4" name="Platshållare för bildnummer 3">
            <a:extLst>
              <a:ext uri="{FF2B5EF4-FFF2-40B4-BE49-F238E27FC236}">
                <a16:creationId xmlns:a16="http://schemas.microsoft.com/office/drawing/2014/main" id="{CD1C0627-B6A2-4CE6-BC0A-BACFBFF9684C}"/>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4EF126C7-24CB-41BE-8327-5CF4F4F9B55B}" type="slidenum">
              <a:rPr lang="sv-SE" smtClean="0"/>
              <a:pPr/>
              <a:t>‹#›</a:t>
            </a:fld>
            <a:endParaRPr lang="sv-SE"/>
          </a:p>
        </p:txBody>
      </p:sp>
      <p:sp>
        <p:nvSpPr>
          <p:cNvPr id="7" name="Platshållare för sidfot 6">
            <a:extLst>
              <a:ext uri="{FF2B5EF4-FFF2-40B4-BE49-F238E27FC236}">
                <a16:creationId xmlns:a16="http://schemas.microsoft.com/office/drawing/2014/main" id="{A385F0E0-33B8-4837-BBDF-812092BC3BB9}"/>
              </a:ext>
            </a:extLst>
          </p:cNvPr>
          <p:cNvSpPr>
            <a:spLocks noGrp="1"/>
          </p:cNvSpPr>
          <p:nvPr>
            <p:ph type="ftr" sz="quarter" idx="3"/>
          </p:nvPr>
        </p:nvSpPr>
        <p:spPr>
          <a:xfrm>
            <a:off x="636045" y="6356350"/>
            <a:ext cx="4114800" cy="365125"/>
          </a:xfrm>
          <a:prstGeom prst="rect">
            <a:avLst/>
          </a:prstGeom>
        </p:spPr>
        <p:txBody>
          <a:bodyPr vert="horz" lIns="0" tIns="45720" rIns="91440" bIns="45720" rtlCol="0" anchor="ctr"/>
          <a:lstStyle>
            <a:lvl1pPr algn="l">
              <a:defRPr sz="1200">
                <a:solidFill>
                  <a:schemeClr val="tx1"/>
                </a:solidFill>
              </a:defRPr>
            </a:lvl1pPr>
          </a:lstStyle>
          <a:p>
            <a:endParaRPr lang="sv-SE"/>
          </a:p>
        </p:txBody>
      </p:sp>
    </p:spTree>
    <p:extLst>
      <p:ext uri="{BB962C8B-B14F-4D97-AF65-F5344CB8AC3E}">
        <p14:creationId xmlns:p14="http://schemas.microsoft.com/office/powerpoint/2010/main" val="2035559284"/>
      </p:ext>
    </p:extLst>
  </p:cSld>
  <p:clrMap bg1="lt1" tx1="dk1" bg2="lt2" tx2="dk2" accent1="accent1" accent2="accent2" accent3="accent3" accent4="accent4" accent5="accent5" accent6="accent6" hlink="hlink" folHlink="folHlink"/>
  <p:sldLayoutIdLst>
    <p:sldLayoutId id="2147483711" r:id="rId1"/>
    <p:sldLayoutId id="2147483687" r:id="rId2"/>
    <p:sldLayoutId id="2147483712" r:id="rId3"/>
    <p:sldLayoutId id="2147483690" r:id="rId4"/>
    <p:sldLayoutId id="2147483689" r:id="rId5"/>
    <p:sldLayoutId id="2147483669" r:id="rId6"/>
    <p:sldLayoutId id="2147483670" r:id="rId7"/>
    <p:sldLayoutId id="2147483671" r:id="rId8"/>
    <p:sldLayoutId id="2147483674" r:id="rId9"/>
    <p:sldLayoutId id="2147483672" r:id="rId10"/>
    <p:sldLayoutId id="2147483673" r:id="rId11"/>
    <p:sldLayoutId id="2147483713" r:id="rId12"/>
    <p:sldLayoutId id="2147483714" r:id="rId13"/>
    <p:sldLayoutId id="2147483675" r:id="rId14"/>
    <p:sldLayoutId id="2147483676" r:id="rId15"/>
    <p:sldLayoutId id="2147483677" r:id="rId16"/>
    <p:sldLayoutId id="2147483678" r:id="rId17"/>
    <p:sldLayoutId id="2147483679" r:id="rId18"/>
    <p:sldLayoutId id="2147483682" r:id="rId19"/>
    <p:sldLayoutId id="2147483710" r:id="rId20"/>
    <p:sldLayoutId id="2147483708" r:id="rId21"/>
    <p:sldLayoutId id="2147483709" r:id="rId22"/>
  </p:sldLayoutIdLst>
  <p:txStyles>
    <p:titleStyle>
      <a:lvl1pPr algn="l" defTabSz="914400" rtl="0" eaLnBrk="1" latinLnBrk="0" hangingPunct="1">
        <a:lnSpc>
          <a:spcPct val="110000"/>
        </a:lnSpc>
        <a:spcBef>
          <a:spcPct val="0"/>
        </a:spcBef>
        <a:buNone/>
        <a:defRPr sz="2800" b="1" kern="1200">
          <a:solidFill>
            <a:schemeClr val="tx1"/>
          </a:solidFill>
          <a:latin typeface="+mj-lt"/>
          <a:ea typeface="+mj-ea"/>
          <a:cs typeface="Arial" panose="020B0604020202020204" pitchFamily="34" charset="0"/>
        </a:defRPr>
      </a:lvl1pPr>
    </p:titleStyle>
    <p:body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3917">
          <p15:clr>
            <a:srgbClr val="F26B43"/>
          </p15:clr>
        </p15:guide>
        <p15:guide id="10" pos="4021">
          <p15:clr>
            <a:srgbClr val="F26B43"/>
          </p15:clr>
        </p15:guide>
        <p15:guide id="11" pos="3659">
          <p15:clr>
            <a:srgbClr val="F26B43"/>
          </p15:clr>
        </p15:guide>
        <p15:guide id="12" orient="horz" pos="391">
          <p15:clr>
            <a:srgbClr val="F26B43"/>
          </p15:clr>
        </p15:guide>
        <p15:guide id="13" pos="393" userDrawn="1">
          <p15:clr>
            <a:srgbClr val="F26B43"/>
          </p15:clr>
        </p15:guide>
        <p15:guide id="14" pos="7287">
          <p15:clr>
            <a:srgbClr val="F26B43"/>
          </p15:clr>
        </p15:guide>
        <p15:guide id="15"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27.png"/><Relationship Id="rId21" Type="http://schemas.openxmlformats.org/officeDocument/2006/relationships/image" Target="../media/image1.emf"/><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notesSlide" Target="../notesSlides/notesSlide2.xml"/><Relationship Id="rId16" Type="http://schemas.openxmlformats.org/officeDocument/2006/relationships/image" Target="../media/image44.svg"/><Relationship Id="rId20" Type="http://schemas.openxmlformats.org/officeDocument/2006/relationships/image" Target="../media/image48.svg"/><Relationship Id="rId1" Type="http://schemas.openxmlformats.org/officeDocument/2006/relationships/slideLayout" Target="../slideLayouts/slideLayout6.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19" Type="http://schemas.openxmlformats.org/officeDocument/2006/relationships/image" Target="../media/image47.png"/><Relationship Id="rId4" Type="http://schemas.openxmlformats.org/officeDocument/2006/relationships/image" Target="../media/image28.svg"/><Relationship Id="rId9" Type="http://schemas.openxmlformats.org/officeDocument/2006/relationships/image" Target="../media/image37.png"/><Relationship Id="rId14" Type="http://schemas.openxmlformats.org/officeDocument/2006/relationships/image" Target="../media/image42.sv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svg"/><Relationship Id="rId7" Type="http://schemas.openxmlformats.org/officeDocument/2006/relationships/image" Target="../media/image66.sv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68.svg"/></Relationships>
</file>

<file path=ppt/slides/_rels/slide14.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6.xml"/><Relationship Id="rId5" Type="http://schemas.openxmlformats.org/officeDocument/2006/relationships/image" Target="../media/image72.svg"/><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slides/_rels/slide1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79.png"/><Relationship Id="rId1" Type="http://schemas.openxmlformats.org/officeDocument/2006/relationships/slideLayout" Target="../slideLayouts/slideLayout6.xml"/><Relationship Id="rId6" Type="http://schemas.openxmlformats.org/officeDocument/2006/relationships/image" Target="../media/image83.png"/><Relationship Id="rId11" Type="http://schemas.openxmlformats.org/officeDocument/2006/relationships/image" Target="../media/image88.svg"/><Relationship Id="rId5" Type="http://schemas.openxmlformats.org/officeDocument/2006/relationships/image" Target="../media/image82.sv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svg"/></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image" Target="../media/image48.sv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70.sv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70.sv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70.sv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6.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1.emf"/><Relationship Id="rId10" Type="http://schemas.openxmlformats.org/officeDocument/2006/relationships/image" Target="../media/image12.png"/><Relationship Id="rId4" Type="http://schemas.openxmlformats.org/officeDocument/2006/relationships/image" Target="../media/image7.sv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11" descr="Socialstyrelsen logotyp">
            <a:extLst>
              <a:ext uri="{FF2B5EF4-FFF2-40B4-BE49-F238E27FC236}">
                <a16:creationId xmlns:a16="http://schemas.microsoft.com/office/drawing/2014/main" id="{0853BE05-6A3A-4DA6-9364-25B250BEDEE1}"/>
              </a:ext>
            </a:extLst>
          </p:cNvPr>
          <p:cNvPicPr>
            <a:picLocks noChangeAspect="1"/>
          </p:cNvPicPr>
          <p:nvPr/>
        </p:nvPicPr>
        <p:blipFill>
          <a:blip r:embed="rId2">
            <a:lum/>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490" y="620713"/>
            <a:ext cx="2438400" cy="524075"/>
          </a:xfrm>
          <a:prstGeom prst="rect">
            <a:avLst/>
          </a:prstGeom>
        </p:spPr>
      </p:pic>
      <p:sp>
        <p:nvSpPr>
          <p:cNvPr id="4" name="Title 3">
            <a:extLst>
              <a:ext uri="{FF2B5EF4-FFF2-40B4-BE49-F238E27FC236}">
                <a16:creationId xmlns:a16="http://schemas.microsoft.com/office/drawing/2014/main" id="{08CCA449-9710-6B2E-BF18-99B9BD538E7C}"/>
              </a:ext>
            </a:extLst>
          </p:cNvPr>
          <p:cNvSpPr>
            <a:spLocks noGrp="1"/>
          </p:cNvSpPr>
          <p:nvPr>
            <p:ph type="ctrTitle"/>
          </p:nvPr>
        </p:nvSpPr>
        <p:spPr/>
        <p:txBody>
          <a:bodyPr/>
          <a:lstStyle/>
          <a:p>
            <a:r>
              <a:rPr lang="sv-SE"/>
              <a:t>Vårdgarantin och nationell vårdförmedling </a:t>
            </a:r>
          </a:p>
        </p:txBody>
      </p:sp>
      <p:sp>
        <p:nvSpPr>
          <p:cNvPr id="6" name="Subtitle 5">
            <a:extLst>
              <a:ext uri="{FF2B5EF4-FFF2-40B4-BE49-F238E27FC236}">
                <a16:creationId xmlns:a16="http://schemas.microsoft.com/office/drawing/2014/main" id="{66CD0A87-373A-13B8-FFC7-0BB676B182C2}"/>
              </a:ext>
            </a:extLst>
          </p:cNvPr>
          <p:cNvSpPr>
            <a:spLocks noGrp="1"/>
          </p:cNvSpPr>
          <p:nvPr>
            <p:ph type="subTitle" idx="1"/>
          </p:nvPr>
        </p:nvSpPr>
        <p:spPr/>
        <p:txBody>
          <a:bodyPr>
            <a:normAutofit/>
          </a:bodyPr>
          <a:lstStyle/>
          <a:p>
            <a:r>
              <a:rPr lang="sv-SE"/>
              <a:t>Förslag på utbildnings- och workshopmaterial om vårdgarantin och nationell vårdförmedling</a:t>
            </a:r>
          </a:p>
        </p:txBody>
      </p:sp>
      <p:sp>
        <p:nvSpPr>
          <p:cNvPr id="7" name="Text Placeholder 6">
            <a:extLst>
              <a:ext uri="{FF2B5EF4-FFF2-40B4-BE49-F238E27FC236}">
                <a16:creationId xmlns:a16="http://schemas.microsoft.com/office/drawing/2014/main" id="{AE020C3C-2817-47BF-D351-84375AF68C5E}"/>
              </a:ext>
            </a:extLst>
          </p:cNvPr>
          <p:cNvSpPr>
            <a:spLocks noGrp="1"/>
          </p:cNvSpPr>
          <p:nvPr>
            <p:ph type="body" sz="quarter" idx="13"/>
          </p:nvPr>
        </p:nvSpPr>
        <p:spPr/>
        <p:txBody>
          <a:bodyPr/>
          <a:lstStyle/>
          <a:p>
            <a:r>
              <a:rPr lang="sv-SE"/>
              <a:t>Juni 2025 </a:t>
            </a:r>
          </a:p>
        </p:txBody>
      </p:sp>
    </p:spTree>
    <p:extLst>
      <p:ext uri="{BB962C8B-B14F-4D97-AF65-F5344CB8AC3E}">
        <p14:creationId xmlns:p14="http://schemas.microsoft.com/office/powerpoint/2010/main" val="388306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EF8E34-4BE6-1008-A229-7B36DA55969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BDC6961-F24B-48B6-2C70-1FC87422D5BD}"/>
              </a:ext>
              <a:ext uri="{C183D7F6-B498-43B3-948B-1728B52AA6E4}">
                <adec:decorative xmlns:adec="http://schemas.microsoft.com/office/drawing/2017/decorative" val="1"/>
              </a:ext>
            </a:extLst>
          </p:cNvPr>
          <p:cNvSpPr/>
          <p:nvPr/>
        </p:nvSpPr>
        <p:spPr>
          <a:xfrm>
            <a:off x="2686069" y="2217587"/>
            <a:ext cx="2153354" cy="12008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ctangle 29">
            <a:extLst>
              <a:ext uri="{FF2B5EF4-FFF2-40B4-BE49-F238E27FC236}">
                <a16:creationId xmlns:a16="http://schemas.microsoft.com/office/drawing/2014/main" id="{35AD8C93-4517-42B1-97B7-DEA8DF11CE82}"/>
              </a:ext>
              <a:ext uri="{C183D7F6-B498-43B3-948B-1728B52AA6E4}">
                <adec:decorative xmlns:adec="http://schemas.microsoft.com/office/drawing/2017/decorative" val="1"/>
              </a:ext>
            </a:extLst>
          </p:cNvPr>
          <p:cNvSpPr/>
          <p:nvPr/>
        </p:nvSpPr>
        <p:spPr>
          <a:xfrm>
            <a:off x="4905707" y="2217587"/>
            <a:ext cx="2153354" cy="12008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ctangle 30">
            <a:extLst>
              <a:ext uri="{FF2B5EF4-FFF2-40B4-BE49-F238E27FC236}">
                <a16:creationId xmlns:a16="http://schemas.microsoft.com/office/drawing/2014/main" id="{4FBF2B9C-2C57-BA46-1136-E597936044D9}"/>
              </a:ext>
              <a:ext uri="{C183D7F6-B498-43B3-948B-1728B52AA6E4}">
                <adec:decorative xmlns:adec="http://schemas.microsoft.com/office/drawing/2017/decorative" val="1"/>
              </a:ext>
            </a:extLst>
          </p:cNvPr>
          <p:cNvSpPr/>
          <p:nvPr/>
        </p:nvSpPr>
        <p:spPr>
          <a:xfrm>
            <a:off x="7147633" y="2217587"/>
            <a:ext cx="2153354" cy="12008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ctangle 33">
            <a:extLst>
              <a:ext uri="{FF2B5EF4-FFF2-40B4-BE49-F238E27FC236}">
                <a16:creationId xmlns:a16="http://schemas.microsoft.com/office/drawing/2014/main" id="{5F93CB22-7A59-97C9-1A71-97693A87F794}"/>
              </a:ext>
              <a:ext uri="{C183D7F6-B498-43B3-948B-1728B52AA6E4}">
                <adec:decorative xmlns:adec="http://schemas.microsoft.com/office/drawing/2017/decorative" val="1"/>
              </a:ext>
            </a:extLst>
          </p:cNvPr>
          <p:cNvSpPr/>
          <p:nvPr/>
        </p:nvSpPr>
        <p:spPr>
          <a:xfrm>
            <a:off x="9378351" y="2217587"/>
            <a:ext cx="2153354" cy="12008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ctangle 2">
            <a:extLst>
              <a:ext uri="{FF2B5EF4-FFF2-40B4-BE49-F238E27FC236}">
                <a16:creationId xmlns:a16="http://schemas.microsoft.com/office/drawing/2014/main" id="{B5C5859F-ADE9-69E4-B560-04B3CEF78975}"/>
              </a:ext>
              <a:ext uri="{C183D7F6-B498-43B3-948B-1728B52AA6E4}">
                <adec:decorative xmlns:adec="http://schemas.microsoft.com/office/drawing/2017/decorative" val="1"/>
              </a:ext>
            </a:extLst>
          </p:cNvPr>
          <p:cNvSpPr/>
          <p:nvPr/>
        </p:nvSpPr>
        <p:spPr>
          <a:xfrm>
            <a:off x="450147" y="2217587"/>
            <a:ext cx="2153354" cy="12008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215540DF-A35A-4AA3-67EC-DD7C6545D593}"/>
              </a:ext>
            </a:extLst>
          </p:cNvPr>
          <p:cNvSpPr>
            <a:spLocks noGrp="1"/>
          </p:cNvSpPr>
          <p:nvPr>
            <p:ph type="title"/>
          </p:nvPr>
        </p:nvSpPr>
        <p:spPr/>
        <p:txBody>
          <a:bodyPr>
            <a:normAutofit/>
          </a:bodyPr>
          <a:lstStyle/>
          <a:p>
            <a:r>
              <a:rPr lang="sv-SE"/>
              <a:t>Exempel på steg som processen vid nationell vårdförmedling kan inkludera</a:t>
            </a:r>
          </a:p>
        </p:txBody>
      </p:sp>
      <p:sp>
        <p:nvSpPr>
          <p:cNvPr id="5" name="Rectangle 4">
            <a:extLst>
              <a:ext uri="{FF2B5EF4-FFF2-40B4-BE49-F238E27FC236}">
                <a16:creationId xmlns:a16="http://schemas.microsoft.com/office/drawing/2014/main" id="{BD825826-1271-E097-2F06-51ACC147F3BE}"/>
              </a:ext>
            </a:extLst>
          </p:cNvPr>
          <p:cNvSpPr/>
          <p:nvPr/>
        </p:nvSpPr>
        <p:spPr>
          <a:xfrm>
            <a:off x="450145" y="3489795"/>
            <a:ext cx="2153354" cy="2994692"/>
          </a:xfrm>
          <a:prstGeom prst="rect">
            <a:avLst/>
          </a:prstGeom>
          <a:solidFill>
            <a:schemeClr val="bg1"/>
          </a:solidFill>
          <a:ln w="222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72000" tIns="144000" rIns="36000" rtlCol="0" anchor="t"/>
          <a:lstStyle/>
          <a:p>
            <a:pPr marL="180000" indent="-180000">
              <a:spcAft>
                <a:spcPts val="400"/>
              </a:spcAft>
              <a:buFont typeface="Arial" panose="020B0604020202020204" pitchFamily="34" charset="0"/>
              <a:buChar char="•"/>
            </a:pPr>
            <a:r>
              <a:rPr lang="sv-SE" sz="1400">
                <a:solidFill>
                  <a:schemeClr val="tx1"/>
                </a:solidFill>
              </a:rPr>
              <a:t>En patient som förväntas vänta längre än vårdgarantins tidsgränser på besök inom specialiserad och för planerad vård </a:t>
            </a:r>
            <a:r>
              <a:rPr lang="sv-SE" sz="1400" b="1">
                <a:solidFill>
                  <a:srgbClr val="004470"/>
                </a:solidFill>
              </a:rPr>
              <a:t>erbjuds vård hos en annan vårdgivare.</a:t>
            </a:r>
            <a:endParaRPr lang="sv-SE" sz="1400">
              <a:solidFill>
                <a:srgbClr val="004470"/>
              </a:solidFill>
            </a:endParaRPr>
          </a:p>
          <a:p>
            <a:pPr marL="180000" indent="-180000">
              <a:spcAft>
                <a:spcPts val="400"/>
              </a:spcAft>
              <a:buFont typeface="Arial" panose="020B0604020202020204" pitchFamily="34" charset="0"/>
              <a:buChar char="•"/>
            </a:pPr>
            <a:r>
              <a:rPr lang="sv-SE" sz="1400">
                <a:solidFill>
                  <a:schemeClr val="tx1"/>
                </a:solidFill>
              </a:rPr>
              <a:t>Patienten kan välja att </a:t>
            </a:r>
            <a:r>
              <a:rPr lang="sv-SE" sz="1400" b="1">
                <a:solidFill>
                  <a:srgbClr val="004470"/>
                </a:solidFill>
              </a:rPr>
              <a:t>tacka ja eller nej </a:t>
            </a:r>
            <a:r>
              <a:rPr lang="sv-SE" sz="1400">
                <a:solidFill>
                  <a:schemeClr val="tx1"/>
                </a:solidFill>
              </a:rPr>
              <a:t>till erbjudandet.</a:t>
            </a:r>
            <a:endParaRPr lang="sv-SE" sz="1400" b="1">
              <a:solidFill>
                <a:schemeClr val="tx1"/>
              </a:solidFill>
            </a:endParaRPr>
          </a:p>
        </p:txBody>
      </p:sp>
      <p:sp>
        <p:nvSpPr>
          <p:cNvPr id="6" name="Rectangle 5">
            <a:extLst>
              <a:ext uri="{FF2B5EF4-FFF2-40B4-BE49-F238E27FC236}">
                <a16:creationId xmlns:a16="http://schemas.microsoft.com/office/drawing/2014/main" id="{F8B9FFF8-CC23-B4CF-34C9-FDFD21052CE6}"/>
              </a:ext>
            </a:extLst>
          </p:cNvPr>
          <p:cNvSpPr/>
          <p:nvPr/>
        </p:nvSpPr>
        <p:spPr>
          <a:xfrm>
            <a:off x="2680863" y="3489794"/>
            <a:ext cx="2153354" cy="2994695"/>
          </a:xfrm>
          <a:prstGeom prst="rect">
            <a:avLst/>
          </a:prstGeom>
          <a:solidFill>
            <a:schemeClr val="bg1"/>
          </a:solidFill>
          <a:ln w="222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72000" tIns="144000" rIns="36000" rtlCol="0" anchor="t"/>
          <a:lstStyle/>
          <a:p>
            <a:pPr marL="180000" indent="-180000">
              <a:spcAft>
                <a:spcPts val="500"/>
              </a:spcAft>
              <a:buFont typeface="Arial" panose="020B0604020202020204" pitchFamily="34" charset="0"/>
              <a:buChar char="•"/>
            </a:pPr>
            <a:r>
              <a:rPr lang="sv-SE" sz="1400">
                <a:solidFill>
                  <a:schemeClr val="tx1"/>
                </a:solidFill>
              </a:rPr>
              <a:t>Vårdgivaren </a:t>
            </a:r>
            <a:r>
              <a:rPr lang="sv-SE" sz="1400" b="1">
                <a:solidFill>
                  <a:srgbClr val="004470"/>
                </a:solidFill>
              </a:rPr>
              <a:t>hittar en annan vårdgivare</a:t>
            </a:r>
            <a:r>
              <a:rPr lang="sv-SE" sz="1400">
                <a:solidFill>
                  <a:srgbClr val="004470"/>
                </a:solidFill>
              </a:rPr>
              <a:t> </a:t>
            </a:r>
            <a:r>
              <a:rPr lang="sv-SE" sz="1400">
                <a:solidFill>
                  <a:schemeClr val="tx1"/>
                </a:solidFill>
              </a:rPr>
              <a:t>som kan utföra vårdinsatsen inom kortare tid. </a:t>
            </a:r>
          </a:p>
          <a:p>
            <a:pPr marL="180000" indent="-180000">
              <a:spcAft>
                <a:spcPts val="500"/>
              </a:spcAft>
              <a:buFont typeface="Arial" panose="020B0604020202020204" pitchFamily="34" charset="0"/>
              <a:buChar char="•"/>
            </a:pPr>
            <a:r>
              <a:rPr lang="sv-SE" sz="1400">
                <a:solidFill>
                  <a:schemeClr val="tx1"/>
                </a:solidFill>
              </a:rPr>
              <a:t>En </a:t>
            </a:r>
            <a:r>
              <a:rPr lang="sv-SE" sz="1400" b="1">
                <a:solidFill>
                  <a:srgbClr val="004470"/>
                </a:solidFill>
              </a:rPr>
              <a:t>vårdlotsfunktion</a:t>
            </a:r>
            <a:r>
              <a:rPr lang="sv-SE" sz="1400" b="1">
                <a:solidFill>
                  <a:schemeClr val="tx1"/>
                </a:solidFill>
              </a:rPr>
              <a:t> </a:t>
            </a:r>
            <a:r>
              <a:rPr lang="sv-SE" sz="1400">
                <a:solidFill>
                  <a:schemeClr val="tx1"/>
                </a:solidFill>
              </a:rPr>
              <a:t>kan till exempel bistå i att hitta en annan vårdgivare. </a:t>
            </a:r>
            <a:endParaRPr lang="sv-SE" sz="1400" b="1">
              <a:solidFill>
                <a:schemeClr val="tx1"/>
              </a:solidFill>
            </a:endParaRPr>
          </a:p>
        </p:txBody>
      </p:sp>
      <p:sp>
        <p:nvSpPr>
          <p:cNvPr id="7" name="Rectangle 6">
            <a:extLst>
              <a:ext uri="{FF2B5EF4-FFF2-40B4-BE49-F238E27FC236}">
                <a16:creationId xmlns:a16="http://schemas.microsoft.com/office/drawing/2014/main" id="{7F4E1973-8727-CD29-FD50-48062CB22983}"/>
              </a:ext>
            </a:extLst>
          </p:cNvPr>
          <p:cNvSpPr/>
          <p:nvPr/>
        </p:nvSpPr>
        <p:spPr>
          <a:xfrm>
            <a:off x="4911581" y="3489794"/>
            <a:ext cx="2153354" cy="2995666"/>
          </a:xfrm>
          <a:prstGeom prst="rect">
            <a:avLst/>
          </a:prstGeom>
          <a:solidFill>
            <a:schemeClr val="bg1"/>
          </a:solidFill>
          <a:ln w="222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72000" tIns="144000" rIns="36000" rtlCol="0" anchor="t"/>
          <a:lstStyle/>
          <a:p>
            <a:pPr marL="180000" indent="-180000">
              <a:spcAft>
                <a:spcPts val="400"/>
              </a:spcAft>
              <a:buFont typeface="Arial" panose="020B0604020202020204" pitchFamily="34" charset="0"/>
              <a:buChar char="•"/>
            </a:pPr>
            <a:r>
              <a:rPr lang="sv-SE" sz="1400">
                <a:solidFill>
                  <a:schemeClr val="tx1"/>
                </a:solidFill>
              </a:rPr>
              <a:t>Enheten </a:t>
            </a:r>
            <a:r>
              <a:rPr lang="sv-SE" sz="1400" b="1">
                <a:solidFill>
                  <a:srgbClr val="004470"/>
                </a:solidFill>
              </a:rPr>
              <a:t>skickar</a:t>
            </a:r>
            <a:r>
              <a:rPr lang="sv-SE" sz="1400" b="1">
                <a:solidFill>
                  <a:schemeClr val="tx1"/>
                </a:solidFill>
              </a:rPr>
              <a:t> </a:t>
            </a:r>
            <a:r>
              <a:rPr lang="sv-SE" sz="1400" b="1">
                <a:solidFill>
                  <a:srgbClr val="004470"/>
                </a:solidFill>
              </a:rPr>
              <a:t>remiss</a:t>
            </a:r>
            <a:r>
              <a:rPr lang="sv-SE" sz="1400" b="1">
                <a:solidFill>
                  <a:schemeClr val="tx1"/>
                </a:solidFill>
              </a:rPr>
              <a:t> </a:t>
            </a:r>
            <a:r>
              <a:rPr lang="sv-SE" sz="1400">
                <a:solidFill>
                  <a:schemeClr val="tx1"/>
                </a:solidFill>
              </a:rPr>
              <a:t>inkl. kompletterande information till mottagande vårdgivare under förutsättning att det inte finns hinder i bestämmelser om sekretess. </a:t>
            </a:r>
          </a:p>
          <a:p>
            <a:pPr marL="180000" indent="-180000">
              <a:spcAft>
                <a:spcPts val="400"/>
              </a:spcAft>
              <a:buFont typeface="Arial" panose="020B0604020202020204" pitchFamily="34" charset="0"/>
              <a:buChar char="•"/>
            </a:pPr>
            <a:r>
              <a:rPr lang="sv-SE" sz="1400">
                <a:solidFill>
                  <a:schemeClr val="tx1"/>
                </a:solidFill>
              </a:rPr>
              <a:t>Mottagande enhet tar helt eller delvis </a:t>
            </a:r>
            <a:r>
              <a:rPr lang="sv-SE" sz="1400" b="1">
                <a:solidFill>
                  <a:srgbClr val="004470"/>
                </a:solidFill>
              </a:rPr>
              <a:t>över patientansvaret</a:t>
            </a:r>
            <a:r>
              <a:rPr lang="sv-SE" sz="1400">
                <a:solidFill>
                  <a:srgbClr val="004470"/>
                </a:solidFill>
              </a:rPr>
              <a:t>.</a:t>
            </a:r>
            <a:endParaRPr lang="sv-SE" sz="1400" b="1">
              <a:solidFill>
                <a:srgbClr val="004470"/>
              </a:solidFill>
            </a:endParaRPr>
          </a:p>
        </p:txBody>
      </p:sp>
      <p:sp>
        <p:nvSpPr>
          <p:cNvPr id="8" name="Rectangle 7">
            <a:extLst>
              <a:ext uri="{FF2B5EF4-FFF2-40B4-BE49-F238E27FC236}">
                <a16:creationId xmlns:a16="http://schemas.microsoft.com/office/drawing/2014/main" id="{BC94B8EE-9741-EA13-46BD-98DB2881396E}"/>
              </a:ext>
            </a:extLst>
          </p:cNvPr>
          <p:cNvSpPr/>
          <p:nvPr/>
        </p:nvSpPr>
        <p:spPr>
          <a:xfrm>
            <a:off x="7142299" y="3489794"/>
            <a:ext cx="2153354" cy="2994694"/>
          </a:xfrm>
          <a:prstGeom prst="rect">
            <a:avLst/>
          </a:prstGeom>
          <a:solidFill>
            <a:schemeClr val="bg1"/>
          </a:solidFill>
          <a:ln w="222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72000" tIns="144000" rIns="36000" rtlCol="0" anchor="t"/>
          <a:lstStyle/>
          <a:p>
            <a:pPr marL="180000" indent="-180000">
              <a:spcAft>
                <a:spcPts val="400"/>
              </a:spcAft>
              <a:buFont typeface="Arial" panose="020B0604020202020204" pitchFamily="34" charset="0"/>
              <a:buChar char="•"/>
            </a:pPr>
            <a:r>
              <a:rPr lang="sv-SE" sz="1400">
                <a:solidFill>
                  <a:schemeClr val="tx1"/>
                </a:solidFill>
              </a:rPr>
              <a:t>Patient </a:t>
            </a:r>
            <a:r>
              <a:rPr lang="sv-SE" sz="1400" b="1">
                <a:solidFill>
                  <a:srgbClr val="004470"/>
                </a:solidFill>
              </a:rPr>
              <a:t>reser</a:t>
            </a:r>
            <a:r>
              <a:rPr lang="sv-SE" sz="1400" b="1">
                <a:solidFill>
                  <a:schemeClr val="tx1"/>
                </a:solidFill>
              </a:rPr>
              <a:t> </a:t>
            </a:r>
            <a:r>
              <a:rPr lang="sv-SE" sz="1400">
                <a:solidFill>
                  <a:schemeClr val="tx1"/>
                </a:solidFill>
              </a:rPr>
              <a:t>till den mottagande vårdgivaren.</a:t>
            </a:r>
          </a:p>
          <a:p>
            <a:pPr marL="180000" indent="-180000">
              <a:spcAft>
                <a:spcPts val="400"/>
              </a:spcAft>
              <a:buFont typeface="Arial" panose="020B0604020202020204" pitchFamily="34" charset="0"/>
              <a:buChar char="•"/>
            </a:pPr>
            <a:r>
              <a:rPr lang="sv-SE" sz="1400">
                <a:solidFill>
                  <a:schemeClr val="tx1"/>
                </a:solidFill>
              </a:rPr>
              <a:t>Vårdåtgärden </a:t>
            </a:r>
            <a:r>
              <a:rPr lang="sv-SE" sz="1400" b="1">
                <a:solidFill>
                  <a:srgbClr val="004470"/>
                </a:solidFill>
              </a:rPr>
              <a:t>utförs</a:t>
            </a:r>
            <a:r>
              <a:rPr lang="sv-SE" sz="1400">
                <a:solidFill>
                  <a:schemeClr val="tx1"/>
                </a:solidFill>
              </a:rPr>
              <a:t> av mottagande vårdgivare.</a:t>
            </a:r>
          </a:p>
        </p:txBody>
      </p:sp>
      <p:sp>
        <p:nvSpPr>
          <p:cNvPr id="9" name="Rectangle 8">
            <a:extLst>
              <a:ext uri="{FF2B5EF4-FFF2-40B4-BE49-F238E27FC236}">
                <a16:creationId xmlns:a16="http://schemas.microsoft.com/office/drawing/2014/main" id="{724F9F3E-C939-6FDF-8FE2-9765B884A87F}"/>
              </a:ext>
            </a:extLst>
          </p:cNvPr>
          <p:cNvSpPr/>
          <p:nvPr/>
        </p:nvSpPr>
        <p:spPr>
          <a:xfrm>
            <a:off x="9373017" y="3489794"/>
            <a:ext cx="2153354" cy="2994692"/>
          </a:xfrm>
          <a:prstGeom prst="rect">
            <a:avLst/>
          </a:prstGeom>
          <a:solidFill>
            <a:schemeClr val="bg1"/>
          </a:solidFill>
          <a:ln w="222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72000" tIns="144000" rIns="36000" rtlCol="0" anchor="t"/>
          <a:lstStyle/>
          <a:p>
            <a:pPr marL="180000" indent="-180000">
              <a:spcAft>
                <a:spcPts val="400"/>
              </a:spcAft>
              <a:buFont typeface="Arial" panose="020B0604020202020204" pitchFamily="34" charset="0"/>
              <a:buChar char="•"/>
            </a:pPr>
            <a:r>
              <a:rPr lang="sv-SE" sz="1400">
                <a:solidFill>
                  <a:schemeClr val="tx1"/>
                </a:solidFill>
              </a:rPr>
              <a:t>Patienten </a:t>
            </a:r>
            <a:r>
              <a:rPr lang="sv-SE" sz="1400" b="1">
                <a:solidFill>
                  <a:srgbClr val="004470"/>
                </a:solidFill>
              </a:rPr>
              <a:t>återremitteras</a:t>
            </a:r>
            <a:r>
              <a:rPr lang="sv-SE" sz="1400" b="1" baseline="30000">
                <a:solidFill>
                  <a:srgbClr val="004470"/>
                </a:solidFill>
              </a:rPr>
              <a:t>2</a:t>
            </a:r>
            <a:r>
              <a:rPr lang="sv-SE" sz="1400">
                <a:solidFill>
                  <a:schemeClr val="tx1"/>
                </a:solidFill>
              </a:rPr>
              <a:t> till förmedlande vårdgivare i hemregionen.</a:t>
            </a:r>
          </a:p>
          <a:p>
            <a:pPr marL="180000" indent="-180000">
              <a:spcAft>
                <a:spcPts val="400"/>
              </a:spcAft>
              <a:buFont typeface="Arial" panose="020B0604020202020204" pitchFamily="34" charset="0"/>
              <a:buChar char="•"/>
            </a:pPr>
            <a:r>
              <a:rPr lang="sv-SE" sz="1400">
                <a:solidFill>
                  <a:schemeClr val="tx1"/>
                </a:solidFill>
              </a:rPr>
              <a:t>En </a:t>
            </a:r>
            <a:r>
              <a:rPr lang="sv-SE" sz="1400" b="1">
                <a:solidFill>
                  <a:srgbClr val="004470"/>
                </a:solidFill>
              </a:rPr>
              <a:t>medicinsk och administrativ </a:t>
            </a:r>
            <a:r>
              <a:rPr lang="sv-SE" sz="1400">
                <a:solidFill>
                  <a:schemeClr val="tx1"/>
                </a:solidFill>
              </a:rPr>
              <a:t>uppföljning av ärendet och patienten görs också.</a:t>
            </a:r>
            <a:endParaRPr lang="sv-SE" sz="1400" b="1">
              <a:solidFill>
                <a:schemeClr val="tx1"/>
              </a:solidFill>
            </a:endParaRPr>
          </a:p>
        </p:txBody>
      </p:sp>
      <p:sp>
        <p:nvSpPr>
          <p:cNvPr id="17" name="Arrow: Chevron 16">
            <a:extLst>
              <a:ext uri="{FF2B5EF4-FFF2-40B4-BE49-F238E27FC236}">
                <a16:creationId xmlns:a16="http://schemas.microsoft.com/office/drawing/2014/main" id="{DF646FF2-4A42-72D2-5B2A-11DF9F2D6FDD}"/>
              </a:ext>
            </a:extLst>
          </p:cNvPr>
          <p:cNvSpPr/>
          <p:nvPr/>
        </p:nvSpPr>
        <p:spPr>
          <a:xfrm>
            <a:off x="2671367" y="1755560"/>
            <a:ext cx="2343748" cy="3865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b="1">
                <a:solidFill>
                  <a:schemeClr val="bg1"/>
                </a:solidFill>
              </a:rPr>
              <a:t>Hitta vårdgivare</a:t>
            </a:r>
          </a:p>
        </p:txBody>
      </p:sp>
      <p:sp>
        <p:nvSpPr>
          <p:cNvPr id="18" name="Arrow: Chevron 17">
            <a:extLst>
              <a:ext uri="{FF2B5EF4-FFF2-40B4-BE49-F238E27FC236}">
                <a16:creationId xmlns:a16="http://schemas.microsoft.com/office/drawing/2014/main" id="{AC95E128-7213-2E74-E36A-1A3ACDCB35F5}"/>
              </a:ext>
            </a:extLst>
          </p:cNvPr>
          <p:cNvSpPr/>
          <p:nvPr/>
        </p:nvSpPr>
        <p:spPr>
          <a:xfrm>
            <a:off x="4899122" y="1759702"/>
            <a:ext cx="2352940" cy="3865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b="1">
                <a:solidFill>
                  <a:schemeClr val="bg1"/>
                </a:solidFill>
              </a:rPr>
              <a:t>Förmedling av vård</a:t>
            </a:r>
          </a:p>
        </p:txBody>
      </p:sp>
      <p:sp>
        <p:nvSpPr>
          <p:cNvPr id="19" name="Arrow: Chevron 18">
            <a:extLst>
              <a:ext uri="{FF2B5EF4-FFF2-40B4-BE49-F238E27FC236}">
                <a16:creationId xmlns:a16="http://schemas.microsoft.com/office/drawing/2014/main" id="{FC7110D7-8221-5C0E-E0F2-333AE068319C}"/>
              </a:ext>
            </a:extLst>
          </p:cNvPr>
          <p:cNvSpPr/>
          <p:nvPr/>
        </p:nvSpPr>
        <p:spPr>
          <a:xfrm>
            <a:off x="7136069" y="1759702"/>
            <a:ext cx="2352940" cy="3865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b="1">
                <a:solidFill>
                  <a:schemeClr val="bg1"/>
                </a:solidFill>
              </a:rPr>
              <a:t>Vårdåtgärd utförs</a:t>
            </a:r>
          </a:p>
        </p:txBody>
      </p:sp>
      <p:sp>
        <p:nvSpPr>
          <p:cNvPr id="20" name="Arrow: Chevron 19">
            <a:extLst>
              <a:ext uri="{FF2B5EF4-FFF2-40B4-BE49-F238E27FC236}">
                <a16:creationId xmlns:a16="http://schemas.microsoft.com/office/drawing/2014/main" id="{B674B785-D141-02A0-2988-046A6F246702}"/>
              </a:ext>
            </a:extLst>
          </p:cNvPr>
          <p:cNvSpPr/>
          <p:nvPr/>
        </p:nvSpPr>
        <p:spPr>
          <a:xfrm>
            <a:off x="9373017" y="1755560"/>
            <a:ext cx="2343748" cy="3865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b="1">
                <a:solidFill>
                  <a:schemeClr val="bg1"/>
                </a:solidFill>
              </a:rPr>
              <a:t>Uppföljning </a:t>
            </a:r>
          </a:p>
        </p:txBody>
      </p:sp>
      <p:sp>
        <p:nvSpPr>
          <p:cNvPr id="33" name="Arrow: Pentagon 32">
            <a:extLst>
              <a:ext uri="{FF2B5EF4-FFF2-40B4-BE49-F238E27FC236}">
                <a16:creationId xmlns:a16="http://schemas.microsoft.com/office/drawing/2014/main" id="{5A5CB855-6E58-AFEB-0A44-B410EF0712E0}"/>
              </a:ext>
            </a:extLst>
          </p:cNvPr>
          <p:cNvSpPr/>
          <p:nvPr/>
        </p:nvSpPr>
        <p:spPr>
          <a:xfrm>
            <a:off x="450146" y="1759702"/>
            <a:ext cx="2337214" cy="386500"/>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b="1"/>
              <a:t>Erbjudande </a:t>
            </a:r>
          </a:p>
        </p:txBody>
      </p:sp>
      <p:sp>
        <p:nvSpPr>
          <p:cNvPr id="14" name="TextBox 13">
            <a:extLst>
              <a:ext uri="{FF2B5EF4-FFF2-40B4-BE49-F238E27FC236}">
                <a16:creationId xmlns:a16="http://schemas.microsoft.com/office/drawing/2014/main" id="{33BF515A-C15E-B92F-D8BD-C8F22726BB7E}"/>
              </a:ext>
            </a:extLst>
          </p:cNvPr>
          <p:cNvSpPr txBox="1"/>
          <p:nvPr/>
        </p:nvSpPr>
        <p:spPr>
          <a:xfrm>
            <a:off x="450144" y="1417125"/>
            <a:ext cx="7017076" cy="361188"/>
          </a:xfrm>
          <a:prstGeom prst="rect">
            <a:avLst/>
          </a:prstGeom>
        </p:spPr>
        <p:txBody>
          <a:bodyPr vert="horz" wrap="square" lIns="0" tIns="45720" rIns="91440" bIns="45720" rtlCol="0" anchor="t">
            <a:noAutofit/>
          </a:bodyPr>
          <a:lstStyle/>
          <a:p>
            <a:pPr algn="l"/>
            <a:r>
              <a:rPr lang="sv-SE" sz="1400" b="1" i="1"/>
              <a:t>Schematisk och förenklad bild av processen vid nationell vårdförmedling</a:t>
            </a:r>
            <a:r>
              <a:rPr lang="sv-SE" sz="1400" b="1" i="1" baseline="30000"/>
              <a:t>1</a:t>
            </a:r>
            <a:r>
              <a:rPr lang="sv-SE" sz="1400" b="1"/>
              <a:t>:</a:t>
            </a:r>
          </a:p>
        </p:txBody>
      </p:sp>
      <p:sp>
        <p:nvSpPr>
          <p:cNvPr id="16" name="TextBox 15">
            <a:extLst>
              <a:ext uri="{FF2B5EF4-FFF2-40B4-BE49-F238E27FC236}">
                <a16:creationId xmlns:a16="http://schemas.microsoft.com/office/drawing/2014/main" id="{692AF45F-8807-E015-EFBA-2CD394F8FD68}"/>
              </a:ext>
            </a:extLst>
          </p:cNvPr>
          <p:cNvSpPr txBox="1"/>
          <p:nvPr/>
        </p:nvSpPr>
        <p:spPr>
          <a:xfrm>
            <a:off x="450144" y="6468169"/>
            <a:ext cx="9730939" cy="596676"/>
          </a:xfrm>
          <a:prstGeom prst="rect">
            <a:avLst/>
          </a:prstGeom>
        </p:spPr>
        <p:txBody>
          <a:bodyPr vert="horz" wrap="square" lIns="0" tIns="45720" rIns="91440" bIns="45720" rtlCol="0" anchor="t">
            <a:normAutofit/>
          </a:bodyPr>
          <a:lstStyle/>
          <a:p>
            <a:pPr algn="l"/>
            <a:r>
              <a:rPr lang="sv-SE" sz="800"/>
              <a:t>1) Observera att vårdförmedlingsprocessen är komplex och kan skilja sig mellan regioner och enskilda vårdgivare, och därför bör ovanstående enbart ses som en förenklad beskrivning av hur processen kan se ut. 2) Beroende på villkor i avtal och andra eventuella omständigheter kan den mottagande vårdgivaren fortsatt vara ansvarig för viss uppföljning.</a:t>
            </a:r>
            <a:endParaRPr lang="sv-SE" sz="800" strike="sngStrike">
              <a:highlight>
                <a:srgbClr val="FFFF00"/>
              </a:highlight>
            </a:endParaRPr>
          </a:p>
        </p:txBody>
      </p:sp>
      <p:grpSp>
        <p:nvGrpSpPr>
          <p:cNvPr id="46" name="Group 45">
            <a:extLst>
              <a:ext uri="{FF2B5EF4-FFF2-40B4-BE49-F238E27FC236}">
                <a16:creationId xmlns:a16="http://schemas.microsoft.com/office/drawing/2014/main" id="{1AEEA69A-E6A5-DCA0-348E-C2F4E6342910}"/>
              </a:ext>
              <a:ext uri="{C183D7F6-B498-43B3-948B-1728B52AA6E4}">
                <adec:decorative xmlns:adec="http://schemas.microsoft.com/office/drawing/2017/decorative" val="1"/>
              </a:ext>
            </a:extLst>
          </p:cNvPr>
          <p:cNvGrpSpPr/>
          <p:nvPr/>
        </p:nvGrpSpPr>
        <p:grpSpPr>
          <a:xfrm>
            <a:off x="775493" y="2345875"/>
            <a:ext cx="1502662" cy="944247"/>
            <a:chOff x="775491" y="2625574"/>
            <a:chExt cx="1502662" cy="944247"/>
          </a:xfrm>
        </p:grpSpPr>
        <p:sp>
          <p:nvSpPr>
            <p:cNvPr id="21" name="Rectangle: Rounded Corners 20">
              <a:extLst>
                <a:ext uri="{FF2B5EF4-FFF2-40B4-BE49-F238E27FC236}">
                  <a16:creationId xmlns:a16="http://schemas.microsoft.com/office/drawing/2014/main" id="{B9350AB7-AC25-0055-7C6F-28704F92C09A}"/>
                </a:ext>
              </a:extLst>
            </p:cNvPr>
            <p:cNvSpPr/>
            <p:nvPr/>
          </p:nvSpPr>
          <p:spPr>
            <a:xfrm>
              <a:off x="775491" y="2625574"/>
              <a:ext cx="1502662" cy="94424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9" name="Graphic 38">
              <a:extLst>
                <a:ext uri="{FF2B5EF4-FFF2-40B4-BE49-F238E27FC236}">
                  <a16:creationId xmlns:a16="http://schemas.microsoft.com/office/drawing/2014/main" id="{7AC99885-DA0B-B5CD-6AFA-01177E2AF2AE}"/>
                </a:ext>
                <a:ext uri="{C183D7F6-B498-43B3-948B-1728B52AA6E4}">
                  <adec:decorative xmlns:adec="http://schemas.microsoft.com/office/drawing/2017/decorative" val="1"/>
                </a:ext>
              </a:extLst>
            </p:cNvPr>
            <p:cNvPicPr>
              <a:picLocks/>
            </p:cNvPicPr>
            <p:nvPr/>
          </p:nvPicPr>
          <p:blipFill>
            <a:blip r:embed="rId3">
              <a:lum/>
              <a:extLst>
                <a:ext uri="{96DAC541-7B7A-43D3-8B79-37D633B846F1}">
                  <asvg:svgBlip xmlns:asvg="http://schemas.microsoft.com/office/drawing/2016/SVG/main" r:embed="rId4"/>
                </a:ext>
              </a:extLst>
            </a:blip>
            <a:stretch>
              <a:fillRect/>
            </a:stretch>
          </p:blipFill>
          <p:spPr>
            <a:xfrm>
              <a:off x="1202984" y="2877699"/>
              <a:ext cx="558775" cy="516196"/>
            </a:xfrm>
            <a:prstGeom prst="rect">
              <a:avLst/>
            </a:prstGeom>
          </p:spPr>
        </p:pic>
      </p:grpSp>
      <p:grpSp>
        <p:nvGrpSpPr>
          <p:cNvPr id="40" name="Group 39">
            <a:extLst>
              <a:ext uri="{FF2B5EF4-FFF2-40B4-BE49-F238E27FC236}">
                <a16:creationId xmlns:a16="http://schemas.microsoft.com/office/drawing/2014/main" id="{C39ECC51-F2E2-A58B-74A9-93172C67EF39}"/>
              </a:ext>
              <a:ext uri="{C183D7F6-B498-43B3-948B-1728B52AA6E4}">
                <adec:decorative xmlns:adec="http://schemas.microsoft.com/office/drawing/2017/decorative" val="1"/>
              </a:ext>
            </a:extLst>
          </p:cNvPr>
          <p:cNvGrpSpPr/>
          <p:nvPr/>
        </p:nvGrpSpPr>
        <p:grpSpPr>
          <a:xfrm>
            <a:off x="3006068" y="2345875"/>
            <a:ext cx="1502662" cy="944247"/>
            <a:chOff x="-1631949" y="192403"/>
            <a:chExt cx="1502662" cy="944247"/>
          </a:xfrm>
        </p:grpSpPr>
        <p:sp>
          <p:nvSpPr>
            <p:cNvPr id="29" name="Rectangle: Rounded Corners 28">
              <a:extLst>
                <a:ext uri="{FF2B5EF4-FFF2-40B4-BE49-F238E27FC236}">
                  <a16:creationId xmlns:a16="http://schemas.microsoft.com/office/drawing/2014/main" id="{89A79974-050D-918B-1D8D-893EE835E9DF}"/>
                </a:ext>
              </a:extLst>
            </p:cNvPr>
            <p:cNvSpPr/>
            <p:nvPr/>
          </p:nvSpPr>
          <p:spPr>
            <a:xfrm>
              <a:off x="-1631949" y="192403"/>
              <a:ext cx="1502662" cy="94424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7" name="Group 26">
              <a:extLst>
                <a:ext uri="{FF2B5EF4-FFF2-40B4-BE49-F238E27FC236}">
                  <a16:creationId xmlns:a16="http://schemas.microsoft.com/office/drawing/2014/main" id="{1F93326A-6728-88DF-E3B1-F3719BB5188D}"/>
                </a:ext>
              </a:extLst>
            </p:cNvPr>
            <p:cNvGrpSpPr/>
            <p:nvPr/>
          </p:nvGrpSpPr>
          <p:grpSpPr>
            <a:xfrm>
              <a:off x="-1243989" y="277176"/>
              <a:ext cx="726741" cy="800100"/>
              <a:chOff x="-1668203" y="968029"/>
              <a:chExt cx="857672" cy="944247"/>
            </a:xfrm>
          </p:grpSpPr>
          <p:pic>
            <p:nvPicPr>
              <p:cNvPr id="4" name="Graphic 3">
                <a:extLst>
                  <a:ext uri="{FF2B5EF4-FFF2-40B4-BE49-F238E27FC236}">
                    <a16:creationId xmlns:a16="http://schemas.microsoft.com/office/drawing/2014/main" id="{AB3C5D18-A0B4-A0AE-7FD4-6A52BF6F0FD8}"/>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rot="617942">
                <a:off x="-1668203" y="968029"/>
                <a:ext cx="857672" cy="944247"/>
              </a:xfrm>
              <a:prstGeom prst="rect">
                <a:avLst/>
              </a:prstGeom>
            </p:spPr>
          </p:pic>
          <p:pic>
            <p:nvPicPr>
              <p:cNvPr id="11" name="Graphic 10">
                <a:extLst>
                  <a:ext uri="{FF2B5EF4-FFF2-40B4-BE49-F238E27FC236}">
                    <a16:creationId xmlns:a16="http://schemas.microsoft.com/office/drawing/2014/main" id="{88EF21A2-9273-8080-CA78-343E9DD8C1C3}"/>
                  </a:ext>
                  <a:ext uri="{C183D7F6-B498-43B3-948B-1728B52AA6E4}">
                    <adec:decorative xmlns:adec="http://schemas.microsoft.com/office/drawing/2017/decorative" val="1"/>
                  </a:ext>
                </a:extLst>
              </p:cNvPr>
              <p:cNvPicPr>
                <a:picLocks/>
              </p:cNvPicPr>
              <p:nvPr/>
            </p:nvPicPr>
            <p:blipFill>
              <a:blip r:embed="rId7">
                <a:lum/>
                <a:extLst>
                  <a:ext uri="{96DAC541-7B7A-43D3-8B79-37D633B846F1}">
                    <asvg:svgBlip xmlns:asvg="http://schemas.microsoft.com/office/drawing/2016/SVG/main" r:embed="rId8"/>
                  </a:ext>
                </a:extLst>
              </a:blip>
              <a:stretch>
                <a:fillRect/>
              </a:stretch>
            </p:blipFill>
            <p:spPr>
              <a:xfrm>
                <a:off x="-1278134" y="1331501"/>
                <a:ext cx="99047" cy="98911"/>
              </a:xfrm>
              <a:prstGeom prst="rect">
                <a:avLst/>
              </a:prstGeom>
            </p:spPr>
          </p:pic>
          <p:pic>
            <p:nvPicPr>
              <p:cNvPr id="12" name="Graphic 11">
                <a:extLst>
                  <a:ext uri="{FF2B5EF4-FFF2-40B4-BE49-F238E27FC236}">
                    <a16:creationId xmlns:a16="http://schemas.microsoft.com/office/drawing/2014/main" id="{777E01AC-25F3-5B9B-B612-E63FA7147E70}"/>
                  </a:ext>
                  <a:ext uri="{C183D7F6-B498-43B3-948B-1728B52AA6E4}">
                    <adec:decorative xmlns:adec="http://schemas.microsoft.com/office/drawing/2017/decorative" val="1"/>
                  </a:ext>
                </a:extLst>
              </p:cNvPr>
              <p:cNvPicPr>
                <a:picLocks/>
              </p:cNvPicPr>
              <p:nvPr/>
            </p:nvPicPr>
            <p:blipFill>
              <a:blip r:embed="rId9">
                <a:lum/>
                <a:extLst>
                  <a:ext uri="{96DAC541-7B7A-43D3-8B79-37D633B846F1}">
                    <asvg:svgBlip xmlns:asvg="http://schemas.microsoft.com/office/drawing/2016/SVG/main" r:embed="rId10"/>
                  </a:ext>
                </a:extLst>
              </a:blip>
              <a:stretch>
                <a:fillRect/>
              </a:stretch>
            </p:blipFill>
            <p:spPr>
              <a:xfrm>
                <a:off x="-1386472" y="1526076"/>
                <a:ext cx="99047" cy="98911"/>
              </a:xfrm>
              <a:prstGeom prst="rect">
                <a:avLst/>
              </a:prstGeom>
            </p:spPr>
          </p:pic>
          <p:pic>
            <p:nvPicPr>
              <p:cNvPr id="23" name="Graphic 22">
                <a:extLst>
                  <a:ext uri="{FF2B5EF4-FFF2-40B4-BE49-F238E27FC236}">
                    <a16:creationId xmlns:a16="http://schemas.microsoft.com/office/drawing/2014/main" id="{DB06A419-1002-ECEB-7DA9-D42541C11728}"/>
                  </a:ext>
                  <a:ext uri="{C183D7F6-B498-43B3-948B-1728B52AA6E4}">
                    <adec:decorative xmlns:adec="http://schemas.microsoft.com/office/drawing/2017/decorative" val="1"/>
                  </a:ext>
                </a:extLst>
              </p:cNvPr>
              <p:cNvPicPr>
                <a:picLocks/>
              </p:cNvPicPr>
              <p:nvPr/>
            </p:nvPicPr>
            <p:blipFill>
              <a:blip r:embed="rId11">
                <a:lum/>
                <a:extLst>
                  <a:ext uri="{96DAC541-7B7A-43D3-8B79-37D633B846F1}">
                    <asvg:svgBlip xmlns:asvg="http://schemas.microsoft.com/office/drawing/2016/SVG/main" r:embed="rId12"/>
                  </a:ext>
                </a:extLst>
              </a:blip>
              <a:stretch>
                <a:fillRect/>
              </a:stretch>
            </p:blipFill>
            <p:spPr>
              <a:xfrm>
                <a:off x="-1420524" y="1136650"/>
                <a:ext cx="569624" cy="552049"/>
              </a:xfrm>
              <a:prstGeom prst="rect">
                <a:avLst/>
              </a:prstGeom>
            </p:spPr>
          </p:pic>
        </p:grpSp>
      </p:grpSp>
      <p:sp>
        <p:nvSpPr>
          <p:cNvPr id="35" name="Rectangle: Rounded Corners 34">
            <a:extLst>
              <a:ext uri="{FF2B5EF4-FFF2-40B4-BE49-F238E27FC236}">
                <a16:creationId xmlns:a16="http://schemas.microsoft.com/office/drawing/2014/main" id="{2D55E596-8658-FC9C-64AC-A00AFEE67016}"/>
              </a:ext>
              <a:ext uri="{C183D7F6-B498-43B3-948B-1728B52AA6E4}">
                <adec:decorative xmlns:adec="http://schemas.microsoft.com/office/drawing/2017/decorative" val="1"/>
              </a:ext>
            </a:extLst>
          </p:cNvPr>
          <p:cNvSpPr/>
          <p:nvPr/>
        </p:nvSpPr>
        <p:spPr>
          <a:xfrm>
            <a:off x="5236644" y="2345875"/>
            <a:ext cx="1502662" cy="94424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2" name="Group 31">
            <a:extLst>
              <a:ext uri="{FF2B5EF4-FFF2-40B4-BE49-F238E27FC236}">
                <a16:creationId xmlns:a16="http://schemas.microsoft.com/office/drawing/2014/main" id="{6F53007F-867E-0D95-DEF0-E1566F08C73C}"/>
              </a:ext>
              <a:ext uri="{C183D7F6-B498-43B3-948B-1728B52AA6E4}">
                <adec:decorative xmlns:adec="http://schemas.microsoft.com/office/drawing/2017/decorative" val="1"/>
              </a:ext>
            </a:extLst>
          </p:cNvPr>
          <p:cNvGrpSpPr/>
          <p:nvPr/>
        </p:nvGrpSpPr>
        <p:grpSpPr>
          <a:xfrm>
            <a:off x="5388802" y="2601927"/>
            <a:ext cx="1198351" cy="432143"/>
            <a:chOff x="3043836" y="2493679"/>
            <a:chExt cx="1457509" cy="475631"/>
          </a:xfrm>
        </p:grpSpPr>
        <p:pic>
          <p:nvPicPr>
            <p:cNvPr id="24" name="Graphic 23">
              <a:extLst>
                <a:ext uri="{FF2B5EF4-FFF2-40B4-BE49-F238E27FC236}">
                  <a16:creationId xmlns:a16="http://schemas.microsoft.com/office/drawing/2014/main" id="{5C8AD278-4CC7-841F-DEF3-D7E260B0F58B}"/>
                </a:ext>
                <a:ext uri="{C183D7F6-B498-43B3-948B-1728B52AA6E4}">
                  <adec:decorative xmlns:adec="http://schemas.microsoft.com/office/drawing/2017/decorative" val="1"/>
                </a:ext>
              </a:extLst>
            </p:cNvPr>
            <p:cNvPicPr>
              <a:picLocks/>
            </p:cNvPicPr>
            <p:nvPr/>
          </p:nvPicPr>
          <p:blipFill>
            <a:blip r:embed="rId13">
              <a:lum/>
              <a:extLst>
                <a:ext uri="{96DAC541-7B7A-43D3-8B79-37D633B846F1}">
                  <asvg:svgBlip xmlns:asvg="http://schemas.microsoft.com/office/drawing/2016/SVG/main" r:embed="rId14"/>
                </a:ext>
              </a:extLst>
            </a:blip>
            <a:stretch>
              <a:fillRect/>
            </a:stretch>
          </p:blipFill>
          <p:spPr>
            <a:xfrm>
              <a:off x="3998799" y="2493679"/>
              <a:ext cx="502546" cy="475631"/>
            </a:xfrm>
            <a:prstGeom prst="rect">
              <a:avLst/>
            </a:prstGeom>
          </p:spPr>
        </p:pic>
        <p:pic>
          <p:nvPicPr>
            <p:cNvPr id="25" name="Graphic 24">
              <a:extLst>
                <a:ext uri="{FF2B5EF4-FFF2-40B4-BE49-F238E27FC236}">
                  <a16:creationId xmlns:a16="http://schemas.microsoft.com/office/drawing/2014/main" id="{3372B7F8-010F-8435-DFBF-6C13C73B0AF3}"/>
                </a:ext>
                <a:ext uri="{C183D7F6-B498-43B3-948B-1728B52AA6E4}">
                  <adec:decorative xmlns:adec="http://schemas.microsoft.com/office/drawing/2017/decorative" val="1"/>
                </a:ext>
              </a:extLst>
            </p:cNvPr>
            <p:cNvPicPr>
              <a:picLocks/>
            </p:cNvPicPr>
            <p:nvPr/>
          </p:nvPicPr>
          <p:blipFill>
            <a:blip r:embed="rId15">
              <a:lum/>
              <a:extLst>
                <a:ext uri="{96DAC541-7B7A-43D3-8B79-37D633B846F1}">
                  <asvg:svgBlip xmlns:asvg="http://schemas.microsoft.com/office/drawing/2016/SVG/main" r:embed="rId16"/>
                </a:ext>
              </a:extLst>
            </a:blip>
            <a:stretch>
              <a:fillRect/>
            </a:stretch>
          </p:blipFill>
          <p:spPr>
            <a:xfrm>
              <a:off x="3583847" y="2679941"/>
              <a:ext cx="373615" cy="289369"/>
            </a:xfrm>
            <a:prstGeom prst="rect">
              <a:avLst/>
            </a:prstGeom>
          </p:spPr>
        </p:pic>
        <p:pic>
          <p:nvPicPr>
            <p:cNvPr id="26" name="Graphic 25">
              <a:extLst>
                <a:ext uri="{FF2B5EF4-FFF2-40B4-BE49-F238E27FC236}">
                  <a16:creationId xmlns:a16="http://schemas.microsoft.com/office/drawing/2014/main" id="{B5CE91AD-ECFF-17B0-7832-D56FF02F83FF}"/>
                </a:ext>
                <a:ext uri="{C183D7F6-B498-43B3-948B-1728B52AA6E4}">
                  <adec:decorative xmlns:adec="http://schemas.microsoft.com/office/drawing/2017/decorative" val="1"/>
                </a:ext>
              </a:extLst>
            </p:cNvPr>
            <p:cNvPicPr>
              <a:picLocks/>
            </p:cNvPicPr>
            <p:nvPr/>
          </p:nvPicPr>
          <p:blipFill>
            <a:blip r:embed="rId13">
              <a:lum/>
              <a:extLst>
                <a:ext uri="{96DAC541-7B7A-43D3-8B79-37D633B846F1}">
                  <asvg:svgBlip xmlns:asvg="http://schemas.microsoft.com/office/drawing/2016/SVG/main" r:embed="rId14"/>
                </a:ext>
              </a:extLst>
            </a:blip>
            <a:stretch>
              <a:fillRect/>
            </a:stretch>
          </p:blipFill>
          <p:spPr>
            <a:xfrm>
              <a:off x="3043836" y="2493679"/>
              <a:ext cx="502546" cy="475631"/>
            </a:xfrm>
            <a:prstGeom prst="rect">
              <a:avLst/>
            </a:prstGeom>
          </p:spPr>
        </p:pic>
      </p:grpSp>
      <p:grpSp>
        <p:nvGrpSpPr>
          <p:cNvPr id="43" name="Group 42">
            <a:extLst>
              <a:ext uri="{FF2B5EF4-FFF2-40B4-BE49-F238E27FC236}">
                <a16:creationId xmlns:a16="http://schemas.microsoft.com/office/drawing/2014/main" id="{E32083AD-9E06-6ABC-581D-8DD6F22ACF2E}"/>
              </a:ext>
              <a:ext uri="{C183D7F6-B498-43B3-948B-1728B52AA6E4}">
                <adec:decorative xmlns:adec="http://schemas.microsoft.com/office/drawing/2017/decorative" val="1"/>
              </a:ext>
            </a:extLst>
          </p:cNvPr>
          <p:cNvGrpSpPr/>
          <p:nvPr/>
        </p:nvGrpSpPr>
        <p:grpSpPr>
          <a:xfrm>
            <a:off x="7467220" y="2345875"/>
            <a:ext cx="1502662" cy="944247"/>
            <a:chOff x="-1628061" y="2484753"/>
            <a:chExt cx="1502662" cy="944247"/>
          </a:xfrm>
        </p:grpSpPr>
        <p:sp>
          <p:nvSpPr>
            <p:cNvPr id="42" name="Rectangle: Rounded Corners 41">
              <a:extLst>
                <a:ext uri="{FF2B5EF4-FFF2-40B4-BE49-F238E27FC236}">
                  <a16:creationId xmlns:a16="http://schemas.microsoft.com/office/drawing/2014/main" id="{38223F8F-8727-B4D1-CE89-3F110FA530EA}"/>
                </a:ext>
              </a:extLst>
            </p:cNvPr>
            <p:cNvSpPr/>
            <p:nvPr/>
          </p:nvSpPr>
          <p:spPr>
            <a:xfrm>
              <a:off x="-1628061" y="2484753"/>
              <a:ext cx="1502662" cy="94424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6" name="Graphic 35">
              <a:extLst>
                <a:ext uri="{FF2B5EF4-FFF2-40B4-BE49-F238E27FC236}">
                  <a16:creationId xmlns:a16="http://schemas.microsoft.com/office/drawing/2014/main" id="{21478DBC-31BF-C77C-2B51-11E673F9C2EF}"/>
                </a:ext>
                <a:ext uri="{C183D7F6-B498-43B3-948B-1728B52AA6E4}">
                  <adec:decorative xmlns:adec="http://schemas.microsoft.com/office/drawing/2017/decorative" val="1"/>
                </a:ext>
              </a:extLst>
            </p:cNvPr>
            <p:cNvPicPr>
              <a:picLocks/>
            </p:cNvPicPr>
            <p:nvPr/>
          </p:nvPicPr>
          <p:blipFill>
            <a:blip r:embed="rId17">
              <a:lum/>
              <a:extLst>
                <a:ext uri="{96DAC541-7B7A-43D3-8B79-37D633B846F1}">
                  <asvg:svgBlip xmlns:asvg="http://schemas.microsoft.com/office/drawing/2016/SVG/main" r:embed="rId18"/>
                </a:ext>
              </a:extLst>
            </a:blip>
            <a:srcRect b="15815"/>
            <a:stretch/>
          </p:blipFill>
          <p:spPr>
            <a:xfrm>
              <a:off x="-1231253" y="2668917"/>
              <a:ext cx="709046" cy="575920"/>
            </a:xfrm>
            <a:prstGeom prst="rect">
              <a:avLst/>
            </a:prstGeom>
          </p:spPr>
        </p:pic>
      </p:grpSp>
      <p:grpSp>
        <p:nvGrpSpPr>
          <p:cNvPr id="45" name="Group 44">
            <a:extLst>
              <a:ext uri="{FF2B5EF4-FFF2-40B4-BE49-F238E27FC236}">
                <a16:creationId xmlns:a16="http://schemas.microsoft.com/office/drawing/2014/main" id="{BC9E0866-BF5E-D5C2-0256-A694D6DB7CAF}"/>
              </a:ext>
              <a:ext uri="{C183D7F6-B498-43B3-948B-1728B52AA6E4}">
                <adec:decorative xmlns:adec="http://schemas.microsoft.com/office/drawing/2017/decorative" val="1"/>
              </a:ext>
            </a:extLst>
          </p:cNvPr>
          <p:cNvGrpSpPr/>
          <p:nvPr/>
        </p:nvGrpSpPr>
        <p:grpSpPr>
          <a:xfrm>
            <a:off x="9697795" y="2345875"/>
            <a:ext cx="1502662" cy="944247"/>
            <a:chOff x="-1628061" y="4412302"/>
            <a:chExt cx="1502662" cy="944247"/>
          </a:xfrm>
        </p:grpSpPr>
        <p:sp>
          <p:nvSpPr>
            <p:cNvPr id="37" name="Rectangle: Rounded Corners 36">
              <a:extLst>
                <a:ext uri="{FF2B5EF4-FFF2-40B4-BE49-F238E27FC236}">
                  <a16:creationId xmlns:a16="http://schemas.microsoft.com/office/drawing/2014/main" id="{DE2CB1DD-02D7-9904-DDDB-33C0C06345B5}"/>
                </a:ext>
              </a:extLst>
            </p:cNvPr>
            <p:cNvSpPr/>
            <p:nvPr/>
          </p:nvSpPr>
          <p:spPr>
            <a:xfrm>
              <a:off x="-1628061" y="4412302"/>
              <a:ext cx="1502662" cy="94424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8" name="Graphic 27">
              <a:extLst>
                <a:ext uri="{FF2B5EF4-FFF2-40B4-BE49-F238E27FC236}">
                  <a16:creationId xmlns:a16="http://schemas.microsoft.com/office/drawing/2014/main" id="{B197CF72-33B5-B1B3-59BA-525012F94B8C}"/>
                </a:ext>
                <a:ext uri="{C183D7F6-B498-43B3-948B-1728B52AA6E4}">
                  <adec:decorative xmlns:adec="http://schemas.microsoft.com/office/drawing/2017/decorative" val="1"/>
                </a:ext>
              </a:extLst>
            </p:cNvPr>
            <p:cNvPicPr>
              <a:picLocks/>
            </p:cNvPicPr>
            <p:nvPr/>
          </p:nvPicPr>
          <p:blipFill>
            <a:blip r:embed="rId19">
              <a:lum/>
              <a:extLst>
                <a:ext uri="{96DAC541-7B7A-43D3-8B79-37D633B846F1}">
                  <asvg:svgBlip xmlns:asvg="http://schemas.microsoft.com/office/drawing/2016/SVG/main" r:embed="rId20"/>
                </a:ext>
              </a:extLst>
            </a:blip>
            <a:srcRect b="11072"/>
            <a:stretch/>
          </p:blipFill>
          <p:spPr>
            <a:xfrm>
              <a:off x="-1255224" y="4561797"/>
              <a:ext cx="795087" cy="632557"/>
            </a:xfrm>
            <a:prstGeom prst="rect">
              <a:avLst/>
            </a:prstGeom>
          </p:spPr>
        </p:pic>
      </p:grpSp>
      <p:pic>
        <p:nvPicPr>
          <p:cNvPr id="13" name="Bildobjekt 5" descr="Socialstyrelsen">
            <a:extLst>
              <a:ext uri="{FF2B5EF4-FFF2-40B4-BE49-F238E27FC236}">
                <a16:creationId xmlns:a16="http://schemas.microsoft.com/office/drawing/2014/main" id="{0FD0900A-6172-76F5-CCA2-9E61CB0C2EDE}"/>
              </a:ext>
            </a:extLst>
          </p:cNvPr>
          <p:cNvPicPr>
            <a:picLocks noChangeAspect="1"/>
          </p:cNvPicPr>
          <p:nvPr/>
        </p:nvPicPr>
        <p:blipFill>
          <a:blip r:embed="rId21">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123945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38D9F-11CD-6D21-C14A-5F673D1B79F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949F7B2-F251-9B8A-08CD-6838AB923E77}"/>
              </a:ext>
              <a:ext uri="{C183D7F6-B498-43B3-948B-1728B52AA6E4}">
                <adec:decorative xmlns:adec="http://schemas.microsoft.com/office/drawing/2017/decorative" val="1"/>
              </a:ext>
            </a:extLst>
          </p:cNvPr>
          <p:cNvPicPr>
            <a:picLocks noChangeAspect="1"/>
          </p:cNvPicPr>
          <p:nvPr/>
        </p:nvPicPr>
        <p:blipFill>
          <a:blip r:embed="rId2">
            <a:alphaModFix amt="66000"/>
            <a:extLst>
              <a:ext uri="{28A0092B-C50C-407E-A947-70E740481C1C}">
                <a14:useLocalDpi xmlns:a14="http://schemas.microsoft.com/office/drawing/2010/main" val="0"/>
              </a:ext>
            </a:extLst>
          </a:blip>
          <a:srcRect l="20494" r="20494"/>
          <a:stretch/>
        </p:blipFill>
        <p:spPr>
          <a:xfrm>
            <a:off x="6713116" y="0"/>
            <a:ext cx="5478884" cy="6858000"/>
          </a:xfrm>
          <a:prstGeom prst="rect">
            <a:avLst/>
          </a:prstGeom>
        </p:spPr>
      </p:pic>
      <p:sp>
        <p:nvSpPr>
          <p:cNvPr id="4" name="Rectangle 3">
            <a:extLst>
              <a:ext uri="{FF2B5EF4-FFF2-40B4-BE49-F238E27FC236}">
                <a16:creationId xmlns:a16="http://schemas.microsoft.com/office/drawing/2014/main" id="{589E1199-F6F9-3394-82D3-BE18E8BEC808}"/>
              </a:ext>
              <a:ext uri="{C183D7F6-B498-43B3-948B-1728B52AA6E4}">
                <adec:decorative xmlns:adec="http://schemas.microsoft.com/office/drawing/2017/decorative" val="1"/>
              </a:ext>
            </a:extLst>
          </p:cNvPr>
          <p:cNvSpPr/>
          <p:nvPr/>
        </p:nvSpPr>
        <p:spPr>
          <a:xfrm>
            <a:off x="636889" y="2060728"/>
            <a:ext cx="6858703" cy="457200"/>
          </a:xfrm>
          <a:prstGeom prst="rect">
            <a:avLst/>
          </a:prstGeom>
          <a:solidFill>
            <a:srgbClr val="DBEEF5">
              <a:alpha val="4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C4EFF9AA-B879-9174-3369-38F442F2A6A6}"/>
              </a:ext>
            </a:extLst>
          </p:cNvPr>
          <p:cNvSpPr>
            <a:spLocks noGrp="1"/>
          </p:cNvSpPr>
          <p:nvPr>
            <p:ph type="title"/>
          </p:nvPr>
        </p:nvSpPr>
        <p:spPr/>
        <p:txBody>
          <a:bodyPr/>
          <a:lstStyle/>
          <a:p>
            <a:r>
              <a:rPr lang="sv-SE"/>
              <a:t>Agenda </a:t>
            </a:r>
          </a:p>
        </p:txBody>
      </p:sp>
      <p:sp>
        <p:nvSpPr>
          <p:cNvPr id="3" name="Text Placeholder 2">
            <a:extLst>
              <a:ext uri="{FF2B5EF4-FFF2-40B4-BE49-F238E27FC236}">
                <a16:creationId xmlns:a16="http://schemas.microsoft.com/office/drawing/2014/main" id="{BDDA0FCF-E679-1DA3-3434-B2A20CF12DD6}"/>
              </a:ext>
            </a:extLst>
          </p:cNvPr>
          <p:cNvSpPr>
            <a:spLocks noGrp="1"/>
          </p:cNvSpPr>
          <p:nvPr>
            <p:ph type="body" sz="quarter" idx="12"/>
          </p:nvPr>
        </p:nvSpPr>
        <p:spPr>
          <a:xfrm>
            <a:off x="850560" y="1620000"/>
            <a:ext cx="6139520" cy="4583838"/>
          </a:xfrm>
        </p:spPr>
        <p:txBody>
          <a:bodyPr>
            <a:normAutofit/>
          </a:bodyPr>
          <a:lstStyle/>
          <a:p>
            <a:pPr marL="0" indent="0">
              <a:buNone/>
            </a:pPr>
            <a:r>
              <a:rPr lang="sv-SE" sz="1600"/>
              <a:t>Bakgrund till nationell vårdförmedling och vårdgarantin </a:t>
            </a:r>
          </a:p>
          <a:p>
            <a:pPr marL="0" indent="0">
              <a:buNone/>
            </a:pPr>
            <a:r>
              <a:rPr lang="sv-SE" sz="1600" b="1"/>
              <a:t>Information till patienter </a:t>
            </a:r>
          </a:p>
          <a:p>
            <a:pPr marL="0" indent="0">
              <a:buNone/>
            </a:pPr>
            <a:r>
              <a:rPr lang="sv-SE" sz="1600"/>
              <a:t>Gemensam diskussion </a:t>
            </a:r>
          </a:p>
        </p:txBody>
      </p:sp>
      <p:pic>
        <p:nvPicPr>
          <p:cNvPr id="7" name="Bildobjekt 5" descr="Socialstyrelsen">
            <a:extLst>
              <a:ext uri="{FF2B5EF4-FFF2-40B4-BE49-F238E27FC236}">
                <a16:creationId xmlns:a16="http://schemas.microsoft.com/office/drawing/2014/main" id="{2AE44EEE-75DC-ACF5-AF7E-1BF287574EB0}"/>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1713250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8B397-CC92-2EDE-960A-A7530B793455}"/>
              </a:ext>
            </a:extLst>
          </p:cNvPr>
          <p:cNvSpPr>
            <a:spLocks noGrp="1"/>
          </p:cNvSpPr>
          <p:nvPr>
            <p:ph type="title"/>
          </p:nvPr>
        </p:nvSpPr>
        <p:spPr/>
        <p:txBody>
          <a:bodyPr/>
          <a:lstStyle/>
          <a:p>
            <a:r>
              <a:rPr lang="sv-SE"/>
              <a:t>Vården är skyldig att ge information till patienter</a:t>
            </a:r>
          </a:p>
        </p:txBody>
      </p:sp>
      <p:sp>
        <p:nvSpPr>
          <p:cNvPr id="8" name="Rectangle 7">
            <a:extLst>
              <a:ext uri="{FF2B5EF4-FFF2-40B4-BE49-F238E27FC236}">
                <a16:creationId xmlns:a16="http://schemas.microsoft.com/office/drawing/2014/main" id="{ACD761FF-DCB7-C9AA-E3FD-920FE4380B02}"/>
              </a:ext>
            </a:extLst>
          </p:cNvPr>
          <p:cNvSpPr/>
          <p:nvPr/>
        </p:nvSpPr>
        <p:spPr>
          <a:xfrm>
            <a:off x="772160" y="1910136"/>
            <a:ext cx="7132320" cy="454739"/>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648000" rtlCol="0" anchor="ctr"/>
          <a:lstStyle/>
          <a:p>
            <a:r>
              <a:rPr lang="sv-SE" sz="1600">
                <a:solidFill>
                  <a:schemeClr val="tx1"/>
                </a:solidFill>
              </a:rPr>
              <a:t>…metoder för undersökning, vård och behandling</a:t>
            </a:r>
          </a:p>
        </p:txBody>
      </p:sp>
      <p:sp>
        <p:nvSpPr>
          <p:cNvPr id="31" name="Rectangle 30">
            <a:extLst>
              <a:ext uri="{FF2B5EF4-FFF2-40B4-BE49-F238E27FC236}">
                <a16:creationId xmlns:a16="http://schemas.microsoft.com/office/drawing/2014/main" id="{C27BDD93-4D70-0627-BD97-12F380D25021}"/>
              </a:ext>
            </a:extLst>
          </p:cNvPr>
          <p:cNvSpPr/>
          <p:nvPr/>
        </p:nvSpPr>
        <p:spPr>
          <a:xfrm>
            <a:off x="772160" y="1241643"/>
            <a:ext cx="6218186" cy="5762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sv-SE" sz="1600" i="1">
                <a:solidFill>
                  <a:schemeClr val="tx1"/>
                </a:solidFill>
              </a:rPr>
              <a:t>Patienten ska, enligt </a:t>
            </a:r>
            <a:r>
              <a:rPr lang="sv-SE" sz="1600" i="1" err="1">
                <a:solidFill>
                  <a:schemeClr val="tx1"/>
                </a:solidFill>
              </a:rPr>
              <a:t>patientlagen</a:t>
            </a:r>
            <a:r>
              <a:rPr lang="sv-SE" sz="1600" i="1">
                <a:solidFill>
                  <a:schemeClr val="tx1"/>
                </a:solidFill>
              </a:rPr>
              <a:t> (2014:821)</a:t>
            </a:r>
            <a:r>
              <a:rPr lang="sv-SE" sz="1600" i="1" baseline="30000">
                <a:solidFill>
                  <a:schemeClr val="tx1"/>
                </a:solidFill>
              </a:rPr>
              <a:t>1</a:t>
            </a:r>
            <a:r>
              <a:rPr lang="sv-SE" sz="1600" i="1">
                <a:solidFill>
                  <a:schemeClr val="tx1"/>
                </a:solidFill>
              </a:rPr>
              <a:t>, bland annat få information om… </a:t>
            </a:r>
          </a:p>
        </p:txBody>
      </p:sp>
      <p:sp>
        <p:nvSpPr>
          <p:cNvPr id="78" name="Speech Bubble: Rectangle 77">
            <a:extLst>
              <a:ext uri="{FF2B5EF4-FFF2-40B4-BE49-F238E27FC236}">
                <a16:creationId xmlns:a16="http://schemas.microsoft.com/office/drawing/2014/main" id="{9DF34F92-D3E1-1D80-699B-AD334C60D017}"/>
              </a:ext>
            </a:extLst>
          </p:cNvPr>
          <p:cNvSpPr/>
          <p:nvPr/>
        </p:nvSpPr>
        <p:spPr>
          <a:xfrm>
            <a:off x="8468428" y="2385195"/>
            <a:ext cx="3289242" cy="1237017"/>
          </a:xfrm>
          <a:prstGeom prst="wedgeRectCallout">
            <a:avLst>
              <a:gd name="adj1" fmla="val -62647"/>
              <a:gd name="adj2" fmla="val -8965"/>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a:t>Informationen ska, enligt patientlagen</a:t>
            </a:r>
            <a:r>
              <a:rPr lang="sv-SE" sz="1600" baseline="30000"/>
              <a:t>2</a:t>
            </a:r>
            <a:r>
              <a:rPr lang="sv-SE" sz="1600"/>
              <a:t>, vara </a:t>
            </a:r>
            <a:r>
              <a:rPr lang="sv-SE" sz="1600" b="1"/>
              <a:t>individuellt anpassad </a:t>
            </a:r>
            <a:endParaRPr lang="sv-SE" sz="1600"/>
          </a:p>
        </p:txBody>
      </p:sp>
      <p:sp>
        <p:nvSpPr>
          <p:cNvPr id="79" name="Rectangle 78">
            <a:extLst>
              <a:ext uri="{FF2B5EF4-FFF2-40B4-BE49-F238E27FC236}">
                <a16:creationId xmlns:a16="http://schemas.microsoft.com/office/drawing/2014/main" id="{00232CB4-E272-F633-D080-361EBDCB6A8F}"/>
              </a:ext>
            </a:extLst>
          </p:cNvPr>
          <p:cNvSpPr/>
          <p:nvPr/>
        </p:nvSpPr>
        <p:spPr>
          <a:xfrm>
            <a:off x="772160" y="3080399"/>
            <a:ext cx="7132320" cy="454739"/>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648000" rtlCol="0" anchor="ctr"/>
          <a:lstStyle/>
          <a:p>
            <a:r>
              <a:rPr lang="sv-SE" sz="1600">
                <a:solidFill>
                  <a:schemeClr val="tx1"/>
                </a:solidFill>
              </a:rPr>
              <a:t>… vårdgarantin </a:t>
            </a:r>
          </a:p>
        </p:txBody>
      </p:sp>
      <p:sp>
        <p:nvSpPr>
          <p:cNvPr id="81" name="Rectangle 80">
            <a:extLst>
              <a:ext uri="{FF2B5EF4-FFF2-40B4-BE49-F238E27FC236}">
                <a16:creationId xmlns:a16="http://schemas.microsoft.com/office/drawing/2014/main" id="{25BE64CC-C0B4-8245-F34D-FCBA203AEC9D}"/>
              </a:ext>
            </a:extLst>
          </p:cNvPr>
          <p:cNvSpPr/>
          <p:nvPr/>
        </p:nvSpPr>
        <p:spPr>
          <a:xfrm>
            <a:off x="772160" y="3665061"/>
            <a:ext cx="7132320" cy="454739"/>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648000" rtlCol="0" anchor="ctr"/>
          <a:lstStyle/>
          <a:p>
            <a:r>
              <a:rPr lang="sv-SE" sz="1600">
                <a:solidFill>
                  <a:schemeClr val="tx1"/>
                </a:solidFill>
              </a:rPr>
              <a:t>… det förväntade vård- och behandlingsförloppet </a:t>
            </a:r>
          </a:p>
        </p:txBody>
      </p:sp>
      <p:sp>
        <p:nvSpPr>
          <p:cNvPr id="84" name="Oval 83">
            <a:extLst>
              <a:ext uri="{FF2B5EF4-FFF2-40B4-BE49-F238E27FC236}">
                <a16:creationId xmlns:a16="http://schemas.microsoft.com/office/drawing/2014/main" id="{8354E2D1-698A-CED0-D642-F80462AAC926}"/>
              </a:ext>
            </a:extLst>
          </p:cNvPr>
          <p:cNvSpPr/>
          <p:nvPr/>
        </p:nvSpPr>
        <p:spPr>
          <a:xfrm>
            <a:off x="866235" y="1910136"/>
            <a:ext cx="464400" cy="454739"/>
          </a:xfrm>
          <a:prstGeom prst="ellipse">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a:extLst>
              <a:ext uri="{FF2B5EF4-FFF2-40B4-BE49-F238E27FC236}">
                <a16:creationId xmlns:a16="http://schemas.microsoft.com/office/drawing/2014/main" id="{26A48B13-640C-14F1-DED0-74DC26347391}"/>
              </a:ext>
            </a:extLst>
          </p:cNvPr>
          <p:cNvSpPr/>
          <p:nvPr/>
        </p:nvSpPr>
        <p:spPr>
          <a:xfrm>
            <a:off x="772160" y="2495737"/>
            <a:ext cx="7132320" cy="454739"/>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648000" rtlCol="0" anchor="ctr"/>
          <a:lstStyle/>
          <a:p>
            <a:r>
              <a:rPr lang="sv-SE" sz="1600">
                <a:solidFill>
                  <a:schemeClr val="tx1"/>
                </a:solidFill>
              </a:rPr>
              <a:t>…vid vilken tidpunkt hen kan vänta sig att få vård</a:t>
            </a:r>
          </a:p>
        </p:txBody>
      </p:sp>
      <p:sp>
        <p:nvSpPr>
          <p:cNvPr id="87" name="Oval 86">
            <a:extLst>
              <a:ext uri="{FF2B5EF4-FFF2-40B4-BE49-F238E27FC236}">
                <a16:creationId xmlns:a16="http://schemas.microsoft.com/office/drawing/2014/main" id="{03BC1E0E-3FF5-6215-7D65-CE81FDE33DB7}"/>
              </a:ext>
            </a:extLst>
          </p:cNvPr>
          <p:cNvSpPr/>
          <p:nvPr/>
        </p:nvSpPr>
        <p:spPr>
          <a:xfrm>
            <a:off x="866235" y="2495737"/>
            <a:ext cx="464400" cy="454739"/>
          </a:xfrm>
          <a:prstGeom prst="ellipse">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1" name="Oval 100">
            <a:extLst>
              <a:ext uri="{FF2B5EF4-FFF2-40B4-BE49-F238E27FC236}">
                <a16:creationId xmlns:a16="http://schemas.microsoft.com/office/drawing/2014/main" id="{4D302B0B-B941-252C-D0DC-9A062F1C58FA}"/>
              </a:ext>
            </a:extLst>
          </p:cNvPr>
          <p:cNvSpPr/>
          <p:nvPr/>
        </p:nvSpPr>
        <p:spPr>
          <a:xfrm>
            <a:off x="866235" y="3080399"/>
            <a:ext cx="464400" cy="454739"/>
          </a:xfrm>
          <a:prstGeom prst="ellipse">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 name="Oval 104">
            <a:extLst>
              <a:ext uri="{FF2B5EF4-FFF2-40B4-BE49-F238E27FC236}">
                <a16:creationId xmlns:a16="http://schemas.microsoft.com/office/drawing/2014/main" id="{8F7BD54B-937D-3750-32FC-8A57534FE2AE}"/>
              </a:ext>
            </a:extLst>
          </p:cNvPr>
          <p:cNvSpPr/>
          <p:nvPr/>
        </p:nvSpPr>
        <p:spPr>
          <a:xfrm>
            <a:off x="875760" y="3666447"/>
            <a:ext cx="464400" cy="454739"/>
          </a:xfrm>
          <a:prstGeom prst="ellipse">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5" name="Rectangle 114">
            <a:extLst>
              <a:ext uri="{FF2B5EF4-FFF2-40B4-BE49-F238E27FC236}">
                <a16:creationId xmlns:a16="http://schemas.microsoft.com/office/drawing/2014/main" id="{D2EAE27A-7C2F-D44A-52DB-FE14C3F6A86E}"/>
              </a:ext>
            </a:extLst>
          </p:cNvPr>
          <p:cNvSpPr/>
          <p:nvPr/>
        </p:nvSpPr>
        <p:spPr>
          <a:xfrm>
            <a:off x="772160" y="4249977"/>
            <a:ext cx="7132320" cy="454739"/>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648000" rtlCol="0" anchor="ctr"/>
          <a:lstStyle/>
          <a:p>
            <a:r>
              <a:rPr lang="sv-SE" sz="1600">
                <a:solidFill>
                  <a:schemeClr val="tx1"/>
                </a:solidFill>
              </a:rPr>
              <a:t>… väsentliga risker för komplikationer och biverkningar</a:t>
            </a:r>
          </a:p>
        </p:txBody>
      </p:sp>
      <p:sp>
        <p:nvSpPr>
          <p:cNvPr id="116" name="Rectangle 115">
            <a:extLst>
              <a:ext uri="{FF2B5EF4-FFF2-40B4-BE49-F238E27FC236}">
                <a16:creationId xmlns:a16="http://schemas.microsoft.com/office/drawing/2014/main" id="{97E8F433-A5C9-4BE1-DF7B-11A410F0D0A5}"/>
              </a:ext>
            </a:extLst>
          </p:cNvPr>
          <p:cNvSpPr/>
          <p:nvPr/>
        </p:nvSpPr>
        <p:spPr>
          <a:xfrm>
            <a:off x="772160" y="4827494"/>
            <a:ext cx="7132320" cy="454739"/>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648000" rtlCol="0" anchor="ctr"/>
          <a:lstStyle/>
          <a:p>
            <a:r>
              <a:rPr lang="sv-SE" sz="1600">
                <a:solidFill>
                  <a:schemeClr val="tx1"/>
                </a:solidFill>
              </a:rPr>
              <a:t>… eftervård</a:t>
            </a:r>
          </a:p>
        </p:txBody>
      </p:sp>
      <p:sp>
        <p:nvSpPr>
          <p:cNvPr id="117" name="Rectangle 116">
            <a:extLst>
              <a:ext uri="{FF2B5EF4-FFF2-40B4-BE49-F238E27FC236}">
                <a16:creationId xmlns:a16="http://schemas.microsoft.com/office/drawing/2014/main" id="{D17B2C29-0170-DE16-DAA5-C2708BA09CAD}"/>
              </a:ext>
            </a:extLst>
          </p:cNvPr>
          <p:cNvSpPr/>
          <p:nvPr/>
        </p:nvSpPr>
        <p:spPr>
          <a:xfrm>
            <a:off x="772160" y="5405010"/>
            <a:ext cx="7132320" cy="454739"/>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648000" rtlCol="0" anchor="ctr"/>
          <a:lstStyle/>
          <a:p>
            <a:r>
              <a:rPr lang="sv-SE" sz="1600">
                <a:solidFill>
                  <a:schemeClr val="tx1"/>
                </a:solidFill>
              </a:rPr>
              <a:t>… metoder för att förebygga sjukdom eller skada </a:t>
            </a:r>
          </a:p>
        </p:txBody>
      </p:sp>
      <p:pic>
        <p:nvPicPr>
          <p:cNvPr id="118" name="Graphic 117">
            <a:extLst>
              <a:ext uri="{FF2B5EF4-FFF2-40B4-BE49-F238E27FC236}">
                <a16:creationId xmlns:a16="http://schemas.microsoft.com/office/drawing/2014/main" id="{5A98CC68-FAF1-C780-C8A4-F28D5794F354}"/>
              </a:ext>
              <a:ext uri="{C183D7F6-B498-43B3-948B-1728B52AA6E4}">
                <adec:decorative xmlns:adec="http://schemas.microsoft.com/office/drawing/2017/decorative" val="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916999" y="2540351"/>
            <a:ext cx="390776" cy="380750"/>
          </a:xfrm>
          <a:prstGeom prst="rect">
            <a:avLst/>
          </a:prstGeom>
        </p:spPr>
      </p:pic>
      <p:pic>
        <p:nvPicPr>
          <p:cNvPr id="120" name="Graphic 119">
            <a:extLst>
              <a:ext uri="{FF2B5EF4-FFF2-40B4-BE49-F238E27FC236}">
                <a16:creationId xmlns:a16="http://schemas.microsoft.com/office/drawing/2014/main" id="{7325E276-D5DE-54FF-4FD5-9E39ECFFB9E6}"/>
              </a:ext>
              <a:ext uri="{C183D7F6-B498-43B3-948B-1728B52AA6E4}">
                <adec:decorative xmlns:adec="http://schemas.microsoft.com/office/drawing/2017/decorative" val="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901759" y="3116700"/>
            <a:ext cx="390776" cy="380750"/>
          </a:xfrm>
          <a:prstGeom prst="rect">
            <a:avLst/>
          </a:prstGeom>
        </p:spPr>
      </p:pic>
      <p:pic>
        <p:nvPicPr>
          <p:cNvPr id="121" name="Graphic 120">
            <a:extLst>
              <a:ext uri="{FF2B5EF4-FFF2-40B4-BE49-F238E27FC236}">
                <a16:creationId xmlns:a16="http://schemas.microsoft.com/office/drawing/2014/main" id="{A2AC0CD1-40D9-2665-A08E-6040BCAF61EB}"/>
              </a:ext>
              <a:ext uri="{C183D7F6-B498-43B3-948B-1728B52AA6E4}">
                <adec:decorative xmlns:adec="http://schemas.microsoft.com/office/drawing/2017/decorative" val="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903047" y="1911589"/>
            <a:ext cx="464400" cy="454739"/>
          </a:xfrm>
          <a:prstGeom prst="rect">
            <a:avLst/>
          </a:prstGeom>
        </p:spPr>
      </p:pic>
      <p:sp>
        <p:nvSpPr>
          <p:cNvPr id="123" name="Oval 122">
            <a:extLst>
              <a:ext uri="{FF2B5EF4-FFF2-40B4-BE49-F238E27FC236}">
                <a16:creationId xmlns:a16="http://schemas.microsoft.com/office/drawing/2014/main" id="{5FEAF08A-F87D-F53E-E144-EFB72BB000A6}"/>
              </a:ext>
            </a:extLst>
          </p:cNvPr>
          <p:cNvSpPr/>
          <p:nvPr/>
        </p:nvSpPr>
        <p:spPr>
          <a:xfrm>
            <a:off x="875760" y="4249978"/>
            <a:ext cx="464400" cy="454739"/>
          </a:xfrm>
          <a:prstGeom prst="ellipse">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4" name="Oval 133">
            <a:extLst>
              <a:ext uri="{FF2B5EF4-FFF2-40B4-BE49-F238E27FC236}">
                <a16:creationId xmlns:a16="http://schemas.microsoft.com/office/drawing/2014/main" id="{7A54E9C7-7010-C07A-AE14-E8C955DB8B2F}"/>
              </a:ext>
            </a:extLst>
          </p:cNvPr>
          <p:cNvSpPr/>
          <p:nvPr/>
        </p:nvSpPr>
        <p:spPr>
          <a:xfrm>
            <a:off x="875760" y="4827494"/>
            <a:ext cx="464400" cy="454739"/>
          </a:xfrm>
          <a:prstGeom prst="ellipse">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7" name="Oval 136">
            <a:extLst>
              <a:ext uri="{FF2B5EF4-FFF2-40B4-BE49-F238E27FC236}">
                <a16:creationId xmlns:a16="http://schemas.microsoft.com/office/drawing/2014/main" id="{38975756-BF63-5B42-0A3A-B2B35DB070E0}"/>
              </a:ext>
            </a:extLst>
          </p:cNvPr>
          <p:cNvSpPr/>
          <p:nvPr/>
        </p:nvSpPr>
        <p:spPr>
          <a:xfrm>
            <a:off x="884795" y="5405010"/>
            <a:ext cx="464400" cy="454739"/>
          </a:xfrm>
          <a:prstGeom prst="ellipse">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5" name="Graphic 144">
            <a:extLst>
              <a:ext uri="{FF2B5EF4-FFF2-40B4-BE49-F238E27FC236}">
                <a16:creationId xmlns:a16="http://schemas.microsoft.com/office/drawing/2014/main" id="{63B059FA-57AA-1F8A-CA65-461230B5E1A0}"/>
              </a:ext>
              <a:ext uri="{C183D7F6-B498-43B3-948B-1728B52AA6E4}">
                <adec:decorative xmlns:adec="http://schemas.microsoft.com/office/drawing/2017/decorative" val="1"/>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890973" y="3685719"/>
            <a:ext cx="427588" cy="404535"/>
          </a:xfrm>
          <a:prstGeom prst="rect">
            <a:avLst/>
          </a:prstGeom>
        </p:spPr>
      </p:pic>
      <p:pic>
        <p:nvPicPr>
          <p:cNvPr id="146" name="Graphic 145">
            <a:extLst>
              <a:ext uri="{FF2B5EF4-FFF2-40B4-BE49-F238E27FC236}">
                <a16:creationId xmlns:a16="http://schemas.microsoft.com/office/drawing/2014/main" id="{69EDB60A-FFEC-974E-AC63-1F41EEAC6B65}"/>
              </a:ext>
              <a:ext uri="{C183D7F6-B498-43B3-948B-1728B52AA6E4}">
                <adec:decorative xmlns:adec="http://schemas.microsoft.com/office/drawing/2017/decorative" val="1"/>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941881" y="4269191"/>
            <a:ext cx="341012" cy="342179"/>
          </a:xfrm>
          <a:prstGeom prst="rect">
            <a:avLst/>
          </a:prstGeom>
        </p:spPr>
      </p:pic>
      <p:pic>
        <p:nvPicPr>
          <p:cNvPr id="147" name="Graphic 146">
            <a:extLst>
              <a:ext uri="{FF2B5EF4-FFF2-40B4-BE49-F238E27FC236}">
                <a16:creationId xmlns:a16="http://schemas.microsoft.com/office/drawing/2014/main" id="{7421917C-A529-1984-8338-28BEF71E0F86}"/>
              </a:ext>
              <a:ext uri="{C183D7F6-B498-43B3-948B-1728B52AA6E4}">
                <adec:decorative xmlns:adec="http://schemas.microsoft.com/office/drawing/2017/decorative" val="1"/>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939859" y="4840986"/>
            <a:ext cx="390776" cy="380750"/>
          </a:xfrm>
          <a:prstGeom prst="rect">
            <a:avLst/>
          </a:prstGeom>
        </p:spPr>
      </p:pic>
      <p:pic>
        <p:nvPicPr>
          <p:cNvPr id="148" name="Graphic 147">
            <a:extLst>
              <a:ext uri="{FF2B5EF4-FFF2-40B4-BE49-F238E27FC236}">
                <a16:creationId xmlns:a16="http://schemas.microsoft.com/office/drawing/2014/main" id="{DFFAC456-A92E-D50E-AD3B-014A73713C8E}"/>
              </a:ext>
              <a:ext uri="{C183D7F6-B498-43B3-948B-1728B52AA6E4}">
                <adec:decorative xmlns:adec="http://schemas.microsoft.com/office/drawing/2017/decorative" val="1"/>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a:off x="924619" y="5442004"/>
            <a:ext cx="390776" cy="380750"/>
          </a:xfrm>
          <a:prstGeom prst="rect">
            <a:avLst/>
          </a:prstGeom>
        </p:spPr>
      </p:pic>
      <p:sp>
        <p:nvSpPr>
          <p:cNvPr id="6" name="TextBox 5">
            <a:extLst>
              <a:ext uri="{FF2B5EF4-FFF2-40B4-BE49-F238E27FC236}">
                <a16:creationId xmlns:a16="http://schemas.microsoft.com/office/drawing/2014/main" id="{69A63459-B393-2FC5-6669-ADB756E2A815}"/>
              </a:ext>
            </a:extLst>
          </p:cNvPr>
          <p:cNvSpPr txBox="1"/>
          <p:nvPr/>
        </p:nvSpPr>
        <p:spPr>
          <a:xfrm>
            <a:off x="427180" y="6429441"/>
            <a:ext cx="5858540" cy="343298"/>
          </a:xfrm>
          <a:prstGeom prst="rect">
            <a:avLst/>
          </a:prstGeom>
        </p:spPr>
        <p:txBody>
          <a:bodyPr vert="horz" wrap="square" lIns="0" tIns="45720" rIns="91440" bIns="45720" rtlCol="0" anchor="t">
            <a:noAutofit/>
          </a:bodyPr>
          <a:lstStyle/>
          <a:p>
            <a:r>
              <a:rPr lang="sv-SE" sz="800"/>
              <a:t>1) Se </a:t>
            </a:r>
            <a:r>
              <a:rPr lang="nn-NO" sz="800"/>
              <a:t>3 kap. 1 – 2 §§. Patientlagen 2) Se 3 kap. 6-7 §§ patientlagen</a:t>
            </a:r>
          </a:p>
          <a:p>
            <a:r>
              <a:rPr lang="sv-SE" sz="800" b="1"/>
              <a:t>Källa</a:t>
            </a:r>
            <a:r>
              <a:rPr lang="sv-SE" sz="800"/>
              <a:t>: Informationsunderlag om nationell vårdförmedling och vårdgarantin</a:t>
            </a:r>
            <a:r>
              <a:rPr lang="nn-NO" sz="800"/>
              <a:t> </a:t>
            </a:r>
            <a:br>
              <a:rPr lang="sv-SE" sz="800" b="1"/>
            </a:br>
            <a:endParaRPr lang="sv-SE" sz="800"/>
          </a:p>
        </p:txBody>
      </p:sp>
    </p:spTree>
    <p:extLst>
      <p:ext uri="{BB962C8B-B14F-4D97-AF65-F5344CB8AC3E}">
        <p14:creationId xmlns:p14="http://schemas.microsoft.com/office/powerpoint/2010/main" val="3920614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C01E4B-CC90-33E1-F06F-331F3F788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4E667-0D7B-C6FC-E2DD-A9BB1DD25CF3}"/>
              </a:ext>
            </a:extLst>
          </p:cNvPr>
          <p:cNvSpPr>
            <a:spLocks noGrp="1"/>
          </p:cNvSpPr>
          <p:nvPr>
            <p:ph type="title"/>
          </p:nvPr>
        </p:nvSpPr>
        <p:spPr/>
        <p:txBody>
          <a:bodyPr/>
          <a:lstStyle/>
          <a:p>
            <a:r>
              <a:rPr lang="sv-SE"/>
              <a:t>Vikten av information om vårdgarantin och nationell vårdförmedling</a:t>
            </a:r>
          </a:p>
        </p:txBody>
      </p:sp>
      <p:sp>
        <p:nvSpPr>
          <p:cNvPr id="6" name="Rectangle 5">
            <a:extLst>
              <a:ext uri="{FF2B5EF4-FFF2-40B4-BE49-F238E27FC236}">
                <a16:creationId xmlns:a16="http://schemas.microsoft.com/office/drawing/2014/main" id="{3C565E8A-2DC0-F67B-298D-C40E35D7BEB3}"/>
              </a:ext>
            </a:extLst>
          </p:cNvPr>
          <p:cNvSpPr>
            <a:spLocks/>
          </p:cNvSpPr>
          <p:nvPr/>
        </p:nvSpPr>
        <p:spPr>
          <a:xfrm>
            <a:off x="2317533" y="3971737"/>
            <a:ext cx="8638874" cy="947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500"/>
              </a:spcAft>
            </a:pPr>
            <a:r>
              <a:rPr lang="sv-SE" sz="1600">
                <a:solidFill>
                  <a:schemeClr val="tx1"/>
                </a:solidFill>
              </a:rPr>
              <a:t>Tidigare analyser har visat att patienter generellt har </a:t>
            </a:r>
            <a:r>
              <a:rPr lang="sv-SE" sz="1600" b="1">
                <a:solidFill>
                  <a:srgbClr val="004470"/>
                </a:solidFill>
              </a:rPr>
              <a:t>begränsad kännedom</a:t>
            </a:r>
            <a:r>
              <a:rPr lang="sv-SE" sz="1600">
                <a:solidFill>
                  <a:srgbClr val="004470"/>
                </a:solidFill>
              </a:rPr>
              <a:t> </a:t>
            </a:r>
            <a:r>
              <a:rPr lang="sv-SE" sz="1600">
                <a:solidFill>
                  <a:schemeClr val="tx1"/>
                </a:solidFill>
              </a:rPr>
              <a:t>om vårdgarantins tidsgränser. Därutöver har anger knappt var femte patient</a:t>
            </a:r>
            <a:r>
              <a:rPr lang="sv-SE" sz="1600" baseline="30000">
                <a:solidFill>
                  <a:schemeClr val="tx1"/>
                </a:solidFill>
              </a:rPr>
              <a:t>1</a:t>
            </a:r>
            <a:r>
              <a:rPr lang="sv-SE" sz="1600">
                <a:solidFill>
                  <a:schemeClr val="tx1"/>
                </a:solidFill>
              </a:rPr>
              <a:t> att de fått information om vårdgarantin, vilket pekar på att det finns </a:t>
            </a:r>
            <a:r>
              <a:rPr lang="sv-SE" sz="1600" b="1">
                <a:solidFill>
                  <a:srgbClr val="004470"/>
                </a:solidFill>
              </a:rPr>
              <a:t>förbättringspotential</a:t>
            </a:r>
            <a:r>
              <a:rPr lang="sv-SE" sz="1600">
                <a:solidFill>
                  <a:schemeClr val="tx1"/>
                </a:solidFill>
              </a:rPr>
              <a:t> när det gäller information om vårdgarantin. </a:t>
            </a:r>
            <a:endParaRPr lang="sv-SE" sz="1600" baseline="30000">
              <a:solidFill>
                <a:schemeClr val="tx1"/>
              </a:solidFill>
            </a:endParaRPr>
          </a:p>
        </p:txBody>
      </p:sp>
      <p:sp>
        <p:nvSpPr>
          <p:cNvPr id="9" name="Rectangle 8">
            <a:extLst>
              <a:ext uri="{FF2B5EF4-FFF2-40B4-BE49-F238E27FC236}">
                <a16:creationId xmlns:a16="http://schemas.microsoft.com/office/drawing/2014/main" id="{DB3DF948-BBDC-9E75-BA5A-BF40660B7131}"/>
              </a:ext>
            </a:extLst>
          </p:cNvPr>
          <p:cNvSpPr>
            <a:spLocks/>
          </p:cNvSpPr>
          <p:nvPr/>
        </p:nvSpPr>
        <p:spPr>
          <a:xfrm>
            <a:off x="2317533" y="1763951"/>
            <a:ext cx="8638874" cy="947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600">
                <a:solidFill>
                  <a:schemeClr val="tx1"/>
                </a:solidFill>
              </a:rPr>
              <a:t>Patienter behöver </a:t>
            </a:r>
            <a:r>
              <a:rPr lang="sv-SE" sz="1600" b="1">
                <a:solidFill>
                  <a:srgbClr val="004470"/>
                </a:solidFill>
              </a:rPr>
              <a:t>tillgänglig</a:t>
            </a:r>
            <a:r>
              <a:rPr lang="sv-SE" sz="1600" b="1">
                <a:solidFill>
                  <a:schemeClr val="tx1"/>
                </a:solidFill>
              </a:rPr>
              <a:t> </a:t>
            </a:r>
            <a:r>
              <a:rPr lang="sv-SE" sz="1600">
                <a:solidFill>
                  <a:schemeClr val="tx1"/>
                </a:solidFill>
              </a:rPr>
              <a:t>och </a:t>
            </a:r>
            <a:r>
              <a:rPr lang="sv-SE" sz="1600" b="1">
                <a:solidFill>
                  <a:srgbClr val="004470"/>
                </a:solidFill>
              </a:rPr>
              <a:t>individanpassad</a:t>
            </a:r>
            <a:r>
              <a:rPr lang="sv-SE" sz="1600" b="1">
                <a:solidFill>
                  <a:schemeClr val="tx1"/>
                </a:solidFill>
              </a:rPr>
              <a:t> </a:t>
            </a:r>
            <a:r>
              <a:rPr lang="sv-SE" sz="1600">
                <a:solidFill>
                  <a:schemeClr val="tx1"/>
                </a:solidFill>
              </a:rPr>
              <a:t>information för att kunna fatta ett välgrundat och informerat beslut om att tacka ja eller nej till erbjudande om nationell vårdförmedling</a:t>
            </a:r>
          </a:p>
        </p:txBody>
      </p:sp>
      <p:sp>
        <p:nvSpPr>
          <p:cNvPr id="10" name="Rectangle 9">
            <a:extLst>
              <a:ext uri="{FF2B5EF4-FFF2-40B4-BE49-F238E27FC236}">
                <a16:creationId xmlns:a16="http://schemas.microsoft.com/office/drawing/2014/main" id="{2DDB343D-086A-47CD-4B25-EC38972B43EF}"/>
              </a:ext>
            </a:extLst>
          </p:cNvPr>
          <p:cNvSpPr>
            <a:spLocks/>
          </p:cNvSpPr>
          <p:nvPr/>
        </p:nvSpPr>
        <p:spPr>
          <a:xfrm>
            <a:off x="2303433" y="2867844"/>
            <a:ext cx="8638874" cy="947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sv-SE" sz="1600">
                <a:solidFill>
                  <a:schemeClr val="tx1"/>
                </a:solidFill>
              </a:rPr>
              <a:t>För att ta ställning till nationell vårdförmedling är det viktigt att patienten förstår att de fått ett </a:t>
            </a:r>
            <a:r>
              <a:rPr lang="sv-SE" sz="1600" b="1">
                <a:solidFill>
                  <a:srgbClr val="004470"/>
                </a:solidFill>
              </a:rPr>
              <a:t>erbjudande</a:t>
            </a:r>
            <a:r>
              <a:rPr lang="sv-SE" sz="1600" b="1">
                <a:solidFill>
                  <a:schemeClr val="tx1"/>
                </a:solidFill>
              </a:rPr>
              <a:t> </a:t>
            </a:r>
            <a:r>
              <a:rPr lang="sv-SE" sz="1600">
                <a:solidFill>
                  <a:schemeClr val="tx1"/>
                </a:solidFill>
              </a:rPr>
              <a:t>och vad detta </a:t>
            </a:r>
            <a:r>
              <a:rPr lang="sv-SE" sz="1600" b="1">
                <a:solidFill>
                  <a:srgbClr val="004470"/>
                </a:solidFill>
              </a:rPr>
              <a:t>innebär.</a:t>
            </a:r>
            <a:r>
              <a:rPr lang="sv-SE" sz="1600" b="1">
                <a:solidFill>
                  <a:schemeClr val="tx1"/>
                </a:solidFill>
              </a:rPr>
              <a:t> </a:t>
            </a:r>
            <a:r>
              <a:rPr lang="sv-SE" sz="1600">
                <a:solidFill>
                  <a:schemeClr val="tx1"/>
                </a:solidFill>
              </a:rPr>
              <a:t>Individanpassad vägledning kan främja patienters delaktighet i vården  </a:t>
            </a:r>
          </a:p>
        </p:txBody>
      </p:sp>
      <p:sp>
        <p:nvSpPr>
          <p:cNvPr id="19" name="Rectangle 18">
            <a:extLst>
              <a:ext uri="{FF2B5EF4-FFF2-40B4-BE49-F238E27FC236}">
                <a16:creationId xmlns:a16="http://schemas.microsoft.com/office/drawing/2014/main" id="{09A14D67-23B0-2873-ACDE-0B07F7E1D63B}"/>
              </a:ext>
            </a:extLst>
          </p:cNvPr>
          <p:cNvSpPr>
            <a:spLocks/>
          </p:cNvSpPr>
          <p:nvPr/>
        </p:nvSpPr>
        <p:spPr>
          <a:xfrm>
            <a:off x="2317533" y="5075629"/>
            <a:ext cx="8638874" cy="947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500"/>
              </a:spcAft>
            </a:pPr>
            <a:r>
              <a:rPr lang="sv-SE" sz="1600">
                <a:solidFill>
                  <a:schemeClr val="tx1"/>
                </a:solidFill>
              </a:rPr>
              <a:t>När det uppstår ett </a:t>
            </a:r>
            <a:r>
              <a:rPr lang="sv-SE" sz="1600" b="1">
                <a:solidFill>
                  <a:srgbClr val="004470"/>
                </a:solidFill>
              </a:rPr>
              <a:t>informationsgap</a:t>
            </a:r>
            <a:r>
              <a:rPr lang="sv-SE" sz="1600" b="1">
                <a:solidFill>
                  <a:schemeClr val="tx1"/>
                </a:solidFill>
              </a:rPr>
              <a:t> </a:t>
            </a:r>
            <a:r>
              <a:rPr lang="sv-SE" sz="1600">
                <a:solidFill>
                  <a:schemeClr val="tx1"/>
                </a:solidFill>
              </a:rPr>
              <a:t>kan det medföra ojämlika förutsättningar för olika patientgrupper. Exempelvis att denna typ av gap ofta missgynnar patienter som av olika orsaker har svårare att förstå och tolka information</a:t>
            </a:r>
            <a:endParaRPr lang="sv-SE" sz="1600" baseline="30000">
              <a:solidFill>
                <a:schemeClr val="tx1"/>
              </a:solidFill>
            </a:endParaRPr>
          </a:p>
        </p:txBody>
      </p:sp>
      <p:pic>
        <p:nvPicPr>
          <p:cNvPr id="44" name="Graphic 43">
            <a:extLst>
              <a:ext uri="{FF2B5EF4-FFF2-40B4-BE49-F238E27FC236}">
                <a16:creationId xmlns:a16="http://schemas.microsoft.com/office/drawing/2014/main" id="{8E5A428F-AD7A-EB3F-8DAE-CA16E74E7D3B}"/>
              </a:ext>
              <a:ext uri="{C183D7F6-B498-43B3-948B-1728B52AA6E4}">
                <adec:decorative xmlns:adec="http://schemas.microsoft.com/office/drawing/2017/decorative" val="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458350" y="1971512"/>
            <a:ext cx="558775" cy="516196"/>
          </a:xfrm>
          <a:prstGeom prst="rect">
            <a:avLst/>
          </a:prstGeom>
        </p:spPr>
      </p:pic>
      <p:pic>
        <p:nvPicPr>
          <p:cNvPr id="45" name="Graphic 44">
            <a:extLst>
              <a:ext uri="{FF2B5EF4-FFF2-40B4-BE49-F238E27FC236}">
                <a16:creationId xmlns:a16="http://schemas.microsoft.com/office/drawing/2014/main" id="{574EC2BA-E4B2-67C0-0162-FF9D80B43C47}"/>
              </a:ext>
              <a:ext uri="{C183D7F6-B498-43B3-948B-1728B52AA6E4}">
                <adec:decorative xmlns:adec="http://schemas.microsoft.com/office/drawing/2017/decorative" val="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458350" y="3065412"/>
            <a:ext cx="558775" cy="516196"/>
          </a:xfrm>
          <a:prstGeom prst="rect">
            <a:avLst/>
          </a:prstGeom>
        </p:spPr>
      </p:pic>
      <p:pic>
        <p:nvPicPr>
          <p:cNvPr id="46" name="Graphic 45">
            <a:extLst>
              <a:ext uri="{FF2B5EF4-FFF2-40B4-BE49-F238E27FC236}">
                <a16:creationId xmlns:a16="http://schemas.microsoft.com/office/drawing/2014/main" id="{D6ADF201-E769-086B-E3EA-EAD04A7D2E85}"/>
              </a:ext>
              <a:ext uri="{C183D7F6-B498-43B3-948B-1728B52AA6E4}">
                <adec:decorative xmlns:adec="http://schemas.microsoft.com/office/drawing/2017/decorative" val="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1458350" y="4159312"/>
            <a:ext cx="558775" cy="516196"/>
          </a:xfrm>
          <a:prstGeom prst="rect">
            <a:avLst/>
          </a:prstGeom>
        </p:spPr>
      </p:pic>
      <p:pic>
        <p:nvPicPr>
          <p:cNvPr id="47" name="Graphic 46">
            <a:extLst>
              <a:ext uri="{FF2B5EF4-FFF2-40B4-BE49-F238E27FC236}">
                <a16:creationId xmlns:a16="http://schemas.microsoft.com/office/drawing/2014/main" id="{898D2DEF-60BF-778C-3A78-E42A6B1164DE}"/>
              </a:ext>
              <a:ext uri="{C183D7F6-B498-43B3-948B-1728B52AA6E4}">
                <adec:decorative xmlns:adec="http://schemas.microsoft.com/office/drawing/2017/decorative" val="1"/>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1458350" y="5253213"/>
            <a:ext cx="558775" cy="516196"/>
          </a:xfrm>
          <a:prstGeom prst="rect">
            <a:avLst/>
          </a:prstGeom>
        </p:spPr>
      </p:pic>
      <p:sp>
        <p:nvSpPr>
          <p:cNvPr id="14" name="TextBox 13">
            <a:extLst>
              <a:ext uri="{FF2B5EF4-FFF2-40B4-BE49-F238E27FC236}">
                <a16:creationId xmlns:a16="http://schemas.microsoft.com/office/drawing/2014/main" id="{3D7E096F-E6C8-FB3E-B29E-D6EA240E0CC5}"/>
              </a:ext>
              <a:ext uri="{C183D7F6-B498-43B3-948B-1728B52AA6E4}">
                <adec:decorative xmlns:adec="http://schemas.microsoft.com/office/drawing/2017/decorative" val="1"/>
              </a:ext>
            </a:extLst>
          </p:cNvPr>
          <p:cNvSpPr txBox="1"/>
          <p:nvPr/>
        </p:nvSpPr>
        <p:spPr>
          <a:xfrm>
            <a:off x="427732" y="6503012"/>
            <a:ext cx="5164994" cy="337449"/>
          </a:xfrm>
          <a:prstGeom prst="rect">
            <a:avLst/>
          </a:prstGeom>
        </p:spPr>
        <p:txBody>
          <a:bodyPr vert="horz" wrap="square" lIns="0" tIns="45720" rIns="91440" bIns="45720" rtlCol="0" anchor="t">
            <a:noAutofit/>
          </a:bodyPr>
          <a:lstStyle/>
          <a:p>
            <a:pPr algn="l"/>
            <a:endParaRPr lang="sv-SE" sz="800"/>
          </a:p>
        </p:txBody>
      </p:sp>
      <p:sp>
        <p:nvSpPr>
          <p:cNvPr id="15" name="TextBox 14">
            <a:extLst>
              <a:ext uri="{FF2B5EF4-FFF2-40B4-BE49-F238E27FC236}">
                <a16:creationId xmlns:a16="http://schemas.microsoft.com/office/drawing/2014/main" id="{71BADEDA-A79D-662A-262C-20F87CF85C55}"/>
              </a:ext>
            </a:extLst>
          </p:cNvPr>
          <p:cNvSpPr txBox="1"/>
          <p:nvPr/>
        </p:nvSpPr>
        <p:spPr>
          <a:xfrm>
            <a:off x="427732" y="6432698"/>
            <a:ext cx="5372328" cy="407763"/>
          </a:xfrm>
          <a:prstGeom prst="rect">
            <a:avLst/>
          </a:prstGeom>
        </p:spPr>
        <p:txBody>
          <a:bodyPr vert="horz" wrap="square" lIns="0" tIns="45720" rIns="91440" bIns="45720" rtlCol="0" anchor="t">
            <a:noAutofit/>
          </a:bodyPr>
          <a:lstStyle/>
          <a:p>
            <a:pPr algn="l">
              <a:spcAft>
                <a:spcPts val="100"/>
              </a:spcAft>
            </a:pPr>
            <a:r>
              <a:rPr lang="sv-SE" sz="800"/>
              <a:t>1) Detta gällde patienter som närmade sig tidsgränserna för att få vård inom ramen för vårdgarantin </a:t>
            </a:r>
          </a:p>
          <a:p>
            <a:pPr algn="l">
              <a:spcAft>
                <a:spcPts val="100"/>
              </a:spcAft>
            </a:pPr>
            <a:r>
              <a:rPr lang="sv-SE" sz="800" b="1"/>
              <a:t>Källa</a:t>
            </a:r>
            <a:r>
              <a:rPr lang="sv-SE" sz="800"/>
              <a:t>: Informationsunderlag om nationell vårdförmedling och vårdgarantin</a:t>
            </a:r>
          </a:p>
          <a:p>
            <a:pPr algn="l">
              <a:spcAft>
                <a:spcPts val="100"/>
              </a:spcAft>
            </a:pPr>
            <a:endParaRPr lang="sv-SE" sz="800"/>
          </a:p>
        </p:txBody>
      </p:sp>
    </p:spTree>
    <p:extLst>
      <p:ext uri="{BB962C8B-B14F-4D97-AF65-F5344CB8AC3E}">
        <p14:creationId xmlns:p14="http://schemas.microsoft.com/office/powerpoint/2010/main" val="1700717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BA1F-01DA-F358-F975-CC18937BF5E4}"/>
              </a:ext>
            </a:extLst>
          </p:cNvPr>
          <p:cNvSpPr>
            <a:spLocks noGrp="1"/>
          </p:cNvSpPr>
          <p:nvPr>
            <p:ph type="title"/>
          </p:nvPr>
        </p:nvSpPr>
        <p:spPr/>
        <p:txBody>
          <a:bodyPr/>
          <a:lstStyle/>
          <a:p>
            <a:r>
              <a:rPr lang="sv-SE"/>
              <a:t>Information från vården behöver anpassas utifrån patientens förutsättningar </a:t>
            </a:r>
          </a:p>
        </p:txBody>
      </p:sp>
      <p:grpSp>
        <p:nvGrpSpPr>
          <p:cNvPr id="11" name="Group 10">
            <a:extLst>
              <a:ext uri="{FF2B5EF4-FFF2-40B4-BE49-F238E27FC236}">
                <a16:creationId xmlns:a16="http://schemas.microsoft.com/office/drawing/2014/main" id="{00026622-C96C-572A-1ADB-A2789D2CFEFA}"/>
              </a:ext>
              <a:ext uri="{C183D7F6-B498-43B3-948B-1728B52AA6E4}">
                <adec:decorative xmlns:adec="http://schemas.microsoft.com/office/drawing/2017/decorative" val="1"/>
              </a:ext>
            </a:extLst>
          </p:cNvPr>
          <p:cNvGrpSpPr/>
          <p:nvPr/>
        </p:nvGrpSpPr>
        <p:grpSpPr>
          <a:xfrm>
            <a:off x="1034128" y="2057111"/>
            <a:ext cx="5722272" cy="3794283"/>
            <a:chOff x="840483" y="1969940"/>
            <a:chExt cx="5722272" cy="3794283"/>
          </a:xfrm>
        </p:grpSpPr>
        <p:sp>
          <p:nvSpPr>
            <p:cNvPr id="8" name="Rectangle 7">
              <a:extLst>
                <a:ext uri="{FF2B5EF4-FFF2-40B4-BE49-F238E27FC236}">
                  <a16:creationId xmlns:a16="http://schemas.microsoft.com/office/drawing/2014/main" id="{A32343BA-94E8-87C3-0E55-479A5FA08E58}"/>
                </a:ext>
              </a:extLst>
            </p:cNvPr>
            <p:cNvSpPr/>
            <p:nvPr/>
          </p:nvSpPr>
          <p:spPr>
            <a:xfrm>
              <a:off x="840483" y="2182823"/>
              <a:ext cx="5722272" cy="3581400"/>
            </a:xfrm>
            <a:prstGeom prst="rect">
              <a:avLst/>
            </a:prstGeom>
            <a:solidFill>
              <a:schemeClr val="bg1"/>
            </a:solidFill>
            <a:ln w="635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0" bIns="144000" rtlCol="0" anchor="ctr"/>
            <a:lstStyle/>
            <a:p>
              <a:r>
                <a:rPr lang="sv-SE" sz="1600">
                  <a:solidFill>
                    <a:schemeClr val="tx1"/>
                  </a:solidFill>
                </a:rPr>
                <a:t>Enligt </a:t>
              </a:r>
              <a:r>
                <a:rPr lang="sv-SE" sz="1600" b="1">
                  <a:solidFill>
                    <a:srgbClr val="004470"/>
                  </a:solidFill>
                </a:rPr>
                <a:t>patientlagen</a:t>
              </a:r>
              <a:r>
                <a:rPr lang="sv-SE" sz="1600" b="1" baseline="30000">
                  <a:solidFill>
                    <a:srgbClr val="004470"/>
                  </a:solidFill>
                </a:rPr>
                <a:t>1</a:t>
              </a:r>
              <a:r>
                <a:rPr lang="sv-SE" sz="1600">
                  <a:solidFill>
                    <a:schemeClr val="tx1"/>
                  </a:solidFill>
                </a:rPr>
                <a:t> är vårdgivare skyldiga att anpassa information till patientens </a:t>
              </a:r>
              <a:r>
                <a:rPr lang="sv-SE" sz="1600" b="1">
                  <a:solidFill>
                    <a:srgbClr val="004470"/>
                  </a:solidFill>
                </a:rPr>
                <a:t>individuella förutsättningar</a:t>
              </a:r>
              <a:r>
                <a:rPr lang="sv-SE" sz="1600">
                  <a:solidFill>
                    <a:srgbClr val="004470"/>
                  </a:solidFill>
                </a:rPr>
                <a:t>,</a:t>
              </a:r>
              <a:r>
                <a:rPr lang="sv-SE" sz="1600">
                  <a:solidFill>
                    <a:schemeClr val="tx1"/>
                  </a:solidFill>
                </a:rPr>
                <a:t> bland annat utifrån patientens:</a:t>
              </a:r>
            </a:p>
            <a:p>
              <a:pPr marL="216000" indent="-216000">
                <a:buFont typeface="Arial" panose="020B0604020202020204" pitchFamily="34" charset="0"/>
                <a:buChar char="•"/>
              </a:pPr>
              <a:r>
                <a:rPr lang="sv-SE" sz="1600">
                  <a:solidFill>
                    <a:schemeClr val="tx1"/>
                  </a:solidFill>
                </a:rPr>
                <a:t>ålder</a:t>
              </a:r>
            </a:p>
            <a:p>
              <a:pPr marL="216000" indent="-216000">
                <a:buFont typeface="Arial" panose="020B0604020202020204" pitchFamily="34" charset="0"/>
                <a:buChar char="•"/>
              </a:pPr>
              <a:r>
                <a:rPr lang="sv-SE" sz="1600">
                  <a:solidFill>
                    <a:schemeClr val="tx1"/>
                  </a:solidFill>
                </a:rPr>
                <a:t>mognad</a:t>
              </a:r>
            </a:p>
            <a:p>
              <a:pPr marL="216000" indent="-216000">
                <a:buFont typeface="Arial" panose="020B0604020202020204" pitchFamily="34" charset="0"/>
                <a:buChar char="•"/>
              </a:pPr>
              <a:r>
                <a:rPr lang="sv-SE" sz="1600">
                  <a:solidFill>
                    <a:schemeClr val="tx1"/>
                  </a:solidFill>
                </a:rPr>
                <a:t>språkliga bakgrund</a:t>
              </a:r>
            </a:p>
            <a:p>
              <a:endParaRPr lang="sv-SE" sz="1600">
                <a:solidFill>
                  <a:schemeClr val="tx1"/>
                </a:solidFill>
              </a:endParaRPr>
            </a:p>
            <a:p>
              <a:r>
                <a:rPr lang="sv-SE" sz="1600">
                  <a:solidFill>
                    <a:schemeClr val="tx1"/>
                  </a:solidFill>
                </a:rPr>
                <a:t>Den som ger information ska så långt som möjligt försäkra sig om att mottagaren har förstått innehållet i och betydelsen av informationen.</a:t>
              </a:r>
              <a:r>
                <a:rPr lang="sv-SE" sz="1600" baseline="30000">
                  <a:solidFill>
                    <a:schemeClr val="tx1"/>
                  </a:solidFill>
                </a:rPr>
                <a:t>2</a:t>
              </a:r>
              <a:r>
                <a:rPr lang="sv-SE" sz="1600">
                  <a:solidFill>
                    <a:schemeClr val="tx1"/>
                  </a:solidFill>
                </a:rPr>
                <a:t> </a:t>
              </a:r>
            </a:p>
          </p:txBody>
        </p:sp>
        <p:pic>
          <p:nvPicPr>
            <p:cNvPr id="10" name="Graphic 9">
              <a:extLst>
                <a:ext uri="{FF2B5EF4-FFF2-40B4-BE49-F238E27FC236}">
                  <a16:creationId xmlns:a16="http://schemas.microsoft.com/office/drawing/2014/main" id="{6645E2A7-3EA3-245D-D2F4-0DAE3C930B8A}"/>
                </a:ext>
                <a:ext uri="{C183D7F6-B498-43B3-948B-1728B52AA6E4}">
                  <adec:decorative xmlns:adec="http://schemas.microsoft.com/office/drawing/2017/decorative" val="1"/>
                </a:ext>
              </a:extLst>
            </p:cNvPr>
            <p:cNvPicPr>
              <a:picLocks/>
            </p:cNvPicPr>
            <p:nvPr/>
          </p:nvPicPr>
          <p:blipFill>
            <a:blip r:embed="rId2">
              <a:lum/>
              <a:extLst>
                <a:ext uri="{96DAC541-7B7A-43D3-8B79-37D633B846F1}">
                  <asvg:svgBlip xmlns:asvg="http://schemas.microsoft.com/office/drawing/2016/SVG/main" r:embed="rId3"/>
                </a:ext>
              </a:extLst>
            </a:blip>
            <a:stretch>
              <a:fillRect/>
            </a:stretch>
          </p:blipFill>
          <p:spPr>
            <a:xfrm rot="21310786">
              <a:off x="3488735" y="1969940"/>
              <a:ext cx="425766" cy="425766"/>
            </a:xfrm>
            <a:prstGeom prst="rect">
              <a:avLst/>
            </a:prstGeom>
          </p:spPr>
        </p:pic>
      </p:grpSp>
      <p:pic>
        <p:nvPicPr>
          <p:cNvPr id="12" name="Graphic 11">
            <a:extLst>
              <a:ext uri="{FF2B5EF4-FFF2-40B4-BE49-F238E27FC236}">
                <a16:creationId xmlns:a16="http://schemas.microsoft.com/office/drawing/2014/main" id="{DD9056E7-91FA-4571-2D36-93A4158655CA}"/>
              </a:ext>
              <a:ext uri="{C183D7F6-B498-43B3-948B-1728B52AA6E4}">
                <adec:decorative xmlns:adec="http://schemas.microsoft.com/office/drawing/2017/decorative" val="1"/>
              </a:ext>
            </a:extLst>
          </p:cNvPr>
          <p:cNvPicPr>
            <a:picLocks/>
          </p:cNvPicPr>
          <p:nvPr/>
        </p:nvPicPr>
        <p:blipFill>
          <a:blip r:embed="rId4">
            <a:lum/>
            <a:extLst>
              <a:ext uri="{96DAC541-7B7A-43D3-8B79-37D633B846F1}">
                <asvg:svgBlip xmlns:asvg="http://schemas.microsoft.com/office/drawing/2016/SVG/main" r:embed="rId5"/>
              </a:ext>
            </a:extLst>
          </a:blip>
          <a:stretch>
            <a:fillRect/>
          </a:stretch>
        </p:blipFill>
        <p:spPr>
          <a:xfrm>
            <a:off x="7931623" y="2757292"/>
            <a:ext cx="2436883" cy="2436883"/>
          </a:xfrm>
          <a:prstGeom prst="rect">
            <a:avLst/>
          </a:prstGeom>
        </p:spPr>
      </p:pic>
      <p:sp>
        <p:nvSpPr>
          <p:cNvPr id="4" name="TextBox 3">
            <a:extLst>
              <a:ext uri="{FF2B5EF4-FFF2-40B4-BE49-F238E27FC236}">
                <a16:creationId xmlns:a16="http://schemas.microsoft.com/office/drawing/2014/main" id="{BFAFA9DE-8B83-D675-9BA9-0694DF9AE373}"/>
              </a:ext>
            </a:extLst>
          </p:cNvPr>
          <p:cNvSpPr txBox="1"/>
          <p:nvPr/>
        </p:nvSpPr>
        <p:spPr>
          <a:xfrm>
            <a:off x="427732" y="6503013"/>
            <a:ext cx="4173279" cy="143540"/>
          </a:xfrm>
          <a:prstGeom prst="rect">
            <a:avLst/>
          </a:prstGeom>
        </p:spPr>
        <p:txBody>
          <a:bodyPr vert="horz" wrap="square" lIns="0" tIns="45720" rIns="91440" bIns="45720" rtlCol="0" anchor="t">
            <a:noAutofit/>
          </a:bodyPr>
          <a:lstStyle/>
          <a:p>
            <a:pPr algn="l"/>
            <a:r>
              <a:rPr lang="sv-SE" sz="800"/>
              <a:t>1) 3 kap. 6 § patientlagen 2) 3 kap. 7 § patientlagen  </a:t>
            </a:r>
          </a:p>
        </p:txBody>
      </p:sp>
    </p:spTree>
    <p:extLst>
      <p:ext uri="{BB962C8B-B14F-4D97-AF65-F5344CB8AC3E}">
        <p14:creationId xmlns:p14="http://schemas.microsoft.com/office/powerpoint/2010/main" val="990434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0771-3119-71B5-0EE8-C5C31FDD916A}"/>
              </a:ext>
            </a:extLst>
          </p:cNvPr>
          <p:cNvSpPr>
            <a:spLocks noGrp="1"/>
          </p:cNvSpPr>
          <p:nvPr>
            <p:ph type="title"/>
          </p:nvPr>
        </p:nvSpPr>
        <p:spPr/>
        <p:txBody>
          <a:bodyPr/>
          <a:lstStyle/>
          <a:p>
            <a:r>
              <a:rPr lang="sv-SE"/>
              <a:t>Exempel på aspekter att beakta när information ska individanpassas</a:t>
            </a:r>
          </a:p>
        </p:txBody>
      </p:sp>
      <p:sp>
        <p:nvSpPr>
          <p:cNvPr id="4" name="Rectangle 3">
            <a:extLst>
              <a:ext uri="{FF2B5EF4-FFF2-40B4-BE49-F238E27FC236}">
                <a16:creationId xmlns:a16="http://schemas.microsoft.com/office/drawing/2014/main" id="{44CBC299-BDDB-7D57-3B41-B670D6A672EB}"/>
              </a:ext>
            </a:extLst>
          </p:cNvPr>
          <p:cNvSpPr/>
          <p:nvPr/>
        </p:nvSpPr>
        <p:spPr>
          <a:xfrm>
            <a:off x="441289" y="2631004"/>
            <a:ext cx="3412652" cy="3429328"/>
          </a:xfrm>
          <a:prstGeom prst="rect">
            <a:avLst/>
          </a:prstGeom>
          <a:solidFill>
            <a:schemeClr val="bg1"/>
          </a:solidFill>
          <a:ln w="349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144000" tIns="360000" rtlCol="0" anchor="t"/>
          <a:lstStyle/>
          <a:p>
            <a:pPr marL="285750" indent="-285750">
              <a:spcAft>
                <a:spcPts val="600"/>
              </a:spcAft>
              <a:buFont typeface="Arial" panose="020B0604020202020204" pitchFamily="34" charset="0"/>
              <a:buChar char="•"/>
            </a:pPr>
            <a:r>
              <a:rPr lang="sv-SE" sz="1600" b="1">
                <a:solidFill>
                  <a:srgbClr val="004470"/>
                </a:solidFill>
              </a:rPr>
              <a:t>Den individuella nivån av </a:t>
            </a:r>
            <a:r>
              <a:rPr lang="sv-SE" sz="1600" b="1" err="1">
                <a:solidFill>
                  <a:srgbClr val="004470"/>
                </a:solidFill>
              </a:rPr>
              <a:t>hälsolitteracitet</a:t>
            </a:r>
            <a:r>
              <a:rPr lang="sv-SE" sz="1600">
                <a:solidFill>
                  <a:srgbClr val="004470"/>
                </a:solidFill>
              </a:rPr>
              <a:t>,</a:t>
            </a:r>
            <a:r>
              <a:rPr lang="sv-SE" sz="1600">
                <a:solidFill>
                  <a:schemeClr val="tx1"/>
                </a:solidFill>
              </a:rPr>
              <a:t> det vill säga förmågan att förstå och använda olika typer av hälsoinformation.</a:t>
            </a:r>
          </a:p>
          <a:p>
            <a:pPr marL="285750" indent="-285750">
              <a:spcAft>
                <a:spcPts val="600"/>
              </a:spcAft>
              <a:buFont typeface="Arial" panose="020B0604020202020204" pitchFamily="34" charset="0"/>
              <a:buChar char="•"/>
            </a:pPr>
            <a:r>
              <a:rPr lang="sv-SE" sz="1600">
                <a:solidFill>
                  <a:schemeClr val="tx1"/>
                </a:solidFill>
              </a:rPr>
              <a:t>En effektiv strategi för att adressera detta är att komplettera muntlig information med skriftliga underlag. </a:t>
            </a:r>
            <a:endParaRPr lang="sv-SE" sz="1600"/>
          </a:p>
        </p:txBody>
      </p:sp>
      <p:sp>
        <p:nvSpPr>
          <p:cNvPr id="6" name="Rectangle 5">
            <a:extLst>
              <a:ext uri="{FF2B5EF4-FFF2-40B4-BE49-F238E27FC236}">
                <a16:creationId xmlns:a16="http://schemas.microsoft.com/office/drawing/2014/main" id="{8A9D0A35-26C7-637E-6FF3-C6CACF4EED9F}"/>
              </a:ext>
            </a:extLst>
          </p:cNvPr>
          <p:cNvSpPr/>
          <p:nvPr/>
        </p:nvSpPr>
        <p:spPr>
          <a:xfrm>
            <a:off x="4280282" y="2631004"/>
            <a:ext cx="3412652" cy="3429328"/>
          </a:xfrm>
          <a:prstGeom prst="rect">
            <a:avLst/>
          </a:prstGeom>
          <a:solidFill>
            <a:schemeClr val="bg1"/>
          </a:solidFill>
          <a:ln w="349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144000" tIns="360000" rtlCol="0" anchor="t"/>
          <a:lstStyle/>
          <a:p>
            <a:pPr marL="285750" indent="-285750">
              <a:spcAft>
                <a:spcPts val="800"/>
              </a:spcAft>
              <a:buFont typeface="Arial" panose="020B0604020202020204" pitchFamily="34" charset="0"/>
              <a:buChar char="•"/>
            </a:pPr>
            <a:r>
              <a:rPr lang="sv-SE" sz="1600" b="1">
                <a:solidFill>
                  <a:srgbClr val="004470"/>
                </a:solidFill>
              </a:rPr>
              <a:t>Patientens ålder</a:t>
            </a:r>
            <a:r>
              <a:rPr lang="sv-SE" sz="1600">
                <a:solidFill>
                  <a:srgbClr val="004470"/>
                </a:solidFill>
              </a:rPr>
              <a:t>, </a:t>
            </a:r>
            <a:r>
              <a:rPr lang="sv-SE" sz="1600">
                <a:solidFill>
                  <a:schemeClr val="tx1"/>
                </a:solidFill>
              </a:rPr>
              <a:t>där äldre patienter generellt har lägre digital närvaro än övriga befolkningen. Äldre nyttjar till exempel inte vårdens digitala resurser i samma omfattning som övriga befolkningen.</a:t>
            </a:r>
          </a:p>
          <a:p>
            <a:pPr marL="285750" indent="-285750">
              <a:spcAft>
                <a:spcPts val="800"/>
              </a:spcAft>
              <a:buFont typeface="Arial" panose="020B0604020202020204" pitchFamily="34" charset="0"/>
              <a:buChar char="•"/>
            </a:pPr>
            <a:r>
              <a:rPr lang="sv-SE" sz="1600">
                <a:solidFill>
                  <a:schemeClr val="tx1"/>
                </a:solidFill>
              </a:rPr>
              <a:t>Utifrån detta kan det vara bra att följa upp muntlig kommunikation med äldre med skriftlig information, t.ex. via brev. </a:t>
            </a:r>
            <a:endParaRPr lang="sv-SE" sz="1600"/>
          </a:p>
        </p:txBody>
      </p:sp>
      <p:sp>
        <p:nvSpPr>
          <p:cNvPr id="7" name="Rectangle 6">
            <a:extLst>
              <a:ext uri="{FF2B5EF4-FFF2-40B4-BE49-F238E27FC236}">
                <a16:creationId xmlns:a16="http://schemas.microsoft.com/office/drawing/2014/main" id="{2CB675E5-33E6-4339-11A6-8698BE73E766}"/>
              </a:ext>
            </a:extLst>
          </p:cNvPr>
          <p:cNvSpPr/>
          <p:nvPr/>
        </p:nvSpPr>
        <p:spPr>
          <a:xfrm>
            <a:off x="8119275" y="2631004"/>
            <a:ext cx="3412652" cy="3429328"/>
          </a:xfrm>
          <a:prstGeom prst="rect">
            <a:avLst/>
          </a:prstGeom>
          <a:solidFill>
            <a:schemeClr val="bg1"/>
          </a:solidFill>
          <a:ln w="349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144000" tIns="360000" rtlCol="0" anchor="t"/>
          <a:lstStyle/>
          <a:p>
            <a:pPr marL="285750" indent="-285750">
              <a:spcAft>
                <a:spcPts val="600"/>
              </a:spcAft>
              <a:buFont typeface="Arial" panose="020B0604020202020204" pitchFamily="34" charset="0"/>
              <a:buChar char="•"/>
            </a:pPr>
            <a:r>
              <a:rPr lang="sv-SE" sz="1600" b="1">
                <a:solidFill>
                  <a:srgbClr val="004470"/>
                </a:solidFill>
              </a:rPr>
              <a:t>Vårdpersonalens muntliga kommunikationsstil </a:t>
            </a:r>
            <a:r>
              <a:rPr lang="sv-SE" sz="1600">
                <a:solidFill>
                  <a:schemeClr val="tx1"/>
                </a:solidFill>
              </a:rPr>
              <a:t>kan påverka hur patienter uppfattar information, och det kan vara viktigt att vara medveten om detta. </a:t>
            </a:r>
          </a:p>
          <a:p>
            <a:pPr marL="285750" indent="-285750">
              <a:spcAft>
                <a:spcPts val="600"/>
              </a:spcAft>
              <a:buFont typeface="Arial" panose="020B0604020202020204" pitchFamily="34" charset="0"/>
              <a:buChar char="•"/>
            </a:pPr>
            <a:r>
              <a:rPr lang="sv-SE" sz="1600" b="1" err="1">
                <a:solidFill>
                  <a:srgbClr val="004470"/>
                </a:solidFill>
              </a:rPr>
              <a:t>Teach</a:t>
            </a:r>
            <a:r>
              <a:rPr lang="sv-SE" sz="1600" b="1">
                <a:solidFill>
                  <a:srgbClr val="004470"/>
                </a:solidFill>
              </a:rPr>
              <a:t>-back-metoden</a:t>
            </a:r>
            <a:r>
              <a:rPr lang="sv-SE" sz="1600" b="1">
                <a:solidFill>
                  <a:schemeClr val="tx1"/>
                </a:solidFill>
              </a:rPr>
              <a:t> </a:t>
            </a:r>
            <a:r>
              <a:rPr lang="sv-SE" sz="1600">
                <a:solidFill>
                  <a:schemeClr val="tx1"/>
                </a:solidFill>
              </a:rPr>
              <a:t>kan användas vid muntlig kommunikation för</a:t>
            </a:r>
            <a:r>
              <a:rPr lang="sv-SE" sz="1600" b="1">
                <a:solidFill>
                  <a:schemeClr val="tx1"/>
                </a:solidFill>
              </a:rPr>
              <a:t> </a:t>
            </a:r>
            <a:r>
              <a:rPr lang="sv-SE" sz="1600">
                <a:solidFill>
                  <a:schemeClr val="tx1"/>
                </a:solidFill>
              </a:rPr>
              <a:t>att underlätta för patienter att minnas de uppgifter som ges muntligen. </a:t>
            </a:r>
            <a:endParaRPr lang="sv-SE" sz="1600" b="1"/>
          </a:p>
        </p:txBody>
      </p:sp>
      <p:grpSp>
        <p:nvGrpSpPr>
          <p:cNvPr id="19" name="Group 18">
            <a:extLst>
              <a:ext uri="{FF2B5EF4-FFF2-40B4-BE49-F238E27FC236}">
                <a16:creationId xmlns:a16="http://schemas.microsoft.com/office/drawing/2014/main" id="{DC85A73D-573F-C23A-A22B-F0AE47C5767A}"/>
              </a:ext>
              <a:ext uri="{C183D7F6-B498-43B3-948B-1728B52AA6E4}">
                <adec:decorative xmlns:adec="http://schemas.microsoft.com/office/drawing/2017/decorative" val="1"/>
              </a:ext>
            </a:extLst>
          </p:cNvPr>
          <p:cNvGrpSpPr/>
          <p:nvPr/>
        </p:nvGrpSpPr>
        <p:grpSpPr>
          <a:xfrm>
            <a:off x="1740815" y="2025144"/>
            <a:ext cx="813600" cy="813424"/>
            <a:chOff x="1710753" y="2025144"/>
            <a:chExt cx="813600" cy="813424"/>
          </a:xfrm>
        </p:grpSpPr>
        <p:sp>
          <p:nvSpPr>
            <p:cNvPr id="8" name="Oval 7">
              <a:extLst>
                <a:ext uri="{FF2B5EF4-FFF2-40B4-BE49-F238E27FC236}">
                  <a16:creationId xmlns:a16="http://schemas.microsoft.com/office/drawing/2014/main" id="{631F56B7-1EFC-4310-617D-B61B338E63D5}"/>
                </a:ext>
              </a:extLst>
            </p:cNvPr>
            <p:cNvSpPr/>
            <p:nvPr/>
          </p:nvSpPr>
          <p:spPr>
            <a:xfrm>
              <a:off x="1710753" y="2025144"/>
              <a:ext cx="813600" cy="813424"/>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Graphic 2">
              <a:extLst>
                <a:ext uri="{FF2B5EF4-FFF2-40B4-BE49-F238E27FC236}">
                  <a16:creationId xmlns:a16="http://schemas.microsoft.com/office/drawing/2014/main" id="{D7E546CD-3154-064A-C62D-E714E35A3A91}"/>
                </a:ext>
                <a:ext uri="{C183D7F6-B498-43B3-948B-1728B52AA6E4}">
                  <adec:decorative xmlns:adec="http://schemas.microsoft.com/office/drawing/2017/decorative" val="1"/>
                </a:ext>
              </a:extLst>
            </p:cNvPr>
            <p:cNvPicPr>
              <a:picLocks/>
            </p:cNvPicPr>
            <p:nvPr/>
          </p:nvPicPr>
          <p:blipFill>
            <a:blip r:embed="rId3">
              <a:lum/>
              <a:extLst>
                <a:ext uri="{96DAC541-7B7A-43D3-8B79-37D633B846F1}">
                  <asvg:svgBlip xmlns:asvg="http://schemas.microsoft.com/office/drawing/2016/SVG/main" r:embed="rId4"/>
                </a:ext>
              </a:extLst>
            </a:blip>
            <a:stretch>
              <a:fillRect/>
            </a:stretch>
          </p:blipFill>
          <p:spPr>
            <a:xfrm>
              <a:off x="1800846" y="2115149"/>
              <a:ext cx="633413" cy="633413"/>
            </a:xfrm>
            <a:prstGeom prst="rect">
              <a:avLst/>
            </a:prstGeom>
          </p:spPr>
        </p:pic>
      </p:grpSp>
      <p:grpSp>
        <p:nvGrpSpPr>
          <p:cNvPr id="18" name="Group 17">
            <a:extLst>
              <a:ext uri="{FF2B5EF4-FFF2-40B4-BE49-F238E27FC236}">
                <a16:creationId xmlns:a16="http://schemas.microsoft.com/office/drawing/2014/main" id="{387C6EEF-C15B-9A07-ABC9-20FBC560F678}"/>
              </a:ext>
              <a:ext uri="{C183D7F6-B498-43B3-948B-1728B52AA6E4}">
                <adec:decorative xmlns:adec="http://schemas.microsoft.com/office/drawing/2017/decorative" val="1"/>
              </a:ext>
            </a:extLst>
          </p:cNvPr>
          <p:cNvGrpSpPr/>
          <p:nvPr/>
        </p:nvGrpSpPr>
        <p:grpSpPr>
          <a:xfrm>
            <a:off x="5579808" y="2025144"/>
            <a:ext cx="813600" cy="813424"/>
            <a:chOff x="5549746" y="2025144"/>
            <a:chExt cx="813600" cy="813424"/>
          </a:xfrm>
        </p:grpSpPr>
        <p:sp>
          <p:nvSpPr>
            <p:cNvPr id="11" name="Oval 10">
              <a:extLst>
                <a:ext uri="{FF2B5EF4-FFF2-40B4-BE49-F238E27FC236}">
                  <a16:creationId xmlns:a16="http://schemas.microsoft.com/office/drawing/2014/main" id="{563FF294-8180-BA5F-D562-1C9058627A40}"/>
                </a:ext>
              </a:extLst>
            </p:cNvPr>
            <p:cNvSpPr/>
            <p:nvPr/>
          </p:nvSpPr>
          <p:spPr>
            <a:xfrm>
              <a:off x="5549746" y="2025144"/>
              <a:ext cx="813600" cy="813424"/>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Graphic 11">
              <a:extLst>
                <a:ext uri="{FF2B5EF4-FFF2-40B4-BE49-F238E27FC236}">
                  <a16:creationId xmlns:a16="http://schemas.microsoft.com/office/drawing/2014/main" id="{47E38199-E3F5-18EA-A6D6-E8121AA29361}"/>
                </a:ext>
                <a:ext uri="{C183D7F6-B498-43B3-948B-1728B52AA6E4}">
                  <adec:decorative xmlns:adec="http://schemas.microsoft.com/office/drawing/2017/decorative" val="1"/>
                </a:ext>
              </a:extLst>
            </p:cNvPr>
            <p:cNvPicPr>
              <a:picLocks/>
            </p:cNvPicPr>
            <p:nvPr/>
          </p:nvPicPr>
          <p:blipFill>
            <a:blip r:embed="rId5">
              <a:lum/>
              <a:extLst>
                <a:ext uri="{96DAC541-7B7A-43D3-8B79-37D633B846F1}">
                  <asvg:svgBlip xmlns:asvg="http://schemas.microsoft.com/office/drawing/2016/SVG/main" r:embed="rId6"/>
                </a:ext>
              </a:extLst>
            </a:blip>
            <a:stretch>
              <a:fillRect/>
            </a:stretch>
          </p:blipFill>
          <p:spPr>
            <a:xfrm>
              <a:off x="5639840" y="2115150"/>
              <a:ext cx="633413" cy="633413"/>
            </a:xfrm>
            <a:prstGeom prst="rect">
              <a:avLst/>
            </a:prstGeom>
          </p:spPr>
        </p:pic>
      </p:grpSp>
      <p:grpSp>
        <p:nvGrpSpPr>
          <p:cNvPr id="20" name="Group 19">
            <a:extLst>
              <a:ext uri="{FF2B5EF4-FFF2-40B4-BE49-F238E27FC236}">
                <a16:creationId xmlns:a16="http://schemas.microsoft.com/office/drawing/2014/main" id="{F28CFF66-485E-A039-65AC-F09022EB2E5D}"/>
              </a:ext>
              <a:ext uri="{C183D7F6-B498-43B3-948B-1728B52AA6E4}">
                <adec:decorative xmlns:adec="http://schemas.microsoft.com/office/drawing/2017/decorative" val="1"/>
              </a:ext>
            </a:extLst>
          </p:cNvPr>
          <p:cNvGrpSpPr/>
          <p:nvPr/>
        </p:nvGrpSpPr>
        <p:grpSpPr>
          <a:xfrm>
            <a:off x="9418801" y="2025144"/>
            <a:ext cx="813600" cy="813424"/>
            <a:chOff x="9388739" y="2025144"/>
            <a:chExt cx="813600" cy="813424"/>
          </a:xfrm>
        </p:grpSpPr>
        <p:sp>
          <p:nvSpPr>
            <p:cNvPr id="14" name="Oval 13">
              <a:extLst>
                <a:ext uri="{FF2B5EF4-FFF2-40B4-BE49-F238E27FC236}">
                  <a16:creationId xmlns:a16="http://schemas.microsoft.com/office/drawing/2014/main" id="{1B5730E6-0E75-4E64-32AC-25011248BA60}"/>
                </a:ext>
              </a:extLst>
            </p:cNvPr>
            <p:cNvSpPr/>
            <p:nvPr/>
          </p:nvSpPr>
          <p:spPr>
            <a:xfrm>
              <a:off x="9388739" y="2025144"/>
              <a:ext cx="813600" cy="813424"/>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Graphic 14">
              <a:extLst>
                <a:ext uri="{FF2B5EF4-FFF2-40B4-BE49-F238E27FC236}">
                  <a16:creationId xmlns:a16="http://schemas.microsoft.com/office/drawing/2014/main" id="{B4504AFD-877C-5972-DA09-1E54877FD0DA}"/>
                </a:ext>
                <a:ext uri="{C183D7F6-B498-43B3-948B-1728B52AA6E4}">
                  <adec:decorative xmlns:adec="http://schemas.microsoft.com/office/drawing/2017/decorative" val="1"/>
                </a:ext>
              </a:extLst>
            </p:cNvPr>
            <p:cNvPicPr>
              <a:picLocks/>
            </p:cNvPicPr>
            <p:nvPr/>
          </p:nvPicPr>
          <p:blipFill>
            <a:blip r:embed="rId7">
              <a:lum/>
              <a:extLst>
                <a:ext uri="{96DAC541-7B7A-43D3-8B79-37D633B846F1}">
                  <asvg:svgBlip xmlns:asvg="http://schemas.microsoft.com/office/drawing/2016/SVG/main" r:embed="rId8"/>
                </a:ext>
              </a:extLst>
            </a:blip>
            <a:stretch>
              <a:fillRect/>
            </a:stretch>
          </p:blipFill>
          <p:spPr>
            <a:xfrm>
              <a:off x="9478832" y="2115149"/>
              <a:ext cx="633413" cy="633413"/>
            </a:xfrm>
            <a:prstGeom prst="rect">
              <a:avLst/>
            </a:prstGeom>
          </p:spPr>
        </p:pic>
      </p:grpSp>
      <p:sp>
        <p:nvSpPr>
          <p:cNvPr id="5" name="TextBox 4">
            <a:extLst>
              <a:ext uri="{FF2B5EF4-FFF2-40B4-BE49-F238E27FC236}">
                <a16:creationId xmlns:a16="http://schemas.microsoft.com/office/drawing/2014/main" id="{4622C63D-7DF0-DE91-0961-046C8B0C47C4}"/>
              </a:ext>
            </a:extLst>
          </p:cNvPr>
          <p:cNvSpPr txBox="1"/>
          <p:nvPr/>
        </p:nvSpPr>
        <p:spPr>
          <a:xfrm>
            <a:off x="427732" y="6503013"/>
            <a:ext cx="4173279" cy="143540"/>
          </a:xfrm>
          <a:prstGeom prst="rect">
            <a:avLst/>
          </a:prstGeom>
        </p:spPr>
        <p:txBody>
          <a:bodyPr vert="horz" wrap="square" lIns="0" tIns="45720" rIns="91440" bIns="45720" rtlCol="0" anchor="t">
            <a:noAutofit/>
          </a:bodyPr>
          <a:lstStyle/>
          <a:p>
            <a:pPr algn="l"/>
            <a:r>
              <a:rPr lang="sv-SE" sz="800" b="1"/>
              <a:t>Källa</a:t>
            </a:r>
            <a:r>
              <a:rPr lang="sv-SE" sz="800"/>
              <a:t>: Informationsunderlag om nationell vårdförmedling och vårdgarantin</a:t>
            </a:r>
          </a:p>
        </p:txBody>
      </p:sp>
    </p:spTree>
    <p:extLst>
      <p:ext uri="{BB962C8B-B14F-4D97-AF65-F5344CB8AC3E}">
        <p14:creationId xmlns:p14="http://schemas.microsoft.com/office/powerpoint/2010/main" val="401944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14439E-70F5-42E6-85BE-6CB96CA88A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BAAEB7-E5AC-2164-446F-2FEB1FD3C75F}"/>
              </a:ext>
            </a:extLst>
          </p:cNvPr>
          <p:cNvSpPr>
            <a:spLocks noGrp="1"/>
          </p:cNvSpPr>
          <p:nvPr>
            <p:ph type="title"/>
          </p:nvPr>
        </p:nvSpPr>
        <p:spPr/>
        <p:txBody>
          <a:bodyPr/>
          <a:lstStyle/>
          <a:p>
            <a:r>
              <a:rPr lang="sv-SE"/>
              <a:t>Patienter använder olika källor för att söka information </a:t>
            </a:r>
          </a:p>
        </p:txBody>
      </p:sp>
      <p:grpSp>
        <p:nvGrpSpPr>
          <p:cNvPr id="8" name="Group 7">
            <a:extLst>
              <a:ext uri="{FF2B5EF4-FFF2-40B4-BE49-F238E27FC236}">
                <a16:creationId xmlns:a16="http://schemas.microsoft.com/office/drawing/2014/main" id="{4A62CE7E-045D-1BED-038E-4077A5A827F6}"/>
              </a:ext>
            </a:extLst>
          </p:cNvPr>
          <p:cNvGrpSpPr/>
          <p:nvPr/>
        </p:nvGrpSpPr>
        <p:grpSpPr>
          <a:xfrm>
            <a:off x="997392" y="1824720"/>
            <a:ext cx="10191168" cy="4045408"/>
            <a:chOff x="765241" y="1824720"/>
            <a:chExt cx="10191168" cy="4045408"/>
          </a:xfrm>
          <a:solidFill>
            <a:schemeClr val="bg1"/>
          </a:solidFill>
        </p:grpSpPr>
        <p:sp>
          <p:nvSpPr>
            <p:cNvPr id="30" name="Oval 29">
              <a:extLst>
                <a:ext uri="{FF2B5EF4-FFF2-40B4-BE49-F238E27FC236}">
                  <a16:creationId xmlns:a16="http://schemas.microsoft.com/office/drawing/2014/main" id="{2B82395E-B748-617E-1378-CD60237B1369}"/>
                </a:ext>
                <a:ext uri="{C183D7F6-B498-43B3-948B-1728B52AA6E4}">
                  <adec:decorative xmlns:adec="http://schemas.microsoft.com/office/drawing/2017/decorative" val="1"/>
                </a:ext>
              </a:extLst>
            </p:cNvPr>
            <p:cNvSpPr/>
            <p:nvPr/>
          </p:nvSpPr>
          <p:spPr>
            <a:xfrm>
              <a:off x="765241" y="4563328"/>
              <a:ext cx="1306800" cy="1306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ysClr val="windowText" lastClr="000000"/>
                </a:solidFill>
              </a:endParaRPr>
            </a:p>
          </p:txBody>
        </p:sp>
        <p:sp>
          <p:nvSpPr>
            <p:cNvPr id="31" name="Rectangle 30">
              <a:extLst>
                <a:ext uri="{FF2B5EF4-FFF2-40B4-BE49-F238E27FC236}">
                  <a16:creationId xmlns:a16="http://schemas.microsoft.com/office/drawing/2014/main" id="{E0353CE9-6DDA-2A4E-85F1-311768177DC7}"/>
                </a:ext>
                <a:ext uri="{C183D7F6-B498-43B3-948B-1728B52AA6E4}">
                  <adec:decorative xmlns:adec="http://schemas.microsoft.com/office/drawing/2017/decorative" val="1"/>
                </a:ext>
              </a:extLst>
            </p:cNvPr>
            <p:cNvSpPr>
              <a:spLocks/>
            </p:cNvSpPr>
            <p:nvPr/>
          </p:nvSpPr>
          <p:spPr>
            <a:xfrm>
              <a:off x="1422401" y="4563328"/>
              <a:ext cx="825499" cy="13068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ysClr val="windowText" lastClr="000000"/>
                </a:solidFill>
              </a:endParaRPr>
            </a:p>
          </p:txBody>
        </p:sp>
        <p:sp>
          <p:nvSpPr>
            <p:cNvPr id="33" name="Rectangle 32">
              <a:extLst>
                <a:ext uri="{FF2B5EF4-FFF2-40B4-BE49-F238E27FC236}">
                  <a16:creationId xmlns:a16="http://schemas.microsoft.com/office/drawing/2014/main" id="{8E74D6AC-73F7-837B-C5B7-6573EBF40C1F}"/>
                </a:ext>
              </a:extLst>
            </p:cNvPr>
            <p:cNvSpPr>
              <a:spLocks/>
            </p:cNvSpPr>
            <p:nvPr/>
          </p:nvSpPr>
          <p:spPr>
            <a:xfrm>
              <a:off x="2317533" y="4563812"/>
              <a:ext cx="8638874" cy="130583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400"/>
                </a:spcAft>
              </a:pPr>
              <a:r>
                <a:rPr lang="sv-SE" sz="1600" b="1">
                  <a:solidFill>
                    <a:srgbClr val="004470"/>
                  </a:solidFill>
                </a:rPr>
                <a:t>Vårdpersonal kan bistå och vägleda patienter </a:t>
              </a:r>
              <a:r>
                <a:rPr lang="sv-SE" sz="1600">
                  <a:solidFill>
                    <a:sysClr val="windowText" lastClr="000000"/>
                  </a:solidFill>
                </a:rPr>
                <a:t>att identifiera trovärdiga uppgifter om hälsa och vård. För att hjälpa patienter kan vårdpersonal: </a:t>
              </a:r>
            </a:p>
            <a:p>
              <a:pPr marL="285750" indent="-285750">
                <a:spcAft>
                  <a:spcPts val="400"/>
                </a:spcAft>
                <a:buFont typeface="Arial" panose="020B0604020202020204" pitchFamily="34" charset="0"/>
                <a:buChar char="•"/>
              </a:pPr>
              <a:r>
                <a:rPr lang="sv-SE" sz="1600">
                  <a:solidFill>
                    <a:sysClr val="windowText" lastClr="000000"/>
                  </a:solidFill>
                </a:rPr>
                <a:t>Hänvisa till information på 1177 eller sjukhusets/klinikens egen hemsida </a:t>
              </a:r>
            </a:p>
            <a:p>
              <a:pPr marL="285750" indent="-285750">
                <a:spcAft>
                  <a:spcPts val="400"/>
                </a:spcAft>
                <a:buFont typeface="Arial" panose="020B0604020202020204" pitchFamily="34" charset="0"/>
                <a:buChar char="•"/>
              </a:pPr>
              <a:r>
                <a:rPr lang="sv-SE" sz="1600">
                  <a:solidFill>
                    <a:sysClr val="windowText" lastClr="000000"/>
                  </a:solidFill>
                </a:rPr>
                <a:t>Använda ett enkelt och tillgängligt språk, utan medicinska eller fackliga begrepp </a:t>
              </a:r>
            </a:p>
          </p:txBody>
        </p:sp>
        <p:sp>
          <p:nvSpPr>
            <p:cNvPr id="43" name="Oval 42">
              <a:extLst>
                <a:ext uri="{FF2B5EF4-FFF2-40B4-BE49-F238E27FC236}">
                  <a16:creationId xmlns:a16="http://schemas.microsoft.com/office/drawing/2014/main" id="{C16DC8D8-E961-DD41-4ABA-ED7CA4081CCA}"/>
                </a:ext>
                <a:ext uri="{C183D7F6-B498-43B3-948B-1728B52AA6E4}">
                  <adec:decorative xmlns:adec="http://schemas.microsoft.com/office/drawing/2017/decorative" val="1"/>
                </a:ext>
              </a:extLst>
            </p:cNvPr>
            <p:cNvSpPr/>
            <p:nvPr/>
          </p:nvSpPr>
          <p:spPr>
            <a:xfrm>
              <a:off x="765241" y="3194024"/>
              <a:ext cx="1306800" cy="1306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ysClr val="windowText" lastClr="000000"/>
                </a:solidFill>
              </a:endParaRPr>
            </a:p>
          </p:txBody>
        </p:sp>
        <p:sp>
          <p:nvSpPr>
            <p:cNvPr id="44" name="Rectangle 43">
              <a:extLst>
                <a:ext uri="{FF2B5EF4-FFF2-40B4-BE49-F238E27FC236}">
                  <a16:creationId xmlns:a16="http://schemas.microsoft.com/office/drawing/2014/main" id="{17F67359-8931-9BDF-19B7-90555DB0D5D9}"/>
                </a:ext>
                <a:ext uri="{C183D7F6-B498-43B3-948B-1728B52AA6E4}">
                  <adec:decorative xmlns:adec="http://schemas.microsoft.com/office/drawing/2017/decorative" val="1"/>
                </a:ext>
              </a:extLst>
            </p:cNvPr>
            <p:cNvSpPr>
              <a:spLocks/>
            </p:cNvSpPr>
            <p:nvPr/>
          </p:nvSpPr>
          <p:spPr>
            <a:xfrm>
              <a:off x="1422401" y="3194024"/>
              <a:ext cx="825499" cy="13068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ysClr val="windowText" lastClr="000000"/>
                </a:solidFill>
              </a:endParaRPr>
            </a:p>
          </p:txBody>
        </p:sp>
        <p:sp>
          <p:nvSpPr>
            <p:cNvPr id="15" name="Rectangle 14">
              <a:extLst>
                <a:ext uri="{FF2B5EF4-FFF2-40B4-BE49-F238E27FC236}">
                  <a16:creationId xmlns:a16="http://schemas.microsoft.com/office/drawing/2014/main" id="{C78A79F5-54DF-6BBC-5868-7C8ED9409DB6}"/>
                </a:ext>
              </a:extLst>
            </p:cNvPr>
            <p:cNvSpPr>
              <a:spLocks/>
            </p:cNvSpPr>
            <p:nvPr/>
          </p:nvSpPr>
          <p:spPr>
            <a:xfrm>
              <a:off x="2317535" y="1825205"/>
              <a:ext cx="8638874" cy="130583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600">
                  <a:solidFill>
                    <a:sysClr val="windowText" lastClr="000000"/>
                  </a:solidFill>
                </a:rPr>
                <a:t>Vården har en </a:t>
              </a:r>
              <a:r>
                <a:rPr lang="sv-SE" sz="1600" b="1">
                  <a:solidFill>
                    <a:srgbClr val="004470"/>
                  </a:solidFill>
                </a:rPr>
                <a:t>viktig roll </a:t>
              </a:r>
              <a:r>
                <a:rPr lang="sv-SE" sz="1600">
                  <a:solidFill>
                    <a:sysClr val="windowText" lastClr="000000"/>
                  </a:solidFill>
                </a:rPr>
                <a:t>när det kommer till att tillhandahålla information till patienter. Utöver att ta del av information från vården använder patienter en rad </a:t>
              </a:r>
              <a:r>
                <a:rPr lang="sv-SE" sz="1600" b="1">
                  <a:solidFill>
                    <a:srgbClr val="004470"/>
                  </a:solidFill>
                </a:rPr>
                <a:t>olika</a:t>
              </a:r>
              <a:r>
                <a:rPr lang="sv-SE" sz="1600" b="1">
                  <a:solidFill>
                    <a:sysClr val="windowText" lastClr="000000"/>
                  </a:solidFill>
                </a:rPr>
                <a:t> </a:t>
              </a:r>
              <a:r>
                <a:rPr lang="sv-SE" sz="1600">
                  <a:solidFill>
                    <a:sysClr val="windowText" lastClr="000000"/>
                  </a:solidFill>
                </a:rPr>
                <a:t>källor för att upplysa sig själva om hälsa och vård. Internet, sociala medier eller vänner och familj är några exempel. </a:t>
              </a:r>
            </a:p>
          </p:txBody>
        </p:sp>
        <p:sp>
          <p:nvSpPr>
            <p:cNvPr id="37" name="Rectangle 36">
              <a:extLst>
                <a:ext uri="{FF2B5EF4-FFF2-40B4-BE49-F238E27FC236}">
                  <a16:creationId xmlns:a16="http://schemas.microsoft.com/office/drawing/2014/main" id="{BE88EC39-3408-0144-E702-FA7E1660E7B1}"/>
                </a:ext>
              </a:extLst>
            </p:cNvPr>
            <p:cNvSpPr>
              <a:spLocks/>
            </p:cNvSpPr>
            <p:nvPr/>
          </p:nvSpPr>
          <p:spPr>
            <a:xfrm>
              <a:off x="2317533" y="3194024"/>
              <a:ext cx="8638874" cy="130583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600">
                  <a:solidFill>
                    <a:sysClr val="windowText" lastClr="000000"/>
                  </a:solidFill>
                </a:rPr>
                <a:t>För vissa patienter är det inte alltid möjligt att bedöma </a:t>
              </a:r>
              <a:r>
                <a:rPr lang="sv-SE" sz="1600" b="1">
                  <a:solidFill>
                    <a:srgbClr val="004470"/>
                  </a:solidFill>
                </a:rPr>
                <a:t>vilka källor som är faktabaserade och tillförlitliga</a:t>
              </a:r>
              <a:r>
                <a:rPr lang="sv-SE" sz="1600">
                  <a:solidFill>
                    <a:srgbClr val="004470"/>
                  </a:solidFill>
                </a:rPr>
                <a:t>.</a:t>
              </a:r>
              <a:r>
                <a:rPr lang="sv-SE" sz="1600">
                  <a:solidFill>
                    <a:sysClr val="windowText" lastClr="000000"/>
                  </a:solidFill>
                </a:rPr>
                <a:t> På vissa webbsidor och sociala medier kan det till exempel spridas felaktiga uppgifter. </a:t>
              </a:r>
            </a:p>
          </p:txBody>
        </p:sp>
        <p:pic>
          <p:nvPicPr>
            <p:cNvPr id="23" name="Graphic 22">
              <a:extLst>
                <a:ext uri="{FF2B5EF4-FFF2-40B4-BE49-F238E27FC236}">
                  <a16:creationId xmlns:a16="http://schemas.microsoft.com/office/drawing/2014/main" id="{8CE11522-EADE-9088-5C11-1CA9C69B0AD6}"/>
                </a:ext>
                <a:ext uri="{C183D7F6-B498-43B3-948B-1728B52AA6E4}">
                  <adec:decorative xmlns:adec="http://schemas.microsoft.com/office/drawing/2017/decorative" val="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275099" y="4875046"/>
              <a:ext cx="684000" cy="683363"/>
            </a:xfrm>
            <a:prstGeom prst="rect">
              <a:avLst/>
            </a:prstGeom>
          </p:spPr>
        </p:pic>
        <p:sp>
          <p:nvSpPr>
            <p:cNvPr id="50" name="Oval 49">
              <a:extLst>
                <a:ext uri="{FF2B5EF4-FFF2-40B4-BE49-F238E27FC236}">
                  <a16:creationId xmlns:a16="http://schemas.microsoft.com/office/drawing/2014/main" id="{763A67D0-E9B1-7413-509E-EBAA6D444D51}"/>
                </a:ext>
                <a:ext uri="{C183D7F6-B498-43B3-948B-1728B52AA6E4}">
                  <adec:decorative xmlns:adec="http://schemas.microsoft.com/office/drawing/2017/decorative" val="1"/>
                </a:ext>
              </a:extLst>
            </p:cNvPr>
            <p:cNvSpPr/>
            <p:nvPr/>
          </p:nvSpPr>
          <p:spPr>
            <a:xfrm>
              <a:off x="765241" y="1824720"/>
              <a:ext cx="1306800" cy="1306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ysClr val="windowText" lastClr="000000"/>
                </a:solidFill>
              </a:endParaRPr>
            </a:p>
          </p:txBody>
        </p:sp>
        <p:sp>
          <p:nvSpPr>
            <p:cNvPr id="51" name="Rectangle 50">
              <a:extLst>
                <a:ext uri="{FF2B5EF4-FFF2-40B4-BE49-F238E27FC236}">
                  <a16:creationId xmlns:a16="http://schemas.microsoft.com/office/drawing/2014/main" id="{653D8CD0-3EA0-EB2C-D5A5-7F9890622F5A}"/>
                </a:ext>
                <a:ext uri="{C183D7F6-B498-43B3-948B-1728B52AA6E4}">
                  <adec:decorative xmlns:adec="http://schemas.microsoft.com/office/drawing/2017/decorative" val="1"/>
                </a:ext>
              </a:extLst>
            </p:cNvPr>
            <p:cNvSpPr>
              <a:spLocks/>
            </p:cNvSpPr>
            <p:nvPr/>
          </p:nvSpPr>
          <p:spPr>
            <a:xfrm>
              <a:off x="1422401" y="1824720"/>
              <a:ext cx="825499" cy="13068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ysClr val="windowText" lastClr="000000"/>
                </a:solidFill>
              </a:endParaRPr>
            </a:p>
          </p:txBody>
        </p:sp>
        <p:grpSp>
          <p:nvGrpSpPr>
            <p:cNvPr id="4" name="Group 3">
              <a:extLst>
                <a:ext uri="{FF2B5EF4-FFF2-40B4-BE49-F238E27FC236}">
                  <a16:creationId xmlns:a16="http://schemas.microsoft.com/office/drawing/2014/main" id="{D8BE86A2-BDA3-B014-D52F-99CCED08CDB0}"/>
                </a:ext>
                <a:ext uri="{C183D7F6-B498-43B3-948B-1728B52AA6E4}">
                  <adec:decorative xmlns:adec="http://schemas.microsoft.com/office/drawing/2017/decorative" val="1"/>
                </a:ext>
              </a:extLst>
            </p:cNvPr>
            <p:cNvGrpSpPr/>
            <p:nvPr/>
          </p:nvGrpSpPr>
          <p:grpSpPr>
            <a:xfrm>
              <a:off x="1161668" y="2085247"/>
              <a:ext cx="880382" cy="788898"/>
              <a:chOff x="1191659" y="2108938"/>
              <a:chExt cx="737368" cy="660744"/>
            </a:xfrm>
            <a:grpFill/>
          </p:grpSpPr>
          <p:pic>
            <p:nvPicPr>
              <p:cNvPr id="6" name="Graphic 5">
                <a:extLst>
                  <a:ext uri="{FF2B5EF4-FFF2-40B4-BE49-F238E27FC236}">
                    <a16:creationId xmlns:a16="http://schemas.microsoft.com/office/drawing/2014/main" id="{50C638C1-52A9-AD12-58DA-F63892D379B8}"/>
                  </a:ext>
                  <a:ext uri="{C183D7F6-B498-43B3-948B-1728B52AA6E4}">
                    <adec:decorative xmlns:adec="http://schemas.microsoft.com/office/drawing/2017/decorative" val="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408930" y="2495271"/>
                <a:ext cx="251702" cy="274411"/>
              </a:xfrm>
              <a:prstGeom prst="rect">
                <a:avLst/>
              </a:prstGeom>
            </p:spPr>
          </p:pic>
          <p:pic>
            <p:nvPicPr>
              <p:cNvPr id="10" name="Graphic 9">
                <a:extLst>
                  <a:ext uri="{FF2B5EF4-FFF2-40B4-BE49-F238E27FC236}">
                    <a16:creationId xmlns:a16="http://schemas.microsoft.com/office/drawing/2014/main" id="{119D2D15-6D6B-6FA5-7076-AF8BCAE286C5}"/>
                  </a:ext>
                  <a:ext uri="{C183D7F6-B498-43B3-948B-1728B52AA6E4}">
                    <adec:decorative xmlns:adec="http://schemas.microsoft.com/office/drawing/2017/decorative" val="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1504235" y="2108938"/>
                <a:ext cx="424792" cy="403771"/>
              </a:xfrm>
              <a:prstGeom prst="rect">
                <a:avLst/>
              </a:prstGeom>
            </p:spPr>
          </p:pic>
          <p:pic>
            <p:nvPicPr>
              <p:cNvPr id="3" name="Graphic 2">
                <a:extLst>
                  <a:ext uri="{FF2B5EF4-FFF2-40B4-BE49-F238E27FC236}">
                    <a16:creationId xmlns:a16="http://schemas.microsoft.com/office/drawing/2014/main" id="{DF1A1F39-1346-5360-06E7-A13495F8AF89}"/>
                  </a:ext>
                  <a:ext uri="{C183D7F6-B498-43B3-948B-1728B52AA6E4}">
                    <adec:decorative xmlns:adec="http://schemas.microsoft.com/office/drawing/2017/decorative" val="1"/>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1191659" y="2185017"/>
                <a:ext cx="338667" cy="309038"/>
              </a:xfrm>
              <a:prstGeom prst="rect">
                <a:avLst/>
              </a:prstGeom>
            </p:spPr>
          </p:pic>
        </p:grpSp>
        <p:pic>
          <p:nvPicPr>
            <p:cNvPr id="55" name="Graphic 54">
              <a:extLst>
                <a:ext uri="{FF2B5EF4-FFF2-40B4-BE49-F238E27FC236}">
                  <a16:creationId xmlns:a16="http://schemas.microsoft.com/office/drawing/2014/main" id="{8E806289-BC0A-CD6E-8C1E-D83D28D480F7}"/>
                </a:ext>
                <a:ext uri="{C183D7F6-B498-43B3-948B-1728B52AA6E4}">
                  <adec:decorative xmlns:adec="http://schemas.microsoft.com/office/drawing/2017/decorative" val="1"/>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1191009" y="3422325"/>
              <a:ext cx="821699" cy="819720"/>
            </a:xfrm>
            <a:prstGeom prst="rect">
              <a:avLst/>
            </a:prstGeom>
          </p:spPr>
        </p:pic>
      </p:grpSp>
      <p:sp>
        <p:nvSpPr>
          <p:cNvPr id="7" name="TextBox 6">
            <a:extLst>
              <a:ext uri="{FF2B5EF4-FFF2-40B4-BE49-F238E27FC236}">
                <a16:creationId xmlns:a16="http://schemas.microsoft.com/office/drawing/2014/main" id="{4192005D-2C15-7E6A-86D2-E1309D7A6C61}"/>
              </a:ext>
            </a:extLst>
          </p:cNvPr>
          <p:cNvSpPr txBox="1"/>
          <p:nvPr/>
        </p:nvSpPr>
        <p:spPr>
          <a:xfrm>
            <a:off x="427732" y="6503013"/>
            <a:ext cx="4173279" cy="143540"/>
          </a:xfrm>
          <a:prstGeom prst="rect">
            <a:avLst/>
          </a:prstGeom>
        </p:spPr>
        <p:txBody>
          <a:bodyPr vert="horz" wrap="square" lIns="0" tIns="45720" rIns="91440" bIns="45720" rtlCol="0" anchor="t">
            <a:noAutofit/>
          </a:bodyPr>
          <a:lstStyle/>
          <a:p>
            <a:pPr algn="l"/>
            <a:r>
              <a:rPr lang="sv-SE" sz="800" b="1"/>
              <a:t>Källa</a:t>
            </a:r>
            <a:r>
              <a:rPr lang="sv-SE" sz="800"/>
              <a:t>: Informationsunderlag om nationell vårdförmedling och vårdgarantin</a:t>
            </a:r>
          </a:p>
        </p:txBody>
      </p:sp>
    </p:spTree>
    <p:extLst>
      <p:ext uri="{BB962C8B-B14F-4D97-AF65-F5344CB8AC3E}">
        <p14:creationId xmlns:p14="http://schemas.microsoft.com/office/powerpoint/2010/main" val="212747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F2FF"/>
        </a:solidFill>
        <a:effectLst/>
      </p:bgPr>
    </p:bg>
    <p:spTree>
      <p:nvGrpSpPr>
        <p:cNvPr id="1" name="">
          <a:extLst>
            <a:ext uri="{FF2B5EF4-FFF2-40B4-BE49-F238E27FC236}">
              <a16:creationId xmlns:a16="http://schemas.microsoft.com/office/drawing/2014/main" id="{033D4B46-19E1-4CAD-5DD7-02E98CC01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C9747A-2E3F-CC85-07C0-4625C20F82B3}"/>
              </a:ext>
            </a:extLst>
          </p:cNvPr>
          <p:cNvSpPr>
            <a:spLocks noGrp="1"/>
          </p:cNvSpPr>
          <p:nvPr>
            <p:ph type="title"/>
          </p:nvPr>
        </p:nvSpPr>
        <p:spPr/>
        <p:txBody>
          <a:bodyPr/>
          <a:lstStyle/>
          <a:p>
            <a:r>
              <a:rPr lang="sv-SE"/>
              <a:t>Tips för att underlätta för dig som vårdgivare att ge information</a:t>
            </a:r>
          </a:p>
        </p:txBody>
      </p:sp>
      <p:sp>
        <p:nvSpPr>
          <p:cNvPr id="3" name="Rectangle 2">
            <a:extLst>
              <a:ext uri="{FF2B5EF4-FFF2-40B4-BE49-F238E27FC236}">
                <a16:creationId xmlns:a16="http://schemas.microsoft.com/office/drawing/2014/main" id="{A6875D32-F259-3CF0-5594-C8074F0D0150}"/>
              </a:ext>
            </a:extLst>
          </p:cNvPr>
          <p:cNvSpPr/>
          <p:nvPr/>
        </p:nvSpPr>
        <p:spPr>
          <a:xfrm>
            <a:off x="2171700" y="1870982"/>
            <a:ext cx="9575182" cy="1358193"/>
          </a:xfrm>
          <a:prstGeom prst="rect">
            <a:avLst/>
          </a:prstGeom>
          <a:solidFill>
            <a:srgbClr val="DDF2FF"/>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16000" indent="-216000">
              <a:spcAft>
                <a:spcPts val="800"/>
              </a:spcAft>
              <a:buFont typeface="Noto Sans" panose="020B0502040504020204" pitchFamily="34" charset="0"/>
              <a:buChar char="…"/>
            </a:pPr>
            <a:r>
              <a:rPr lang="sv-SE" sz="1400" b="1">
                <a:solidFill>
                  <a:schemeClr val="tx1"/>
                </a:solidFill>
              </a:rPr>
              <a:t>arrangera vidareutbildningar </a:t>
            </a:r>
            <a:r>
              <a:rPr lang="sv-SE" sz="1400">
                <a:solidFill>
                  <a:schemeClr val="tx1"/>
                </a:solidFill>
              </a:rPr>
              <a:t>eller ta fram kunskapsmaterial  </a:t>
            </a:r>
          </a:p>
          <a:p>
            <a:pPr marL="216000" indent="-216000">
              <a:spcAft>
                <a:spcPts val="800"/>
              </a:spcAft>
              <a:buFont typeface="Noto Sans" panose="020B0502040504020204" pitchFamily="34" charset="0"/>
              <a:buChar char="…"/>
            </a:pPr>
            <a:r>
              <a:rPr lang="sv-SE" sz="1400" b="1">
                <a:solidFill>
                  <a:schemeClr val="tx1"/>
                </a:solidFill>
              </a:rPr>
              <a:t>etablera eller utveckla tydliga rutiner </a:t>
            </a:r>
            <a:r>
              <a:rPr lang="sv-SE" sz="1400">
                <a:solidFill>
                  <a:schemeClr val="tx1"/>
                </a:solidFill>
              </a:rPr>
              <a:t>för medarbetare och vårdperson kring hur man bäst kommunicerar muntlig respektive skriftlig information</a:t>
            </a:r>
          </a:p>
          <a:p>
            <a:pPr marL="216000" indent="-216000">
              <a:spcAft>
                <a:spcPts val="800"/>
              </a:spcAft>
              <a:buFont typeface="Noto Sans" panose="020B0502040504020204" pitchFamily="34" charset="0"/>
              <a:buChar char="…"/>
            </a:pPr>
            <a:r>
              <a:rPr lang="sv-SE" sz="1400" b="1">
                <a:solidFill>
                  <a:schemeClr val="tx1"/>
                </a:solidFill>
              </a:rPr>
              <a:t>kvalitetssäkra regelbundet informationen </a:t>
            </a:r>
            <a:r>
              <a:rPr lang="sv-SE" sz="1400">
                <a:solidFill>
                  <a:schemeClr val="tx1"/>
                </a:solidFill>
              </a:rPr>
              <a:t>om vårdgarantin, väntetider och nationellvårdförmedling som ges via remissbekräftelser eller kallelser</a:t>
            </a:r>
          </a:p>
        </p:txBody>
      </p:sp>
      <p:sp>
        <p:nvSpPr>
          <p:cNvPr id="25" name="Rectangle 24">
            <a:extLst>
              <a:ext uri="{FF2B5EF4-FFF2-40B4-BE49-F238E27FC236}">
                <a16:creationId xmlns:a16="http://schemas.microsoft.com/office/drawing/2014/main" id="{C8DA9316-00B3-FE7C-5860-309D039D32F5}"/>
              </a:ext>
              <a:ext uri="{C183D7F6-B498-43B3-948B-1728B52AA6E4}">
                <adec:decorative xmlns:adec="http://schemas.microsoft.com/office/drawing/2017/decorative" val="1"/>
              </a:ext>
            </a:extLst>
          </p:cNvPr>
          <p:cNvSpPr/>
          <p:nvPr/>
        </p:nvSpPr>
        <p:spPr>
          <a:xfrm>
            <a:off x="636889" y="1870981"/>
            <a:ext cx="1420511" cy="1358193"/>
          </a:xfrm>
          <a:prstGeom prst="rect">
            <a:avLst/>
          </a:prstGeom>
          <a:solidFill>
            <a:srgbClr val="DDF2FF"/>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700"/>
              </a:spcAft>
            </a:pPr>
            <a:endParaRPr lang="sv-SE" sz="1400" b="1">
              <a:solidFill>
                <a:schemeClr val="bg1"/>
              </a:solidFill>
            </a:endParaRPr>
          </a:p>
        </p:txBody>
      </p:sp>
      <p:sp>
        <p:nvSpPr>
          <p:cNvPr id="6" name="Rectangle 5">
            <a:extLst>
              <a:ext uri="{FF2B5EF4-FFF2-40B4-BE49-F238E27FC236}">
                <a16:creationId xmlns:a16="http://schemas.microsoft.com/office/drawing/2014/main" id="{BCB63EE1-031C-4C03-115A-956837D66035}"/>
              </a:ext>
            </a:extLst>
          </p:cNvPr>
          <p:cNvSpPr/>
          <p:nvPr/>
        </p:nvSpPr>
        <p:spPr>
          <a:xfrm>
            <a:off x="2171700" y="3737994"/>
            <a:ext cx="9575182" cy="2902569"/>
          </a:xfrm>
          <a:prstGeom prst="rect">
            <a:avLst/>
          </a:prstGeom>
          <a:solidFill>
            <a:srgbClr val="DDF2FF"/>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16000" indent="-216000">
              <a:spcAft>
                <a:spcPts val="600"/>
              </a:spcAft>
              <a:buFont typeface="Noto Sans" panose="020B0502040504020204" pitchFamily="34" charset="0"/>
              <a:buChar char="…"/>
            </a:pPr>
            <a:r>
              <a:rPr lang="sv-SE" sz="1400" b="1">
                <a:solidFill>
                  <a:schemeClr val="tx1"/>
                </a:solidFill>
              </a:rPr>
              <a:t>bistå med förslag på förberedande frågor</a:t>
            </a:r>
            <a:r>
              <a:rPr lang="sv-SE" sz="1400">
                <a:solidFill>
                  <a:schemeClr val="tx1"/>
                </a:solidFill>
              </a:rPr>
              <a:t> för patienten, till exempel i kallelsen</a:t>
            </a:r>
          </a:p>
          <a:p>
            <a:pPr marL="216000" indent="-216000">
              <a:spcAft>
                <a:spcPts val="600"/>
              </a:spcAft>
              <a:buFont typeface="Noto Sans" panose="020B0502040504020204" pitchFamily="34" charset="0"/>
              <a:buChar char="…"/>
            </a:pPr>
            <a:r>
              <a:rPr lang="sv-SE" sz="1400" b="1">
                <a:solidFill>
                  <a:schemeClr val="tx1"/>
                </a:solidFill>
              </a:rPr>
              <a:t>avsätt tillräckligt med tid </a:t>
            </a:r>
            <a:r>
              <a:rPr lang="sv-SE" sz="1400">
                <a:solidFill>
                  <a:schemeClr val="tx1"/>
                </a:solidFill>
              </a:rPr>
              <a:t>för att ge information</a:t>
            </a:r>
          </a:p>
          <a:p>
            <a:pPr marL="216000" indent="-216000">
              <a:spcAft>
                <a:spcPts val="600"/>
              </a:spcAft>
              <a:buFont typeface="Noto Sans" panose="020B0502040504020204" pitchFamily="34" charset="0"/>
              <a:buChar char="…"/>
            </a:pPr>
            <a:r>
              <a:rPr lang="sv-SE" sz="1400" b="1">
                <a:solidFill>
                  <a:schemeClr val="tx1"/>
                </a:solidFill>
              </a:rPr>
              <a:t>underlätta för patienten </a:t>
            </a:r>
            <a:r>
              <a:rPr lang="sv-SE" sz="1400">
                <a:solidFill>
                  <a:schemeClr val="tx1"/>
                </a:solidFill>
              </a:rPr>
              <a:t>att ta anteckningar eller skrivna ned frågor under mötet</a:t>
            </a:r>
          </a:p>
          <a:p>
            <a:pPr marL="216000" indent="-216000">
              <a:spcAft>
                <a:spcPts val="600"/>
              </a:spcAft>
              <a:buFont typeface="Noto Sans" panose="020B0502040504020204" pitchFamily="34" charset="0"/>
              <a:buChar char="…"/>
            </a:pPr>
            <a:r>
              <a:rPr lang="sv-SE" sz="1400" b="1">
                <a:solidFill>
                  <a:schemeClr val="tx1"/>
                </a:solidFill>
              </a:rPr>
              <a:t>tydliggör för patienten </a:t>
            </a:r>
            <a:r>
              <a:rPr lang="sv-SE" sz="1400">
                <a:solidFill>
                  <a:schemeClr val="tx1"/>
                </a:solidFill>
              </a:rPr>
              <a:t>att hen får ett erbjudande om nationell vårdförmedling genom att ge patienten ett val, muntligen eller skriftligen </a:t>
            </a:r>
          </a:p>
          <a:p>
            <a:pPr marL="216000" indent="-216000">
              <a:spcAft>
                <a:spcPts val="600"/>
              </a:spcAft>
              <a:buFont typeface="Noto Sans" panose="020B0502040504020204" pitchFamily="34" charset="0"/>
              <a:buChar char="…"/>
            </a:pPr>
            <a:r>
              <a:rPr lang="sv-SE" sz="1400" b="1">
                <a:solidFill>
                  <a:schemeClr val="tx1"/>
                </a:solidFill>
              </a:rPr>
              <a:t>komplettera den muntliga informationen </a:t>
            </a:r>
            <a:r>
              <a:rPr lang="sv-SE" sz="1400">
                <a:solidFill>
                  <a:schemeClr val="tx1"/>
                </a:solidFill>
              </a:rPr>
              <a:t>med exempelvis bilder, grafik eller skriftlig information vid behov</a:t>
            </a:r>
          </a:p>
          <a:p>
            <a:pPr marL="216000" indent="-216000">
              <a:spcAft>
                <a:spcPts val="600"/>
              </a:spcAft>
              <a:buFont typeface="Noto Sans" panose="020B0502040504020204" pitchFamily="34" charset="0"/>
              <a:buChar char="…"/>
            </a:pPr>
            <a:r>
              <a:rPr lang="sv-SE" sz="1400" b="1">
                <a:solidFill>
                  <a:schemeClr val="tx1"/>
                </a:solidFill>
              </a:rPr>
              <a:t>bistå med kompletterande informationskällor</a:t>
            </a:r>
          </a:p>
          <a:p>
            <a:pPr marL="216000" indent="-216000">
              <a:spcAft>
                <a:spcPts val="600"/>
              </a:spcAft>
              <a:buFont typeface="Noto Sans" panose="020B0502040504020204" pitchFamily="34" charset="0"/>
              <a:buChar char="…"/>
            </a:pPr>
            <a:r>
              <a:rPr lang="sv-SE" sz="1400" b="1">
                <a:solidFill>
                  <a:schemeClr val="tx1"/>
                </a:solidFill>
              </a:rPr>
              <a:t>erbjud tydliga kontaktvägar </a:t>
            </a:r>
            <a:r>
              <a:rPr lang="sv-SE" sz="1400">
                <a:solidFill>
                  <a:schemeClr val="tx1"/>
                </a:solidFill>
              </a:rPr>
              <a:t>för exempelvis praktiska frågor </a:t>
            </a:r>
          </a:p>
          <a:p>
            <a:pPr marL="216000" indent="-216000">
              <a:spcAft>
                <a:spcPts val="600"/>
              </a:spcAft>
              <a:buFont typeface="Noto Sans" panose="020B0502040504020204" pitchFamily="34" charset="0"/>
              <a:buChar char="…"/>
            </a:pPr>
            <a:r>
              <a:rPr lang="sv-SE" sz="1400" b="1">
                <a:solidFill>
                  <a:schemeClr val="tx1"/>
                </a:solidFill>
              </a:rPr>
              <a:t>dokumentera </a:t>
            </a:r>
            <a:r>
              <a:rPr lang="sv-SE" sz="1400">
                <a:solidFill>
                  <a:schemeClr val="tx1"/>
                </a:solidFill>
              </a:rPr>
              <a:t>uppgift om den information som har lämnats till patienten i patientjournalen                        enligt gällande bestämmelser</a:t>
            </a:r>
          </a:p>
        </p:txBody>
      </p:sp>
      <p:sp>
        <p:nvSpPr>
          <p:cNvPr id="11" name="Rectangle 10">
            <a:extLst>
              <a:ext uri="{FF2B5EF4-FFF2-40B4-BE49-F238E27FC236}">
                <a16:creationId xmlns:a16="http://schemas.microsoft.com/office/drawing/2014/main" id="{56CA31E9-EA12-AAAA-FFFE-A68E29EC2020}"/>
              </a:ext>
              <a:ext uri="{C183D7F6-B498-43B3-948B-1728B52AA6E4}">
                <adec:decorative xmlns:adec="http://schemas.microsoft.com/office/drawing/2017/decorative" val="1"/>
              </a:ext>
            </a:extLst>
          </p:cNvPr>
          <p:cNvSpPr/>
          <p:nvPr/>
        </p:nvSpPr>
        <p:spPr>
          <a:xfrm>
            <a:off x="657208" y="3737993"/>
            <a:ext cx="1420511" cy="2891185"/>
          </a:xfrm>
          <a:prstGeom prst="rect">
            <a:avLst/>
          </a:prstGeom>
          <a:solidFill>
            <a:srgbClr val="DDF2FF"/>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700"/>
              </a:spcAft>
            </a:pPr>
            <a:endParaRPr lang="sv-SE" sz="1400" b="1">
              <a:solidFill>
                <a:schemeClr val="bg1"/>
              </a:solidFill>
            </a:endParaRPr>
          </a:p>
        </p:txBody>
      </p:sp>
      <p:grpSp>
        <p:nvGrpSpPr>
          <p:cNvPr id="20" name="Group 19">
            <a:extLst>
              <a:ext uri="{FF2B5EF4-FFF2-40B4-BE49-F238E27FC236}">
                <a16:creationId xmlns:a16="http://schemas.microsoft.com/office/drawing/2014/main" id="{B8FD2B57-2F07-0AA9-9CB8-9CD1B086B6A9}"/>
              </a:ext>
              <a:ext uri="{C183D7F6-B498-43B3-948B-1728B52AA6E4}">
                <adec:decorative xmlns:adec="http://schemas.microsoft.com/office/drawing/2017/decorative" val="1"/>
              </a:ext>
            </a:extLst>
          </p:cNvPr>
          <p:cNvGrpSpPr/>
          <p:nvPr/>
        </p:nvGrpSpPr>
        <p:grpSpPr>
          <a:xfrm>
            <a:off x="852729" y="2055662"/>
            <a:ext cx="988830" cy="988830"/>
            <a:chOff x="852730" y="2127171"/>
            <a:chExt cx="988830" cy="988830"/>
          </a:xfrm>
        </p:grpSpPr>
        <p:sp>
          <p:nvSpPr>
            <p:cNvPr id="4" name="Oval 3">
              <a:extLst>
                <a:ext uri="{FF2B5EF4-FFF2-40B4-BE49-F238E27FC236}">
                  <a16:creationId xmlns:a16="http://schemas.microsoft.com/office/drawing/2014/main" id="{D03FB7FC-C4F9-A88D-C40C-177BC7D1458E}"/>
                </a:ext>
              </a:extLst>
            </p:cNvPr>
            <p:cNvSpPr/>
            <p:nvPr/>
          </p:nvSpPr>
          <p:spPr>
            <a:xfrm>
              <a:off x="852730" y="2127171"/>
              <a:ext cx="988830" cy="98883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Graphic 13">
              <a:extLst>
                <a:ext uri="{FF2B5EF4-FFF2-40B4-BE49-F238E27FC236}">
                  <a16:creationId xmlns:a16="http://schemas.microsoft.com/office/drawing/2014/main" id="{583DB764-48BB-20F9-BCB0-BBB52EC3B188}"/>
                </a:ext>
                <a:ext uri="{C183D7F6-B498-43B3-948B-1728B52AA6E4}">
                  <adec:decorative xmlns:adec="http://schemas.microsoft.com/office/drawing/2017/decorative" val="1"/>
                </a:ext>
              </a:extLst>
            </p:cNvPr>
            <p:cNvPicPr>
              <a:picLocks/>
            </p:cNvPicPr>
            <p:nvPr/>
          </p:nvPicPr>
          <p:blipFill>
            <a:blip r:embed="rId2">
              <a:lum/>
              <a:extLst>
                <a:ext uri="{96DAC541-7B7A-43D3-8B79-37D633B846F1}">
                  <asvg:svgBlip xmlns:asvg="http://schemas.microsoft.com/office/drawing/2016/SVG/main" r:embed="rId3"/>
                </a:ext>
              </a:extLst>
            </a:blip>
            <a:stretch>
              <a:fillRect/>
            </a:stretch>
          </p:blipFill>
          <p:spPr>
            <a:xfrm>
              <a:off x="1029100" y="2294688"/>
              <a:ext cx="651329" cy="592835"/>
            </a:xfrm>
            <a:prstGeom prst="rect">
              <a:avLst/>
            </a:prstGeom>
          </p:spPr>
        </p:pic>
      </p:grpSp>
      <p:grpSp>
        <p:nvGrpSpPr>
          <p:cNvPr id="19" name="Group 18">
            <a:extLst>
              <a:ext uri="{FF2B5EF4-FFF2-40B4-BE49-F238E27FC236}">
                <a16:creationId xmlns:a16="http://schemas.microsoft.com/office/drawing/2014/main" id="{935C8DB3-1F7F-65AC-9FDC-23F46E1B7B87}"/>
              </a:ext>
              <a:ext uri="{C183D7F6-B498-43B3-948B-1728B52AA6E4}">
                <adec:decorative xmlns:adec="http://schemas.microsoft.com/office/drawing/2017/decorative" val="1"/>
              </a:ext>
            </a:extLst>
          </p:cNvPr>
          <p:cNvGrpSpPr/>
          <p:nvPr/>
        </p:nvGrpSpPr>
        <p:grpSpPr>
          <a:xfrm>
            <a:off x="873048" y="4627050"/>
            <a:ext cx="988830" cy="988830"/>
            <a:chOff x="860350" y="4747023"/>
            <a:chExt cx="988830" cy="988830"/>
          </a:xfrm>
        </p:grpSpPr>
        <p:sp>
          <p:nvSpPr>
            <p:cNvPr id="8" name="Oval 7">
              <a:extLst>
                <a:ext uri="{FF2B5EF4-FFF2-40B4-BE49-F238E27FC236}">
                  <a16:creationId xmlns:a16="http://schemas.microsoft.com/office/drawing/2014/main" id="{38B286A7-C3B5-62E6-3E15-FAF0C5C5ECB1}"/>
                </a:ext>
              </a:extLst>
            </p:cNvPr>
            <p:cNvSpPr/>
            <p:nvPr/>
          </p:nvSpPr>
          <p:spPr>
            <a:xfrm>
              <a:off x="860350" y="4747023"/>
              <a:ext cx="988830" cy="98883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Graphic 16">
              <a:extLst>
                <a:ext uri="{FF2B5EF4-FFF2-40B4-BE49-F238E27FC236}">
                  <a16:creationId xmlns:a16="http://schemas.microsoft.com/office/drawing/2014/main" id="{9552A119-DB29-7F17-E3C0-B81CD019CF3F}"/>
                </a:ext>
                <a:ext uri="{C183D7F6-B498-43B3-948B-1728B52AA6E4}">
                  <adec:decorative xmlns:adec="http://schemas.microsoft.com/office/drawing/2017/decorative" val="1"/>
                </a:ext>
              </a:extLst>
            </p:cNvPr>
            <p:cNvPicPr>
              <a:picLocks/>
            </p:cNvPicPr>
            <p:nvPr/>
          </p:nvPicPr>
          <p:blipFill>
            <a:blip r:embed="rId4">
              <a:lum/>
              <a:extLst>
                <a:ext uri="{96DAC541-7B7A-43D3-8B79-37D633B846F1}">
                  <asvg:svgBlip xmlns:asvg="http://schemas.microsoft.com/office/drawing/2016/SVG/main" r:embed="rId5"/>
                </a:ext>
              </a:extLst>
            </a:blip>
            <a:srcRect b="11072"/>
            <a:stretch/>
          </p:blipFill>
          <p:spPr>
            <a:xfrm>
              <a:off x="1001947" y="4878977"/>
              <a:ext cx="731035" cy="648722"/>
            </a:xfrm>
            <a:prstGeom prst="rect">
              <a:avLst/>
            </a:prstGeom>
          </p:spPr>
        </p:pic>
      </p:grpSp>
      <p:sp>
        <p:nvSpPr>
          <p:cNvPr id="12" name="Rectangle 11">
            <a:extLst>
              <a:ext uri="{FF2B5EF4-FFF2-40B4-BE49-F238E27FC236}">
                <a16:creationId xmlns:a16="http://schemas.microsoft.com/office/drawing/2014/main" id="{851688A3-395C-F905-DC96-0C9C59C8D060}"/>
              </a:ext>
            </a:extLst>
          </p:cNvPr>
          <p:cNvSpPr/>
          <p:nvPr/>
        </p:nvSpPr>
        <p:spPr>
          <a:xfrm>
            <a:off x="636889" y="3316331"/>
            <a:ext cx="11109993" cy="372607"/>
          </a:xfrm>
          <a:prstGeom prst="rect">
            <a:avLst/>
          </a:prstGeom>
          <a:solidFill>
            <a:schemeClr val="accent2"/>
          </a:solidFill>
          <a:ln>
            <a:solidFill>
              <a:srgbClr val="112B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700"/>
              </a:spcAft>
            </a:pPr>
            <a:r>
              <a:rPr lang="sv-SE" sz="1400" b="1">
                <a:solidFill>
                  <a:schemeClr val="bg1"/>
                </a:solidFill>
              </a:rPr>
              <a:t>I det patientnära arbetet…</a:t>
            </a:r>
          </a:p>
        </p:txBody>
      </p:sp>
      <p:sp>
        <p:nvSpPr>
          <p:cNvPr id="13" name="Rectangle 12">
            <a:extLst>
              <a:ext uri="{FF2B5EF4-FFF2-40B4-BE49-F238E27FC236}">
                <a16:creationId xmlns:a16="http://schemas.microsoft.com/office/drawing/2014/main" id="{BEB5E0CB-92A0-FA8C-C07E-6A86BBD5DD9B}"/>
              </a:ext>
            </a:extLst>
          </p:cNvPr>
          <p:cNvSpPr/>
          <p:nvPr/>
        </p:nvSpPr>
        <p:spPr>
          <a:xfrm>
            <a:off x="636889" y="1447218"/>
            <a:ext cx="11109993" cy="372607"/>
          </a:xfrm>
          <a:prstGeom prst="rect">
            <a:avLst/>
          </a:prstGeom>
          <a:solidFill>
            <a:schemeClr val="accent2"/>
          </a:solidFill>
          <a:ln>
            <a:solidFill>
              <a:srgbClr val="112B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sv-SE" sz="1400" b="1">
                <a:solidFill>
                  <a:schemeClr val="bg1"/>
                </a:solidFill>
              </a:rPr>
              <a:t>I det interna arbetet… </a:t>
            </a:r>
          </a:p>
        </p:txBody>
      </p:sp>
      <p:pic>
        <p:nvPicPr>
          <p:cNvPr id="21" name="Bildobjekt 5" descr="Socialstyrelsen">
            <a:extLst>
              <a:ext uri="{FF2B5EF4-FFF2-40B4-BE49-F238E27FC236}">
                <a16:creationId xmlns:a16="http://schemas.microsoft.com/office/drawing/2014/main" id="{5A151B8B-EEF7-565D-E123-B2B7C9993484}"/>
              </a:ext>
            </a:extLst>
          </p:cNvPr>
          <p:cNvPicPr>
            <a:picLocks noChangeAspect="1"/>
          </p:cNvPicPr>
          <p:nvPr/>
        </p:nvPicPr>
        <p:blipFill>
          <a:blip r:embed="rId6">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792573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7AD55-B6B0-1C67-8DAF-D07134C1BAC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A7028FF-1EF8-8009-6B12-35C5502FD1DA}"/>
              </a:ext>
              <a:ext uri="{C183D7F6-B498-43B3-948B-1728B52AA6E4}">
                <adec:decorative xmlns:adec="http://schemas.microsoft.com/office/drawing/2017/decorative" val="1"/>
              </a:ext>
            </a:extLst>
          </p:cNvPr>
          <p:cNvPicPr>
            <a:picLocks noChangeAspect="1"/>
          </p:cNvPicPr>
          <p:nvPr/>
        </p:nvPicPr>
        <p:blipFill>
          <a:blip r:embed="rId2">
            <a:alphaModFix amt="66000"/>
            <a:extLst>
              <a:ext uri="{28A0092B-C50C-407E-A947-70E740481C1C}">
                <a14:useLocalDpi xmlns:a14="http://schemas.microsoft.com/office/drawing/2010/main" val="0"/>
              </a:ext>
            </a:extLst>
          </a:blip>
          <a:srcRect l="20494" r="20494"/>
          <a:stretch/>
        </p:blipFill>
        <p:spPr>
          <a:xfrm>
            <a:off x="6713116" y="0"/>
            <a:ext cx="5478884" cy="6858000"/>
          </a:xfrm>
          <a:prstGeom prst="rect">
            <a:avLst/>
          </a:prstGeom>
        </p:spPr>
      </p:pic>
      <p:sp>
        <p:nvSpPr>
          <p:cNvPr id="4" name="Rectangle 3">
            <a:extLst>
              <a:ext uri="{FF2B5EF4-FFF2-40B4-BE49-F238E27FC236}">
                <a16:creationId xmlns:a16="http://schemas.microsoft.com/office/drawing/2014/main" id="{05470961-DCE0-2EB3-8E5A-441DBAACAA27}"/>
              </a:ext>
              <a:ext uri="{C183D7F6-B498-43B3-948B-1728B52AA6E4}">
                <adec:decorative xmlns:adec="http://schemas.microsoft.com/office/drawing/2017/decorative" val="1"/>
              </a:ext>
            </a:extLst>
          </p:cNvPr>
          <p:cNvSpPr/>
          <p:nvPr/>
        </p:nvSpPr>
        <p:spPr>
          <a:xfrm>
            <a:off x="636889" y="2568995"/>
            <a:ext cx="6858703" cy="457200"/>
          </a:xfrm>
          <a:prstGeom prst="rect">
            <a:avLst/>
          </a:prstGeom>
          <a:solidFill>
            <a:srgbClr val="DBEEF5">
              <a:alpha val="4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2866BA95-5FA1-DAC3-2007-28295FF6C72C}"/>
              </a:ext>
            </a:extLst>
          </p:cNvPr>
          <p:cNvSpPr>
            <a:spLocks noGrp="1"/>
          </p:cNvSpPr>
          <p:nvPr>
            <p:ph type="title"/>
          </p:nvPr>
        </p:nvSpPr>
        <p:spPr/>
        <p:txBody>
          <a:bodyPr/>
          <a:lstStyle/>
          <a:p>
            <a:r>
              <a:rPr lang="sv-SE"/>
              <a:t>Agenda </a:t>
            </a:r>
          </a:p>
        </p:txBody>
      </p:sp>
      <p:sp>
        <p:nvSpPr>
          <p:cNvPr id="3" name="Text Placeholder 2">
            <a:extLst>
              <a:ext uri="{FF2B5EF4-FFF2-40B4-BE49-F238E27FC236}">
                <a16:creationId xmlns:a16="http://schemas.microsoft.com/office/drawing/2014/main" id="{589B1263-5745-BAD0-09CC-C1E8ECEB866F}"/>
              </a:ext>
            </a:extLst>
          </p:cNvPr>
          <p:cNvSpPr>
            <a:spLocks noGrp="1"/>
          </p:cNvSpPr>
          <p:nvPr>
            <p:ph type="body" sz="quarter" idx="12"/>
          </p:nvPr>
        </p:nvSpPr>
        <p:spPr>
          <a:xfrm>
            <a:off x="850560" y="1620000"/>
            <a:ext cx="6139520" cy="4583838"/>
          </a:xfrm>
        </p:spPr>
        <p:txBody>
          <a:bodyPr>
            <a:normAutofit/>
          </a:bodyPr>
          <a:lstStyle/>
          <a:p>
            <a:pPr marL="0" indent="0">
              <a:buNone/>
            </a:pPr>
            <a:r>
              <a:rPr lang="sv-SE" sz="1600"/>
              <a:t>Bakgrund till nationell vårdförmedling och vårdgarantin </a:t>
            </a:r>
          </a:p>
          <a:p>
            <a:pPr marL="0" indent="0">
              <a:buNone/>
            </a:pPr>
            <a:r>
              <a:rPr lang="sv-SE" sz="1600"/>
              <a:t>Information till patienter </a:t>
            </a:r>
          </a:p>
          <a:p>
            <a:pPr marL="0" indent="0">
              <a:buNone/>
            </a:pPr>
            <a:r>
              <a:rPr lang="sv-SE" sz="1600" b="1"/>
              <a:t>Gemensamma diskussionsfrågor</a:t>
            </a:r>
          </a:p>
        </p:txBody>
      </p:sp>
      <p:pic>
        <p:nvPicPr>
          <p:cNvPr id="7" name="Bildobjekt 5" descr="Socialstyrelsen">
            <a:extLst>
              <a:ext uri="{FF2B5EF4-FFF2-40B4-BE49-F238E27FC236}">
                <a16:creationId xmlns:a16="http://schemas.microsoft.com/office/drawing/2014/main" id="{358DFB11-3520-27BE-B2E5-2D8AA0FC32CA}"/>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Tree>
    <p:extLst>
      <p:ext uri="{BB962C8B-B14F-4D97-AF65-F5344CB8AC3E}">
        <p14:creationId xmlns:p14="http://schemas.microsoft.com/office/powerpoint/2010/main" val="911906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a:extLst>
            <a:ext uri="{FF2B5EF4-FFF2-40B4-BE49-F238E27FC236}">
              <a16:creationId xmlns:a16="http://schemas.microsoft.com/office/drawing/2014/main" id="{D49D19BD-FEB9-465B-828D-E8AEC2F6C4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BE39A-A7D5-A35E-F753-08D55BF173AB}"/>
              </a:ext>
            </a:extLst>
          </p:cNvPr>
          <p:cNvSpPr>
            <a:spLocks noGrp="1"/>
          </p:cNvSpPr>
          <p:nvPr>
            <p:ph type="title"/>
          </p:nvPr>
        </p:nvSpPr>
        <p:spPr>
          <a:xfrm>
            <a:off x="636889" y="540000"/>
            <a:ext cx="9720000" cy="593786"/>
          </a:xfrm>
        </p:spPr>
        <p:txBody>
          <a:bodyPr/>
          <a:lstStyle/>
          <a:p>
            <a:r>
              <a:rPr lang="sv-SE"/>
              <a:t>Reflektionsfrågor om vårdgarantin</a:t>
            </a:r>
          </a:p>
        </p:txBody>
      </p:sp>
      <p:sp>
        <p:nvSpPr>
          <p:cNvPr id="5" name="Rectangle 4">
            <a:extLst>
              <a:ext uri="{FF2B5EF4-FFF2-40B4-BE49-F238E27FC236}">
                <a16:creationId xmlns:a16="http://schemas.microsoft.com/office/drawing/2014/main" id="{2A6AFC2D-8278-AE13-B0E6-ADDEA10CEE81}"/>
              </a:ext>
              <a:ext uri="{C183D7F6-B498-43B3-948B-1728B52AA6E4}">
                <adec:decorative xmlns:adec="http://schemas.microsoft.com/office/drawing/2017/decorative" val="1"/>
              </a:ext>
            </a:extLst>
          </p:cNvPr>
          <p:cNvSpPr/>
          <p:nvPr/>
        </p:nvSpPr>
        <p:spPr>
          <a:xfrm>
            <a:off x="518331" y="1282699"/>
            <a:ext cx="11290178" cy="4857751"/>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Graphic 2">
            <a:extLst>
              <a:ext uri="{FF2B5EF4-FFF2-40B4-BE49-F238E27FC236}">
                <a16:creationId xmlns:a16="http://schemas.microsoft.com/office/drawing/2014/main" id="{3C62B2D7-8961-A5AC-8B3C-BBD5FC503E78}"/>
              </a:ext>
              <a:ext uri="{C183D7F6-B498-43B3-948B-1728B52AA6E4}">
                <adec:decorative xmlns:adec="http://schemas.microsoft.com/office/drawing/2017/decorative" val="1"/>
              </a:ext>
            </a:extLst>
          </p:cNvPr>
          <p:cNvPicPr>
            <a:picLocks/>
          </p:cNvPicPr>
          <p:nvPr/>
        </p:nvPicPr>
        <p:blipFill>
          <a:blip r:embed="rId2">
            <a:lum/>
            <a:extLst>
              <a:ext uri="{96DAC541-7B7A-43D3-8B79-37D633B846F1}">
                <asvg:svgBlip xmlns:asvg="http://schemas.microsoft.com/office/drawing/2016/SVG/main" r:embed="rId3"/>
              </a:ext>
            </a:extLst>
          </a:blip>
          <a:stretch>
            <a:fillRect/>
          </a:stretch>
        </p:blipFill>
        <p:spPr>
          <a:xfrm>
            <a:off x="1343016" y="2881639"/>
            <a:ext cx="1634614" cy="1634991"/>
          </a:xfrm>
          <a:prstGeom prst="rect">
            <a:avLst/>
          </a:prstGeom>
        </p:spPr>
      </p:pic>
      <p:sp>
        <p:nvSpPr>
          <p:cNvPr id="9" name="Rectangle 8">
            <a:extLst>
              <a:ext uri="{FF2B5EF4-FFF2-40B4-BE49-F238E27FC236}">
                <a16:creationId xmlns:a16="http://schemas.microsoft.com/office/drawing/2014/main" id="{E1A4F9EF-AF57-9314-046C-5D72628C1131}"/>
              </a:ext>
            </a:extLst>
          </p:cNvPr>
          <p:cNvSpPr/>
          <p:nvPr/>
        </p:nvSpPr>
        <p:spPr>
          <a:xfrm>
            <a:off x="3974842" y="2743202"/>
            <a:ext cx="7235684" cy="2034074"/>
          </a:xfrm>
          <a:prstGeom prst="rect">
            <a:avLst/>
          </a:prstGeom>
          <a:solidFill>
            <a:schemeClr val="bg1"/>
          </a:solidFill>
          <a:ln w="635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80000" tIns="252000" rIns="180000" bIns="180000" rtlCol="0" anchor="ctr"/>
          <a:lstStyle/>
          <a:p>
            <a:pPr marL="285750" indent="-285750">
              <a:spcAft>
                <a:spcPts val="1400"/>
              </a:spcAft>
              <a:buFont typeface="Arial" panose="020B0604020202020204" pitchFamily="34" charset="0"/>
              <a:buChar char="•"/>
            </a:pPr>
            <a:r>
              <a:rPr lang="sv-SE" sz="1600">
                <a:solidFill>
                  <a:schemeClr val="tx1"/>
                </a:solidFill>
              </a:rPr>
              <a:t>Ser vi till att patienter som förväntas vänta längre än vårdgarantins tidsgränser får vård hos en annan vårdgivare? </a:t>
            </a:r>
          </a:p>
          <a:p>
            <a:pPr marL="285750" indent="-285750">
              <a:spcAft>
                <a:spcPts val="1400"/>
              </a:spcAft>
              <a:buFont typeface="Arial" panose="020B0604020202020204" pitchFamily="34" charset="0"/>
              <a:buChar char="•"/>
            </a:pPr>
            <a:r>
              <a:rPr lang="sv-SE" sz="1600">
                <a:solidFill>
                  <a:schemeClr val="tx1"/>
                </a:solidFill>
              </a:rPr>
              <a:t>Har alla berörda i verksamheten/regionen god kunskap om vad vårdgarantin innebär? </a:t>
            </a:r>
          </a:p>
        </p:txBody>
      </p:sp>
      <p:pic>
        <p:nvPicPr>
          <p:cNvPr id="12" name="Graphic 11">
            <a:extLst>
              <a:ext uri="{FF2B5EF4-FFF2-40B4-BE49-F238E27FC236}">
                <a16:creationId xmlns:a16="http://schemas.microsoft.com/office/drawing/2014/main" id="{9A3D8898-4FD5-3061-53ED-305EE65425B6}"/>
              </a:ext>
              <a:ext uri="{C183D7F6-B498-43B3-948B-1728B52AA6E4}">
                <adec:decorative xmlns:adec="http://schemas.microsoft.com/office/drawing/2017/decorative" val="1"/>
              </a:ext>
            </a:extLst>
          </p:cNvPr>
          <p:cNvPicPr>
            <a:picLocks/>
          </p:cNvPicPr>
          <p:nvPr/>
        </p:nvPicPr>
        <p:blipFill>
          <a:blip r:embed="rId4">
            <a:lum/>
            <a:extLst>
              <a:ext uri="{96DAC541-7B7A-43D3-8B79-37D633B846F1}">
                <asvg:svgBlip xmlns:asvg="http://schemas.microsoft.com/office/drawing/2016/SVG/main" r:embed="rId5"/>
              </a:ext>
            </a:extLst>
          </a:blip>
          <a:stretch>
            <a:fillRect/>
          </a:stretch>
        </p:blipFill>
        <p:spPr>
          <a:xfrm rot="21310786">
            <a:off x="7379801" y="2438244"/>
            <a:ext cx="425766" cy="425766"/>
          </a:xfrm>
          <a:prstGeom prst="rect">
            <a:avLst/>
          </a:prstGeom>
        </p:spPr>
      </p:pic>
    </p:spTree>
    <p:extLst>
      <p:ext uri="{BB962C8B-B14F-4D97-AF65-F5344CB8AC3E}">
        <p14:creationId xmlns:p14="http://schemas.microsoft.com/office/powerpoint/2010/main" val="38366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8018A-0460-DE36-E371-BCF4E7EFC04F}"/>
              </a:ext>
            </a:extLst>
          </p:cNvPr>
          <p:cNvSpPr>
            <a:spLocks noGrp="1"/>
          </p:cNvSpPr>
          <p:nvPr>
            <p:ph type="title"/>
          </p:nvPr>
        </p:nvSpPr>
        <p:spPr/>
        <p:txBody>
          <a:bodyPr>
            <a:normAutofit/>
          </a:bodyPr>
          <a:lstStyle/>
          <a:p>
            <a:r>
              <a:rPr lang="sv-SE"/>
              <a:t>Introduktion till underlaget </a:t>
            </a:r>
          </a:p>
        </p:txBody>
      </p:sp>
      <p:pic>
        <p:nvPicPr>
          <p:cNvPr id="7" name="Picture 6">
            <a:extLst>
              <a:ext uri="{FF2B5EF4-FFF2-40B4-BE49-F238E27FC236}">
                <a16:creationId xmlns:a16="http://schemas.microsoft.com/office/drawing/2014/main" id="{FE1C5196-B6CF-AA0C-5CB1-C7AF386D1D0D}"/>
              </a:ext>
              <a:ext uri="{C183D7F6-B498-43B3-948B-1728B52AA6E4}">
                <adec:decorative xmlns:adec="http://schemas.microsoft.com/office/drawing/2017/decorative" val="1"/>
              </a:ext>
            </a:extLst>
          </p:cNvPr>
          <p:cNvPicPr>
            <a:picLocks noChangeAspect="1"/>
          </p:cNvPicPr>
          <p:nvPr/>
        </p:nvPicPr>
        <p:blipFill>
          <a:blip r:embed="rId2">
            <a:alphaModFix amt="66000"/>
            <a:extLst>
              <a:ext uri="{28A0092B-C50C-407E-A947-70E740481C1C}">
                <a14:useLocalDpi xmlns:a14="http://schemas.microsoft.com/office/drawing/2010/main" val="0"/>
              </a:ext>
            </a:extLst>
          </a:blip>
          <a:srcRect l="20494" r="20494"/>
          <a:stretch/>
        </p:blipFill>
        <p:spPr>
          <a:xfrm>
            <a:off x="6713116" y="0"/>
            <a:ext cx="5478884" cy="6858000"/>
          </a:xfrm>
          <a:prstGeom prst="rect">
            <a:avLst/>
          </a:prstGeom>
        </p:spPr>
      </p:pic>
      <p:pic>
        <p:nvPicPr>
          <p:cNvPr id="8" name="Bildobjekt 5" descr="Socialstyrelsen">
            <a:extLst>
              <a:ext uri="{FF2B5EF4-FFF2-40B4-BE49-F238E27FC236}">
                <a16:creationId xmlns:a16="http://schemas.microsoft.com/office/drawing/2014/main" id="{305F503B-6A53-9099-6CC8-2473EAEF27D0}"/>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
        <p:nvSpPr>
          <p:cNvPr id="10" name="Rectangle 9">
            <a:extLst>
              <a:ext uri="{FF2B5EF4-FFF2-40B4-BE49-F238E27FC236}">
                <a16:creationId xmlns:a16="http://schemas.microsoft.com/office/drawing/2014/main" id="{EF8D7FD2-E926-F86B-015B-C8D6B86717A2}"/>
              </a:ext>
            </a:extLst>
          </p:cNvPr>
          <p:cNvSpPr/>
          <p:nvPr/>
        </p:nvSpPr>
        <p:spPr>
          <a:xfrm>
            <a:off x="636888" y="1620000"/>
            <a:ext cx="8988462" cy="971319"/>
          </a:xfrm>
          <a:prstGeom prst="rect">
            <a:avLst/>
          </a:prstGeom>
          <a:solidFill>
            <a:srgbClr val="FCFAF5">
              <a:alpha val="9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400" i="1">
                <a:solidFill>
                  <a:schemeClr val="tx1"/>
                </a:solidFill>
              </a:rPr>
              <a:t>Detta presentationsmaterial ingår som en del i ett samlat stöd riktat till regionerna. Underlaget är tänkt att användas som ett stöd i diskussioner rörande vårdgarantin och nationell vårdförmedling. </a:t>
            </a:r>
          </a:p>
        </p:txBody>
      </p:sp>
      <p:sp>
        <p:nvSpPr>
          <p:cNvPr id="4" name="Rectangle 3">
            <a:extLst>
              <a:ext uri="{FF2B5EF4-FFF2-40B4-BE49-F238E27FC236}">
                <a16:creationId xmlns:a16="http://schemas.microsoft.com/office/drawing/2014/main" id="{34275A34-4FB8-9DC8-E1D6-F22CEA6A3F09}"/>
              </a:ext>
            </a:extLst>
          </p:cNvPr>
          <p:cNvSpPr/>
          <p:nvPr/>
        </p:nvSpPr>
        <p:spPr>
          <a:xfrm>
            <a:off x="636888" y="2591320"/>
            <a:ext cx="8988462" cy="2512025"/>
          </a:xfrm>
          <a:prstGeom prst="rect">
            <a:avLst/>
          </a:prstGeom>
          <a:solidFill>
            <a:srgbClr val="FCFAF5">
              <a:alpha val="9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400">
                <a:solidFill>
                  <a:schemeClr val="tx1"/>
                </a:solidFill>
              </a:rPr>
              <a:t>Materialet är ett komplement till informationsunderlaget </a:t>
            </a:r>
            <a:r>
              <a:rPr lang="sv-SE" sz="1400" i="1">
                <a:solidFill>
                  <a:schemeClr val="tx1"/>
                </a:solidFill>
              </a:rPr>
              <a:t>Nationell vårdförmedling och vårdgarantin, </a:t>
            </a:r>
            <a:r>
              <a:rPr lang="sv-SE" sz="1400">
                <a:solidFill>
                  <a:schemeClr val="tx1"/>
                </a:solidFill>
              </a:rPr>
              <a:t>som är ett av flera stödjande underlag till vårdgivare inom ramen för Socialstyrelsen och </a:t>
            </a:r>
            <a:br>
              <a:rPr lang="sv-SE" sz="1400">
                <a:solidFill>
                  <a:schemeClr val="tx1"/>
                </a:solidFill>
              </a:rPr>
            </a:br>
            <a:r>
              <a:rPr lang="sv-SE" sz="1400">
                <a:solidFill>
                  <a:schemeClr val="tx1"/>
                </a:solidFill>
              </a:rPr>
              <a:t>E-hälsomyndighetens uppdrag: </a:t>
            </a:r>
            <a:r>
              <a:rPr lang="sv-SE" sz="1400" i="1">
                <a:solidFill>
                  <a:schemeClr val="tx1"/>
                </a:solidFill>
              </a:rPr>
              <a:t>att ta fram ett förslag på nationell plan för nationell vårdförmedling (S2023/02177 (delvis)). </a:t>
            </a:r>
            <a:r>
              <a:rPr lang="sv-SE" sz="1400">
                <a:solidFill>
                  <a:schemeClr val="tx1"/>
                </a:solidFill>
              </a:rPr>
              <a:t>Nationell vårdförmedling innebär att väntande patienter erbjuds vård hos en annan vårdgivare (offentlig eller privat) med ledig kapacitet eller kortare väntetider – oavsett var i landet denna vårdgivare bedriver sin verksamhet. </a:t>
            </a:r>
          </a:p>
          <a:p>
            <a:endParaRPr lang="sv-SE" sz="1400">
              <a:solidFill>
                <a:schemeClr val="tx1"/>
              </a:solidFill>
            </a:endParaRPr>
          </a:p>
          <a:p>
            <a:r>
              <a:rPr lang="sv-SE" sz="1400">
                <a:solidFill>
                  <a:schemeClr val="tx1"/>
                </a:solidFill>
              </a:rPr>
              <a:t>Det här presentationsmaterialet, </a:t>
            </a:r>
            <a:r>
              <a:rPr lang="sv-SE" sz="1400" b="1">
                <a:solidFill>
                  <a:schemeClr val="tx1"/>
                </a:solidFill>
              </a:rPr>
              <a:t>fokuserar på nationell vårdförmedling utifrån vårdgivarens perspektiv och roll, </a:t>
            </a:r>
            <a:r>
              <a:rPr lang="sv-SE" sz="1400">
                <a:solidFill>
                  <a:schemeClr val="tx1"/>
                </a:solidFill>
              </a:rPr>
              <a:t>inklusive vårdens skyldigheter kopplade till vårdgarantin. Underlaget syftar till att bidra till att höja kunskapen om vårdgarantin och nationell vårdförmedling bland vårdgivare och vårdens medarbetare. </a:t>
            </a:r>
          </a:p>
        </p:txBody>
      </p:sp>
    </p:spTree>
    <p:extLst>
      <p:ext uri="{BB962C8B-B14F-4D97-AF65-F5344CB8AC3E}">
        <p14:creationId xmlns:p14="http://schemas.microsoft.com/office/powerpoint/2010/main" val="4210986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a:extLst>
            <a:ext uri="{FF2B5EF4-FFF2-40B4-BE49-F238E27FC236}">
              <a16:creationId xmlns:a16="http://schemas.microsoft.com/office/drawing/2014/main" id="{EA967EAE-7E1E-AB05-330B-B90DEE595B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D51F0-5CFC-8DCA-3805-313A8BC5A268}"/>
              </a:ext>
            </a:extLst>
          </p:cNvPr>
          <p:cNvSpPr>
            <a:spLocks noGrp="1"/>
          </p:cNvSpPr>
          <p:nvPr>
            <p:ph type="title"/>
          </p:nvPr>
        </p:nvSpPr>
        <p:spPr>
          <a:xfrm>
            <a:off x="636889" y="540000"/>
            <a:ext cx="9720000" cy="593786"/>
          </a:xfrm>
        </p:spPr>
        <p:txBody>
          <a:bodyPr/>
          <a:lstStyle/>
          <a:p>
            <a:r>
              <a:rPr lang="sv-SE"/>
              <a:t>Reflektionsfrågor om vårdförmedlingsprocessen </a:t>
            </a:r>
          </a:p>
        </p:txBody>
      </p:sp>
      <p:sp>
        <p:nvSpPr>
          <p:cNvPr id="5" name="Rectangle 4">
            <a:extLst>
              <a:ext uri="{FF2B5EF4-FFF2-40B4-BE49-F238E27FC236}">
                <a16:creationId xmlns:a16="http://schemas.microsoft.com/office/drawing/2014/main" id="{0917F8C1-C0A3-2650-1994-D0C3270D3051}"/>
              </a:ext>
              <a:ext uri="{C183D7F6-B498-43B3-948B-1728B52AA6E4}">
                <adec:decorative xmlns:adec="http://schemas.microsoft.com/office/drawing/2017/decorative" val="1"/>
              </a:ext>
            </a:extLst>
          </p:cNvPr>
          <p:cNvSpPr/>
          <p:nvPr/>
        </p:nvSpPr>
        <p:spPr>
          <a:xfrm>
            <a:off x="518331" y="1282699"/>
            <a:ext cx="11290178" cy="4857751"/>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Graphic 2">
            <a:extLst>
              <a:ext uri="{FF2B5EF4-FFF2-40B4-BE49-F238E27FC236}">
                <a16:creationId xmlns:a16="http://schemas.microsoft.com/office/drawing/2014/main" id="{280B1331-A00E-D17D-C7DA-46BB511FAB57}"/>
              </a:ext>
              <a:ext uri="{C183D7F6-B498-43B3-948B-1728B52AA6E4}">
                <adec:decorative xmlns:adec="http://schemas.microsoft.com/office/drawing/2017/decorative" val="1"/>
              </a:ext>
            </a:extLst>
          </p:cNvPr>
          <p:cNvPicPr>
            <a:picLocks/>
          </p:cNvPicPr>
          <p:nvPr/>
        </p:nvPicPr>
        <p:blipFill>
          <a:blip r:embed="rId2">
            <a:lum/>
            <a:extLst>
              <a:ext uri="{96DAC541-7B7A-43D3-8B79-37D633B846F1}">
                <asvg:svgBlip xmlns:asvg="http://schemas.microsoft.com/office/drawing/2016/SVG/main" r:embed="rId3"/>
              </a:ext>
            </a:extLst>
          </a:blip>
          <a:stretch>
            <a:fillRect/>
          </a:stretch>
        </p:blipFill>
        <p:spPr>
          <a:xfrm>
            <a:off x="1343016" y="2881639"/>
            <a:ext cx="1634614" cy="1634991"/>
          </a:xfrm>
          <a:prstGeom prst="rect">
            <a:avLst/>
          </a:prstGeom>
        </p:spPr>
      </p:pic>
      <p:sp>
        <p:nvSpPr>
          <p:cNvPr id="9" name="Rectangle 8">
            <a:extLst>
              <a:ext uri="{FF2B5EF4-FFF2-40B4-BE49-F238E27FC236}">
                <a16:creationId xmlns:a16="http://schemas.microsoft.com/office/drawing/2014/main" id="{274D7370-3482-4703-27BD-CF5BEE5A59C6}"/>
              </a:ext>
            </a:extLst>
          </p:cNvPr>
          <p:cNvSpPr/>
          <p:nvPr/>
        </p:nvSpPr>
        <p:spPr>
          <a:xfrm>
            <a:off x="3974842" y="2743202"/>
            <a:ext cx="7235684" cy="2034074"/>
          </a:xfrm>
          <a:prstGeom prst="rect">
            <a:avLst/>
          </a:prstGeom>
          <a:solidFill>
            <a:schemeClr val="bg1"/>
          </a:solidFill>
          <a:ln w="635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80000" tIns="252000" rIns="180000" bIns="180000" rtlCol="0" anchor="ctr"/>
          <a:lstStyle/>
          <a:p>
            <a:pPr marL="285750" indent="-285750">
              <a:spcAft>
                <a:spcPts val="1300"/>
              </a:spcAft>
              <a:buFont typeface="Arial" panose="020B0604020202020204" pitchFamily="34" charset="0"/>
              <a:buChar char="•"/>
            </a:pPr>
            <a:r>
              <a:rPr lang="sv-SE" sz="1600">
                <a:solidFill>
                  <a:schemeClr val="tx1"/>
                </a:solidFill>
              </a:rPr>
              <a:t>Hur ser vårdförmedlingsprocessen ut i vår region, och på vår vårdenhet? </a:t>
            </a:r>
          </a:p>
          <a:p>
            <a:pPr marL="285750" indent="-285750">
              <a:spcAft>
                <a:spcPts val="1300"/>
              </a:spcAft>
              <a:buFont typeface="Arial" panose="020B0604020202020204" pitchFamily="34" charset="0"/>
              <a:buChar char="•"/>
            </a:pPr>
            <a:r>
              <a:rPr lang="sv-SE" sz="1600">
                <a:solidFill>
                  <a:schemeClr val="tx1"/>
                </a:solidFill>
              </a:rPr>
              <a:t>Hur säkerställer vi en trygg och säker vårdförmedlingsprocess för våra patienter?</a:t>
            </a:r>
          </a:p>
          <a:p>
            <a:pPr marL="285750" indent="-285750">
              <a:spcAft>
                <a:spcPts val="1300"/>
              </a:spcAft>
              <a:buFont typeface="Arial" panose="020B0604020202020204" pitchFamily="34" charset="0"/>
              <a:buChar char="•"/>
            </a:pPr>
            <a:r>
              <a:rPr lang="sv-SE" sz="1600">
                <a:solidFill>
                  <a:schemeClr val="tx1"/>
                </a:solidFill>
              </a:rPr>
              <a:t>Hur följer vi upp patienten efter att vårdinsatsen har utförts?</a:t>
            </a:r>
          </a:p>
        </p:txBody>
      </p:sp>
      <p:pic>
        <p:nvPicPr>
          <p:cNvPr id="12" name="Graphic 11">
            <a:extLst>
              <a:ext uri="{FF2B5EF4-FFF2-40B4-BE49-F238E27FC236}">
                <a16:creationId xmlns:a16="http://schemas.microsoft.com/office/drawing/2014/main" id="{28059B20-894F-3407-2F92-66C8314CBA1A}"/>
              </a:ext>
              <a:ext uri="{C183D7F6-B498-43B3-948B-1728B52AA6E4}">
                <adec:decorative xmlns:adec="http://schemas.microsoft.com/office/drawing/2017/decorative" val="1"/>
              </a:ext>
            </a:extLst>
          </p:cNvPr>
          <p:cNvPicPr>
            <a:picLocks/>
          </p:cNvPicPr>
          <p:nvPr/>
        </p:nvPicPr>
        <p:blipFill>
          <a:blip r:embed="rId4">
            <a:lum/>
            <a:extLst>
              <a:ext uri="{96DAC541-7B7A-43D3-8B79-37D633B846F1}">
                <asvg:svgBlip xmlns:asvg="http://schemas.microsoft.com/office/drawing/2016/SVG/main" r:embed="rId5"/>
              </a:ext>
            </a:extLst>
          </a:blip>
          <a:stretch>
            <a:fillRect/>
          </a:stretch>
        </p:blipFill>
        <p:spPr>
          <a:xfrm rot="21310786">
            <a:off x="7379801" y="2438244"/>
            <a:ext cx="425766" cy="425766"/>
          </a:xfrm>
          <a:prstGeom prst="rect">
            <a:avLst/>
          </a:prstGeom>
        </p:spPr>
      </p:pic>
    </p:spTree>
    <p:extLst>
      <p:ext uri="{BB962C8B-B14F-4D97-AF65-F5344CB8AC3E}">
        <p14:creationId xmlns:p14="http://schemas.microsoft.com/office/powerpoint/2010/main" val="597978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71000"/>
          </a:schemeClr>
        </a:solidFill>
        <a:effectLst/>
      </p:bgPr>
    </p:bg>
    <p:spTree>
      <p:nvGrpSpPr>
        <p:cNvPr id="1" name="">
          <a:extLst>
            <a:ext uri="{FF2B5EF4-FFF2-40B4-BE49-F238E27FC236}">
              <a16:creationId xmlns:a16="http://schemas.microsoft.com/office/drawing/2014/main" id="{71E93381-D7DC-DCCE-2781-7734EFA70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32DD7-F5D1-2A88-FE7C-FECBC2E7AB85}"/>
              </a:ext>
            </a:extLst>
          </p:cNvPr>
          <p:cNvSpPr>
            <a:spLocks noGrp="1"/>
          </p:cNvSpPr>
          <p:nvPr>
            <p:ph type="title"/>
          </p:nvPr>
        </p:nvSpPr>
        <p:spPr>
          <a:xfrm>
            <a:off x="636889" y="540000"/>
            <a:ext cx="9720000" cy="593786"/>
          </a:xfrm>
        </p:spPr>
        <p:txBody>
          <a:bodyPr/>
          <a:lstStyle/>
          <a:p>
            <a:r>
              <a:rPr lang="sv-SE"/>
              <a:t>Reflektionsfrågor om information till patienter </a:t>
            </a:r>
          </a:p>
        </p:txBody>
      </p:sp>
      <p:sp>
        <p:nvSpPr>
          <p:cNvPr id="5" name="Rectangle 4">
            <a:extLst>
              <a:ext uri="{FF2B5EF4-FFF2-40B4-BE49-F238E27FC236}">
                <a16:creationId xmlns:a16="http://schemas.microsoft.com/office/drawing/2014/main" id="{6F089990-80A5-DB9D-D723-1DED934E640F}"/>
              </a:ext>
              <a:ext uri="{C183D7F6-B498-43B3-948B-1728B52AA6E4}">
                <adec:decorative xmlns:adec="http://schemas.microsoft.com/office/drawing/2017/decorative" val="1"/>
              </a:ext>
            </a:extLst>
          </p:cNvPr>
          <p:cNvSpPr/>
          <p:nvPr/>
        </p:nvSpPr>
        <p:spPr>
          <a:xfrm>
            <a:off x="518331" y="1282699"/>
            <a:ext cx="11290178" cy="4857751"/>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Graphic 2">
            <a:extLst>
              <a:ext uri="{FF2B5EF4-FFF2-40B4-BE49-F238E27FC236}">
                <a16:creationId xmlns:a16="http://schemas.microsoft.com/office/drawing/2014/main" id="{4E8010D1-D569-CC15-5A6D-3996D724B51A}"/>
              </a:ext>
              <a:ext uri="{C183D7F6-B498-43B3-948B-1728B52AA6E4}">
                <adec:decorative xmlns:adec="http://schemas.microsoft.com/office/drawing/2017/decorative" val="1"/>
              </a:ext>
            </a:extLst>
          </p:cNvPr>
          <p:cNvPicPr>
            <a:picLocks/>
          </p:cNvPicPr>
          <p:nvPr/>
        </p:nvPicPr>
        <p:blipFill>
          <a:blip r:embed="rId2">
            <a:lum/>
            <a:extLst>
              <a:ext uri="{96DAC541-7B7A-43D3-8B79-37D633B846F1}">
                <asvg:svgBlip xmlns:asvg="http://schemas.microsoft.com/office/drawing/2016/SVG/main" r:embed="rId3"/>
              </a:ext>
            </a:extLst>
          </a:blip>
          <a:stretch>
            <a:fillRect/>
          </a:stretch>
        </p:blipFill>
        <p:spPr>
          <a:xfrm>
            <a:off x="1343016" y="2881639"/>
            <a:ext cx="1634614" cy="1634991"/>
          </a:xfrm>
          <a:prstGeom prst="rect">
            <a:avLst/>
          </a:prstGeom>
        </p:spPr>
      </p:pic>
      <p:sp>
        <p:nvSpPr>
          <p:cNvPr id="9" name="Rectangle 8">
            <a:extLst>
              <a:ext uri="{FF2B5EF4-FFF2-40B4-BE49-F238E27FC236}">
                <a16:creationId xmlns:a16="http://schemas.microsoft.com/office/drawing/2014/main" id="{017296D5-60F9-CD5A-2E6C-B4C0A54AC375}"/>
              </a:ext>
            </a:extLst>
          </p:cNvPr>
          <p:cNvSpPr/>
          <p:nvPr/>
        </p:nvSpPr>
        <p:spPr>
          <a:xfrm>
            <a:off x="3974842" y="2651127"/>
            <a:ext cx="7235684" cy="3098509"/>
          </a:xfrm>
          <a:prstGeom prst="rect">
            <a:avLst/>
          </a:prstGeom>
          <a:solidFill>
            <a:schemeClr val="bg1"/>
          </a:solidFill>
          <a:ln w="635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80000" tIns="252000" rIns="180000" bIns="180000" rtlCol="0" anchor="ctr"/>
          <a:lstStyle/>
          <a:p>
            <a:pPr marL="285750" indent="-285750">
              <a:spcAft>
                <a:spcPts val="600"/>
              </a:spcAft>
              <a:buFont typeface="Arial" panose="020B0604020202020204" pitchFamily="34" charset="0"/>
              <a:buChar char="•"/>
            </a:pPr>
            <a:r>
              <a:rPr lang="sv-SE" sz="1600">
                <a:solidFill>
                  <a:schemeClr val="tx1"/>
                </a:solidFill>
              </a:rPr>
              <a:t>Hur arbetar vi med att anpassa informationen utifrån patienternas förutsättningar? </a:t>
            </a:r>
          </a:p>
          <a:p>
            <a:pPr marL="742950" lvl="1" indent="-285750">
              <a:spcAft>
                <a:spcPts val="900"/>
              </a:spcAft>
              <a:buFont typeface="Arial" panose="020B0604020202020204" pitchFamily="34" charset="0"/>
              <a:buChar char="•"/>
            </a:pPr>
            <a:r>
              <a:rPr lang="sv-SE" sz="1600" i="1">
                <a:solidFill>
                  <a:schemeClr val="tx1"/>
                </a:solidFill>
              </a:rPr>
              <a:t>Vilka behov av anpassningar har våra patienter?</a:t>
            </a:r>
          </a:p>
          <a:p>
            <a:pPr marL="285750" indent="-285750">
              <a:spcAft>
                <a:spcPts val="600"/>
              </a:spcAft>
              <a:buFont typeface="Arial" panose="020B0604020202020204" pitchFamily="34" charset="0"/>
              <a:buChar char="•"/>
            </a:pPr>
            <a:r>
              <a:rPr lang="sv-SE" sz="1600">
                <a:solidFill>
                  <a:schemeClr val="tx1"/>
                </a:solidFill>
              </a:rPr>
              <a:t>Hur säkerställer vi att alla patienter förstår vad ett erbjudande om nationell vårdförmedling innebär för att de ska kunna fatta ett välgrundat beslut? </a:t>
            </a:r>
          </a:p>
          <a:p>
            <a:pPr marL="285750" indent="-285750">
              <a:spcAft>
                <a:spcPts val="600"/>
              </a:spcAft>
              <a:buFont typeface="Arial" panose="020B0604020202020204" pitchFamily="34" charset="0"/>
              <a:buChar char="•"/>
            </a:pPr>
            <a:r>
              <a:rPr lang="sv-SE" sz="1600">
                <a:solidFill>
                  <a:schemeClr val="tx1"/>
                </a:solidFill>
              </a:rPr>
              <a:t>Vilka andra informationskällor kan vi rekommendera till våra patienter när de söker information om vårdgarantin och nationell vårdförmedling? </a:t>
            </a:r>
          </a:p>
        </p:txBody>
      </p:sp>
      <p:pic>
        <p:nvPicPr>
          <p:cNvPr id="12" name="Graphic 11">
            <a:extLst>
              <a:ext uri="{FF2B5EF4-FFF2-40B4-BE49-F238E27FC236}">
                <a16:creationId xmlns:a16="http://schemas.microsoft.com/office/drawing/2014/main" id="{B6C31E28-4DC9-7C70-6A3A-2115535AE163}"/>
              </a:ext>
              <a:ext uri="{C183D7F6-B498-43B3-948B-1728B52AA6E4}">
                <adec:decorative xmlns:adec="http://schemas.microsoft.com/office/drawing/2017/decorative" val="1"/>
              </a:ext>
            </a:extLst>
          </p:cNvPr>
          <p:cNvPicPr>
            <a:picLocks/>
          </p:cNvPicPr>
          <p:nvPr/>
        </p:nvPicPr>
        <p:blipFill>
          <a:blip r:embed="rId4">
            <a:lum/>
            <a:extLst>
              <a:ext uri="{96DAC541-7B7A-43D3-8B79-37D633B846F1}">
                <asvg:svgBlip xmlns:asvg="http://schemas.microsoft.com/office/drawing/2016/SVG/main" r:embed="rId5"/>
              </a:ext>
            </a:extLst>
          </a:blip>
          <a:stretch>
            <a:fillRect/>
          </a:stretch>
        </p:blipFill>
        <p:spPr>
          <a:xfrm rot="21310786">
            <a:off x="7379801" y="2438244"/>
            <a:ext cx="425766" cy="425766"/>
          </a:xfrm>
          <a:prstGeom prst="rect">
            <a:avLst/>
          </a:prstGeom>
        </p:spPr>
      </p:pic>
    </p:spTree>
    <p:extLst>
      <p:ext uri="{BB962C8B-B14F-4D97-AF65-F5344CB8AC3E}">
        <p14:creationId xmlns:p14="http://schemas.microsoft.com/office/powerpoint/2010/main" val="1280871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Socialstyrelsen logotyp">
            <a:extLst>
              <a:ext uri="{FF2B5EF4-FFF2-40B4-BE49-F238E27FC236}">
                <a16:creationId xmlns:a16="http://schemas.microsoft.com/office/drawing/2014/main" id="{B541662C-280B-4FC9-A565-8B8F9B9D01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0431" y="2678228"/>
            <a:ext cx="4911139" cy="1055530"/>
          </a:xfrm>
          <a:prstGeom prst="rect">
            <a:avLst/>
          </a:prstGeom>
        </p:spPr>
      </p:pic>
    </p:spTree>
    <p:extLst>
      <p:ext uri="{BB962C8B-B14F-4D97-AF65-F5344CB8AC3E}">
        <p14:creationId xmlns:p14="http://schemas.microsoft.com/office/powerpoint/2010/main" val="188839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43706-EB84-30CA-C13A-D50DD681D081}"/>
            </a:ext>
          </a:extLst>
        </p:cNvPr>
        <p:cNvGrpSpPr/>
        <p:nvPr/>
      </p:nvGrpSpPr>
      <p:grpSpPr>
        <a:xfrm>
          <a:off x="0" y="0"/>
          <a:ext cx="0" cy="0"/>
          <a:chOff x="0" y="0"/>
          <a:chExt cx="0" cy="0"/>
        </a:xfrm>
      </p:grpSpPr>
      <p:pic>
        <p:nvPicPr>
          <p:cNvPr id="40" name="Picture 39">
            <a:extLst>
              <a:ext uri="{FF2B5EF4-FFF2-40B4-BE49-F238E27FC236}">
                <a16:creationId xmlns:a16="http://schemas.microsoft.com/office/drawing/2014/main" id="{DAA827ED-C747-D0C5-F03B-B21AE2BD9ED3}"/>
              </a:ext>
              <a:ext uri="{C183D7F6-B498-43B3-948B-1728B52AA6E4}">
                <adec:decorative xmlns:adec="http://schemas.microsoft.com/office/drawing/2017/decorative" val="1"/>
              </a:ext>
            </a:extLst>
          </p:cNvPr>
          <p:cNvPicPr>
            <a:picLocks noChangeAspect="1"/>
          </p:cNvPicPr>
          <p:nvPr/>
        </p:nvPicPr>
        <p:blipFill>
          <a:blip r:embed="rId2">
            <a:alphaModFix amt="66000"/>
            <a:extLst>
              <a:ext uri="{28A0092B-C50C-407E-A947-70E740481C1C}">
                <a14:useLocalDpi xmlns:a14="http://schemas.microsoft.com/office/drawing/2010/main" val="0"/>
              </a:ext>
            </a:extLst>
          </a:blip>
          <a:srcRect l="20494" r="20494"/>
          <a:stretch/>
        </p:blipFill>
        <p:spPr>
          <a:xfrm>
            <a:off x="6713116" y="0"/>
            <a:ext cx="5478884" cy="6858000"/>
          </a:xfrm>
          <a:prstGeom prst="rect">
            <a:avLst/>
          </a:prstGeom>
        </p:spPr>
      </p:pic>
      <p:sp>
        <p:nvSpPr>
          <p:cNvPr id="19" name="Rectangle 18">
            <a:extLst>
              <a:ext uri="{FF2B5EF4-FFF2-40B4-BE49-F238E27FC236}">
                <a16:creationId xmlns:a16="http://schemas.microsoft.com/office/drawing/2014/main" id="{4F232493-28B8-CDCD-06FE-37D5E3C8DEEB}"/>
              </a:ext>
            </a:extLst>
          </p:cNvPr>
          <p:cNvSpPr/>
          <p:nvPr/>
        </p:nvSpPr>
        <p:spPr>
          <a:xfrm>
            <a:off x="1389087" y="3327877"/>
            <a:ext cx="9502807" cy="728692"/>
          </a:xfrm>
          <a:prstGeom prst="rect">
            <a:avLst/>
          </a:prstGeom>
          <a:solidFill>
            <a:srgbClr val="FCFAF5">
              <a:alpha val="9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ctr"/>
          <a:lstStyle/>
          <a:p>
            <a:r>
              <a:rPr lang="sv-SE" sz="1400" b="1">
                <a:solidFill>
                  <a:schemeClr val="tx1"/>
                </a:solidFill>
              </a:rPr>
              <a:t>Målet</a:t>
            </a:r>
            <a:r>
              <a:rPr lang="sv-SE" sz="1400">
                <a:solidFill>
                  <a:schemeClr val="tx1"/>
                </a:solidFill>
              </a:rPr>
              <a:t> med underlaget är att höja kunskapen och medvetenheten kring vårdens skyldigheter </a:t>
            </a:r>
            <a:br>
              <a:rPr lang="sv-SE" sz="1400">
                <a:solidFill>
                  <a:schemeClr val="tx1"/>
                </a:solidFill>
              </a:rPr>
            </a:br>
            <a:r>
              <a:rPr lang="sv-SE" sz="1400">
                <a:solidFill>
                  <a:schemeClr val="tx1"/>
                </a:solidFill>
              </a:rPr>
              <a:t>enligt vårdgarantin och nationell vårdförmedling.</a:t>
            </a:r>
          </a:p>
        </p:txBody>
      </p:sp>
      <p:sp>
        <p:nvSpPr>
          <p:cNvPr id="2" name="Title 1">
            <a:extLst>
              <a:ext uri="{FF2B5EF4-FFF2-40B4-BE49-F238E27FC236}">
                <a16:creationId xmlns:a16="http://schemas.microsoft.com/office/drawing/2014/main" id="{421459F6-5F08-D291-042B-DC3482646814}"/>
              </a:ext>
            </a:extLst>
          </p:cNvPr>
          <p:cNvSpPr>
            <a:spLocks noGrp="1"/>
          </p:cNvSpPr>
          <p:nvPr>
            <p:ph type="title"/>
          </p:nvPr>
        </p:nvSpPr>
        <p:spPr/>
        <p:txBody>
          <a:bodyPr/>
          <a:lstStyle/>
          <a:p>
            <a:r>
              <a:rPr lang="sv-SE"/>
              <a:t>Hur kan underlaget användas? </a:t>
            </a:r>
          </a:p>
        </p:txBody>
      </p:sp>
      <p:pic>
        <p:nvPicPr>
          <p:cNvPr id="5" name="Graphic 4">
            <a:extLst>
              <a:ext uri="{FF2B5EF4-FFF2-40B4-BE49-F238E27FC236}">
                <a16:creationId xmlns:a16="http://schemas.microsoft.com/office/drawing/2014/main" id="{27CEB065-5E2D-0B5B-14F9-5065913B7E63}"/>
              </a:ext>
              <a:ext uri="{C183D7F6-B498-43B3-948B-1728B52AA6E4}">
                <adec:decorative xmlns:adec="http://schemas.microsoft.com/office/drawing/2017/decorative" val="1"/>
              </a:ext>
            </a:extLst>
          </p:cNvPr>
          <p:cNvPicPr>
            <a:picLocks/>
          </p:cNvPicPr>
          <p:nvPr/>
        </p:nvPicPr>
        <p:blipFill>
          <a:blip r:embed="rId3">
            <a:lum/>
            <a:extLst>
              <a:ext uri="{96DAC541-7B7A-43D3-8B79-37D633B846F1}">
                <asvg:svgBlip xmlns:asvg="http://schemas.microsoft.com/office/drawing/2016/SVG/main" r:embed="rId4"/>
              </a:ext>
            </a:extLst>
          </a:blip>
          <a:stretch>
            <a:fillRect/>
          </a:stretch>
        </p:blipFill>
        <p:spPr>
          <a:xfrm>
            <a:off x="883461" y="1571223"/>
            <a:ext cx="521982" cy="556367"/>
          </a:xfrm>
          <a:prstGeom prst="rect">
            <a:avLst/>
          </a:prstGeom>
        </p:spPr>
      </p:pic>
      <p:pic>
        <p:nvPicPr>
          <p:cNvPr id="41" name="Bildobjekt 5" descr="Socialstyrelsen">
            <a:extLst>
              <a:ext uri="{FF2B5EF4-FFF2-40B4-BE49-F238E27FC236}">
                <a16:creationId xmlns:a16="http://schemas.microsoft.com/office/drawing/2014/main" id="{4793885B-C8D8-9568-59A3-F3768B16956C}"/>
              </a:ext>
            </a:extLst>
          </p:cNvPr>
          <p:cNvPicPr>
            <a:picLocks noChangeAspect="1"/>
          </p:cNvPicPr>
          <p:nvPr/>
        </p:nvPicPr>
        <p:blipFill>
          <a:blip r:embed="rId5">
            <a:lum/>
          </a:blip>
          <a:stretch>
            <a:fillRect/>
          </a:stretch>
        </p:blipFill>
        <p:spPr>
          <a:xfrm>
            <a:off x="10128113" y="6333464"/>
            <a:ext cx="1440000" cy="295715"/>
          </a:xfrm>
          <a:prstGeom prst="rect">
            <a:avLst/>
          </a:prstGeom>
          <a:solidFill>
            <a:srgbClr val="002B45">
              <a:alpha val="0"/>
            </a:srgbClr>
          </a:solidFill>
        </p:spPr>
      </p:pic>
      <p:sp>
        <p:nvSpPr>
          <p:cNvPr id="17" name="Rectangle 16">
            <a:extLst>
              <a:ext uri="{FF2B5EF4-FFF2-40B4-BE49-F238E27FC236}">
                <a16:creationId xmlns:a16="http://schemas.microsoft.com/office/drawing/2014/main" id="{10AFE786-63AA-BAA5-B139-854768C993D1}"/>
              </a:ext>
            </a:extLst>
          </p:cNvPr>
          <p:cNvSpPr/>
          <p:nvPr/>
        </p:nvSpPr>
        <p:spPr>
          <a:xfrm>
            <a:off x="1389087" y="1508940"/>
            <a:ext cx="9502807" cy="692452"/>
          </a:xfrm>
          <a:prstGeom prst="rect">
            <a:avLst/>
          </a:prstGeom>
          <a:solidFill>
            <a:srgbClr val="FCFAF5">
              <a:alpha val="9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ctr"/>
          <a:lstStyle/>
          <a:p>
            <a:r>
              <a:rPr lang="sv-SE" sz="1400" b="1">
                <a:solidFill>
                  <a:schemeClr val="tx1"/>
                </a:solidFill>
              </a:rPr>
              <a:t>Syftet</a:t>
            </a:r>
            <a:r>
              <a:rPr lang="sv-SE" sz="1400">
                <a:solidFill>
                  <a:schemeClr val="tx1"/>
                </a:solidFill>
              </a:rPr>
              <a:t> är att stödja regionernas arbete med att erbjuda väntande patienter nationell vårdförmedling.</a:t>
            </a:r>
          </a:p>
        </p:txBody>
      </p:sp>
      <p:sp>
        <p:nvSpPr>
          <p:cNvPr id="32" name="Oval 31">
            <a:extLst>
              <a:ext uri="{FF2B5EF4-FFF2-40B4-BE49-F238E27FC236}">
                <a16:creationId xmlns:a16="http://schemas.microsoft.com/office/drawing/2014/main" id="{631083A7-5E68-DD50-7C22-ACFD53B83565}"/>
              </a:ext>
              <a:ext uri="{C183D7F6-B498-43B3-948B-1728B52AA6E4}">
                <adec:decorative xmlns:adec="http://schemas.microsoft.com/office/drawing/2017/decorative" val="1"/>
              </a:ext>
            </a:extLst>
          </p:cNvPr>
          <p:cNvSpPr/>
          <p:nvPr/>
        </p:nvSpPr>
        <p:spPr>
          <a:xfrm>
            <a:off x="714251" y="1419206"/>
            <a:ext cx="860400" cy="860400"/>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3" name="Graphic 32">
            <a:extLst>
              <a:ext uri="{FF2B5EF4-FFF2-40B4-BE49-F238E27FC236}">
                <a16:creationId xmlns:a16="http://schemas.microsoft.com/office/drawing/2014/main" id="{5B224BD5-9F91-FB79-183F-4FA865F34974}"/>
              </a:ext>
              <a:ext uri="{C183D7F6-B498-43B3-948B-1728B52AA6E4}">
                <adec:decorative xmlns:adec="http://schemas.microsoft.com/office/drawing/2017/decorative" val="1"/>
              </a:ext>
            </a:extLst>
          </p:cNvPr>
          <p:cNvPicPr>
            <a:picLocks/>
          </p:cNvPicPr>
          <p:nvPr/>
        </p:nvPicPr>
        <p:blipFill>
          <a:blip r:embed="rId3">
            <a:lum/>
            <a:extLst>
              <a:ext uri="{96DAC541-7B7A-43D3-8B79-37D633B846F1}">
                <asvg:svgBlip xmlns:asvg="http://schemas.microsoft.com/office/drawing/2016/SVG/main" r:embed="rId4"/>
              </a:ext>
            </a:extLst>
          </a:blip>
          <a:stretch>
            <a:fillRect/>
          </a:stretch>
        </p:blipFill>
        <p:spPr>
          <a:xfrm>
            <a:off x="883460" y="1530117"/>
            <a:ext cx="521982" cy="556367"/>
          </a:xfrm>
          <a:prstGeom prst="rect">
            <a:avLst/>
          </a:prstGeom>
        </p:spPr>
      </p:pic>
      <p:sp>
        <p:nvSpPr>
          <p:cNvPr id="24" name="Rectangle 23">
            <a:extLst>
              <a:ext uri="{FF2B5EF4-FFF2-40B4-BE49-F238E27FC236}">
                <a16:creationId xmlns:a16="http://schemas.microsoft.com/office/drawing/2014/main" id="{03A136EA-5553-8CDC-531B-56140B347889}"/>
              </a:ext>
            </a:extLst>
          </p:cNvPr>
          <p:cNvSpPr/>
          <p:nvPr/>
        </p:nvSpPr>
        <p:spPr>
          <a:xfrm>
            <a:off x="1405442" y="5130364"/>
            <a:ext cx="9502807" cy="728692"/>
          </a:xfrm>
          <a:prstGeom prst="rect">
            <a:avLst/>
          </a:prstGeom>
          <a:solidFill>
            <a:srgbClr val="FCFAF5">
              <a:alpha val="9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ctr"/>
          <a:lstStyle/>
          <a:p>
            <a:endParaRPr lang="sv-SE" sz="1400">
              <a:solidFill>
                <a:schemeClr val="tx1"/>
              </a:solidFill>
            </a:endParaRPr>
          </a:p>
          <a:p>
            <a:r>
              <a:rPr lang="sv-SE" sz="1400">
                <a:solidFill>
                  <a:schemeClr val="tx1"/>
                </a:solidFill>
              </a:rPr>
              <a:t>Materialet kan till exempel </a:t>
            </a:r>
            <a:r>
              <a:rPr lang="sv-SE" sz="1400" b="1">
                <a:solidFill>
                  <a:schemeClr val="tx1"/>
                </a:solidFill>
              </a:rPr>
              <a:t>användas </a:t>
            </a:r>
            <a:r>
              <a:rPr lang="sv-SE" sz="1400">
                <a:solidFill>
                  <a:schemeClr val="tx1"/>
                </a:solidFill>
              </a:rPr>
              <a:t>som ett diskussionsunderlag under en arbetsplatsträff, en workshop eller vid andra mötestillfällen. </a:t>
            </a:r>
            <a:r>
              <a:rPr lang="sv-SE" sz="1400" i="1">
                <a:solidFill>
                  <a:schemeClr val="tx1"/>
                </a:solidFill>
              </a:rPr>
              <a:t>Det går bra att komplettera materialet utifrån din regions förutsättningar och behov.</a:t>
            </a:r>
          </a:p>
          <a:p>
            <a:endParaRPr lang="sv-SE" sz="1400">
              <a:solidFill>
                <a:schemeClr val="tx1"/>
              </a:solidFill>
            </a:endParaRPr>
          </a:p>
        </p:txBody>
      </p:sp>
      <p:sp>
        <p:nvSpPr>
          <p:cNvPr id="27" name="Oval 26">
            <a:extLst>
              <a:ext uri="{FF2B5EF4-FFF2-40B4-BE49-F238E27FC236}">
                <a16:creationId xmlns:a16="http://schemas.microsoft.com/office/drawing/2014/main" id="{BD3F7016-E741-464E-EDE3-04A903A20ECC}"/>
              </a:ext>
              <a:ext uri="{C183D7F6-B498-43B3-948B-1728B52AA6E4}">
                <adec:decorative xmlns:adec="http://schemas.microsoft.com/office/drawing/2017/decorative" val="1"/>
              </a:ext>
            </a:extLst>
          </p:cNvPr>
          <p:cNvSpPr/>
          <p:nvPr/>
        </p:nvSpPr>
        <p:spPr>
          <a:xfrm>
            <a:off x="714251" y="5063258"/>
            <a:ext cx="860400" cy="860400"/>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5" name="Graphic 24">
            <a:extLst>
              <a:ext uri="{FF2B5EF4-FFF2-40B4-BE49-F238E27FC236}">
                <a16:creationId xmlns:a16="http://schemas.microsoft.com/office/drawing/2014/main" id="{3DF5A561-7EF6-02F1-F6C7-D82068B01172}"/>
              </a:ext>
              <a:ext uri="{C183D7F6-B498-43B3-948B-1728B52AA6E4}">
                <adec:decorative xmlns:adec="http://schemas.microsoft.com/office/drawing/2017/decorative" val="1"/>
              </a:ext>
            </a:extLst>
          </p:cNvPr>
          <p:cNvPicPr>
            <a:picLocks/>
          </p:cNvPicPr>
          <p:nvPr/>
        </p:nvPicPr>
        <p:blipFill>
          <a:blip r:embed="rId6">
            <a:lum/>
            <a:extLst>
              <a:ext uri="{96DAC541-7B7A-43D3-8B79-37D633B846F1}">
                <asvg:svgBlip xmlns:asvg="http://schemas.microsoft.com/office/drawing/2016/SVG/main" r:embed="rId7"/>
              </a:ext>
            </a:extLst>
          </a:blip>
          <a:stretch>
            <a:fillRect/>
          </a:stretch>
        </p:blipFill>
        <p:spPr>
          <a:xfrm>
            <a:off x="855310" y="5221225"/>
            <a:ext cx="578280" cy="526512"/>
          </a:xfrm>
          <a:prstGeom prst="rect">
            <a:avLst/>
          </a:prstGeom>
        </p:spPr>
      </p:pic>
      <p:grpSp>
        <p:nvGrpSpPr>
          <p:cNvPr id="14" name="Group 13">
            <a:extLst>
              <a:ext uri="{FF2B5EF4-FFF2-40B4-BE49-F238E27FC236}">
                <a16:creationId xmlns:a16="http://schemas.microsoft.com/office/drawing/2014/main" id="{3C31E653-E9F3-D04A-FB9B-BB1368789363}"/>
              </a:ext>
              <a:ext uri="{C183D7F6-B498-43B3-948B-1728B52AA6E4}">
                <adec:decorative xmlns:adec="http://schemas.microsoft.com/office/drawing/2017/decorative" val="1"/>
              </a:ext>
            </a:extLst>
          </p:cNvPr>
          <p:cNvGrpSpPr/>
          <p:nvPr/>
        </p:nvGrpSpPr>
        <p:grpSpPr>
          <a:xfrm>
            <a:off x="714252" y="3238924"/>
            <a:ext cx="860400" cy="860400"/>
            <a:chOff x="714252" y="3238924"/>
            <a:chExt cx="860400" cy="860400"/>
          </a:xfrm>
        </p:grpSpPr>
        <p:sp>
          <p:nvSpPr>
            <p:cNvPr id="35" name="Oval 34">
              <a:extLst>
                <a:ext uri="{FF2B5EF4-FFF2-40B4-BE49-F238E27FC236}">
                  <a16:creationId xmlns:a16="http://schemas.microsoft.com/office/drawing/2014/main" id="{DEA514A0-B8C1-1AA0-3F0F-E6B9161E5C7D}"/>
                </a:ext>
              </a:extLst>
            </p:cNvPr>
            <p:cNvSpPr/>
            <p:nvPr/>
          </p:nvSpPr>
          <p:spPr>
            <a:xfrm>
              <a:off x="714252" y="3238924"/>
              <a:ext cx="860400" cy="860400"/>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Graphic 10">
              <a:extLst>
                <a:ext uri="{FF2B5EF4-FFF2-40B4-BE49-F238E27FC236}">
                  <a16:creationId xmlns:a16="http://schemas.microsoft.com/office/drawing/2014/main" id="{DCEADA9F-4E60-7EF3-1B03-820EA14C2EA3}"/>
                </a:ext>
                <a:ext uri="{C183D7F6-B498-43B3-948B-1728B52AA6E4}">
                  <adec:decorative xmlns:adec="http://schemas.microsoft.com/office/drawing/2017/decorative" val="1"/>
                </a:ext>
              </a:extLst>
            </p:cNvPr>
            <p:cNvPicPr>
              <a:picLocks/>
            </p:cNvPicPr>
            <p:nvPr/>
          </p:nvPicPr>
          <p:blipFill>
            <a:blip r:embed="rId8">
              <a:lum/>
              <a:extLst>
                <a:ext uri="{96DAC541-7B7A-43D3-8B79-37D633B846F1}">
                  <asvg:svgBlip xmlns:asvg="http://schemas.microsoft.com/office/drawing/2016/SVG/main" r:embed="rId9"/>
                </a:ext>
              </a:extLst>
            </a:blip>
            <a:stretch>
              <a:fillRect/>
            </a:stretch>
          </p:blipFill>
          <p:spPr>
            <a:xfrm>
              <a:off x="900402" y="3379478"/>
              <a:ext cx="540000" cy="538857"/>
            </a:xfrm>
            <a:prstGeom prst="rect">
              <a:avLst/>
            </a:prstGeom>
          </p:spPr>
        </p:pic>
      </p:grpSp>
      <p:sp>
        <p:nvSpPr>
          <p:cNvPr id="18" name="Rectangle 17">
            <a:extLst>
              <a:ext uri="{FF2B5EF4-FFF2-40B4-BE49-F238E27FC236}">
                <a16:creationId xmlns:a16="http://schemas.microsoft.com/office/drawing/2014/main" id="{D975226B-834B-548A-8BF3-FB23EE44966E}"/>
              </a:ext>
            </a:extLst>
          </p:cNvPr>
          <p:cNvSpPr/>
          <p:nvPr/>
        </p:nvSpPr>
        <p:spPr>
          <a:xfrm>
            <a:off x="1457857" y="2373943"/>
            <a:ext cx="9430276" cy="781383"/>
          </a:xfrm>
          <a:prstGeom prst="rect">
            <a:avLst/>
          </a:prstGeom>
          <a:solidFill>
            <a:srgbClr val="FCFAF5">
              <a:alpha val="9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ctr"/>
          <a:lstStyle/>
          <a:p>
            <a:r>
              <a:rPr lang="sv-SE" sz="1400">
                <a:solidFill>
                  <a:schemeClr val="tx1"/>
                </a:solidFill>
              </a:rPr>
              <a:t>Materialet </a:t>
            </a:r>
            <a:r>
              <a:rPr lang="sv-SE" sz="1400" b="1">
                <a:solidFill>
                  <a:schemeClr val="tx1"/>
                </a:solidFill>
              </a:rPr>
              <a:t>fokuserar </a:t>
            </a:r>
            <a:r>
              <a:rPr lang="sv-SE" sz="1400">
                <a:solidFill>
                  <a:schemeClr val="tx1"/>
                </a:solidFill>
              </a:rPr>
              <a:t>på att beskriva nationell vårdförmedling, den övergripande vårdförmedlingsprocessen och vårdens skyldigheter enligt vårdgarantin. Underlaget ger även medskick kring hur information om vårdgarantin och nationell vårdförmedling kan förmedlas till patienter. </a:t>
            </a:r>
          </a:p>
        </p:txBody>
      </p:sp>
      <p:sp>
        <p:nvSpPr>
          <p:cNvPr id="12" name="Oval 11">
            <a:extLst>
              <a:ext uri="{FF2B5EF4-FFF2-40B4-BE49-F238E27FC236}">
                <a16:creationId xmlns:a16="http://schemas.microsoft.com/office/drawing/2014/main" id="{6E4DE962-5313-8CEE-78E6-AB9FB8F84E7A}"/>
              </a:ext>
              <a:ext uri="{C183D7F6-B498-43B3-948B-1728B52AA6E4}">
                <adec:decorative xmlns:adec="http://schemas.microsoft.com/office/drawing/2017/decorative" val="1"/>
              </a:ext>
            </a:extLst>
          </p:cNvPr>
          <p:cNvSpPr/>
          <p:nvPr/>
        </p:nvSpPr>
        <p:spPr>
          <a:xfrm>
            <a:off x="714251" y="2320712"/>
            <a:ext cx="860400" cy="860400"/>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raphic 3">
            <a:extLst>
              <a:ext uri="{FF2B5EF4-FFF2-40B4-BE49-F238E27FC236}">
                <a16:creationId xmlns:a16="http://schemas.microsoft.com/office/drawing/2014/main" id="{D3E146A6-75A9-81DC-D758-E53E9B4B5DDB}"/>
              </a:ext>
              <a:ext uri="{C183D7F6-B498-43B3-948B-1728B52AA6E4}">
                <adec:decorative xmlns:adec="http://schemas.microsoft.com/office/drawing/2017/decorative" val="1"/>
              </a:ext>
            </a:extLst>
          </p:cNvPr>
          <p:cNvPicPr>
            <a:picLocks/>
          </p:cNvPicPr>
          <p:nvPr/>
        </p:nvPicPr>
        <p:blipFill>
          <a:blip r:embed="rId10">
            <a:lum/>
            <a:extLst>
              <a:ext uri="{96DAC541-7B7A-43D3-8B79-37D633B846F1}">
                <asvg:svgBlip xmlns:asvg="http://schemas.microsoft.com/office/drawing/2016/SVG/main" r:embed="rId11"/>
              </a:ext>
            </a:extLst>
          </a:blip>
          <a:stretch>
            <a:fillRect/>
          </a:stretch>
        </p:blipFill>
        <p:spPr>
          <a:xfrm>
            <a:off x="900402" y="2482781"/>
            <a:ext cx="488099" cy="482186"/>
          </a:xfrm>
          <a:prstGeom prst="rect">
            <a:avLst/>
          </a:prstGeom>
        </p:spPr>
      </p:pic>
      <p:sp>
        <p:nvSpPr>
          <p:cNvPr id="20" name="Rectangle 19">
            <a:extLst>
              <a:ext uri="{FF2B5EF4-FFF2-40B4-BE49-F238E27FC236}">
                <a16:creationId xmlns:a16="http://schemas.microsoft.com/office/drawing/2014/main" id="{369D73C4-A861-F42B-CA16-FF409C406558}"/>
              </a:ext>
            </a:extLst>
          </p:cNvPr>
          <p:cNvSpPr/>
          <p:nvPr/>
        </p:nvSpPr>
        <p:spPr>
          <a:xfrm>
            <a:off x="1405442" y="4229120"/>
            <a:ext cx="9502807" cy="728692"/>
          </a:xfrm>
          <a:prstGeom prst="rect">
            <a:avLst/>
          </a:prstGeom>
          <a:solidFill>
            <a:srgbClr val="FCFAF5">
              <a:alpha val="9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tlCol="0" anchor="ctr"/>
          <a:lstStyle/>
          <a:p>
            <a:r>
              <a:rPr lang="sv-SE" sz="1400">
                <a:solidFill>
                  <a:schemeClr val="tx1"/>
                </a:solidFill>
              </a:rPr>
              <a:t>Materialet</a:t>
            </a:r>
            <a:r>
              <a:rPr lang="sv-SE" sz="1400" b="1">
                <a:solidFill>
                  <a:schemeClr val="tx1"/>
                </a:solidFill>
              </a:rPr>
              <a:t> riktar </a:t>
            </a:r>
            <a:r>
              <a:rPr lang="sv-SE" sz="1400">
                <a:solidFill>
                  <a:schemeClr val="tx1"/>
                </a:solidFill>
              </a:rPr>
              <a:t>sig framför allt till dig som är chef eller medarbetare inom hälso- och sjukvårdsverksamheter som arbetar med nationell vårdförmedling</a:t>
            </a:r>
          </a:p>
        </p:txBody>
      </p:sp>
      <p:sp>
        <p:nvSpPr>
          <p:cNvPr id="26" name="Oval 25">
            <a:extLst>
              <a:ext uri="{FF2B5EF4-FFF2-40B4-BE49-F238E27FC236}">
                <a16:creationId xmlns:a16="http://schemas.microsoft.com/office/drawing/2014/main" id="{C704C77E-2183-B739-9AEC-1FF1EBBDF53E}"/>
              </a:ext>
              <a:ext uri="{C183D7F6-B498-43B3-948B-1728B52AA6E4}">
                <adec:decorative xmlns:adec="http://schemas.microsoft.com/office/drawing/2017/decorative" val="1"/>
              </a:ext>
            </a:extLst>
          </p:cNvPr>
          <p:cNvSpPr/>
          <p:nvPr/>
        </p:nvSpPr>
        <p:spPr>
          <a:xfrm>
            <a:off x="714251" y="4148725"/>
            <a:ext cx="860400" cy="860400"/>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Graphic 6">
            <a:extLst>
              <a:ext uri="{FF2B5EF4-FFF2-40B4-BE49-F238E27FC236}">
                <a16:creationId xmlns:a16="http://schemas.microsoft.com/office/drawing/2014/main" id="{0F11530D-12A8-61C8-ABE6-1E4D8495A632}"/>
              </a:ext>
              <a:ext uri="{C183D7F6-B498-43B3-948B-1728B52AA6E4}">
                <adec:decorative xmlns:adec="http://schemas.microsoft.com/office/drawing/2017/decorative" val="1"/>
              </a:ext>
            </a:extLst>
          </p:cNvPr>
          <p:cNvPicPr>
            <a:picLocks/>
          </p:cNvPicPr>
          <p:nvPr/>
        </p:nvPicPr>
        <p:blipFill>
          <a:blip r:embed="rId12">
            <a:lum/>
            <a:extLst>
              <a:ext uri="{96DAC541-7B7A-43D3-8B79-37D633B846F1}">
                <asvg:svgBlip xmlns:asvg="http://schemas.microsoft.com/office/drawing/2016/SVG/main" r:embed="rId13"/>
              </a:ext>
            </a:extLst>
          </a:blip>
          <a:stretch>
            <a:fillRect/>
          </a:stretch>
        </p:blipFill>
        <p:spPr>
          <a:xfrm>
            <a:off x="834539" y="4287832"/>
            <a:ext cx="619822" cy="584435"/>
          </a:xfrm>
          <a:prstGeom prst="rect">
            <a:avLst/>
          </a:prstGeom>
        </p:spPr>
      </p:pic>
    </p:spTree>
    <p:extLst>
      <p:ext uri="{BB962C8B-B14F-4D97-AF65-F5344CB8AC3E}">
        <p14:creationId xmlns:p14="http://schemas.microsoft.com/office/powerpoint/2010/main" val="2224104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84A0DB-C730-3EB1-E485-C08EEE7478E2}"/>
              </a:ext>
            </a:extLst>
          </p:cNvPr>
          <p:cNvSpPr>
            <a:spLocks noGrp="1"/>
          </p:cNvSpPr>
          <p:nvPr>
            <p:ph type="title"/>
          </p:nvPr>
        </p:nvSpPr>
        <p:spPr/>
        <p:txBody>
          <a:bodyPr/>
          <a:lstStyle/>
          <a:p>
            <a:r>
              <a:rPr lang="sv-SE"/>
              <a:t>Mötesmaterial om vårdgarantin och nationell vårdförmedling</a:t>
            </a:r>
          </a:p>
        </p:txBody>
      </p:sp>
    </p:spTree>
    <p:extLst>
      <p:ext uri="{BB962C8B-B14F-4D97-AF65-F5344CB8AC3E}">
        <p14:creationId xmlns:p14="http://schemas.microsoft.com/office/powerpoint/2010/main" val="3884844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B15C1C-C486-6AB2-2222-2684DDF6BC88}"/>
              </a:ext>
              <a:ext uri="{C183D7F6-B498-43B3-948B-1728B52AA6E4}">
                <adec:decorative xmlns:adec="http://schemas.microsoft.com/office/drawing/2017/decorative" val="1"/>
              </a:ext>
            </a:extLst>
          </p:cNvPr>
          <p:cNvPicPr>
            <a:picLocks noChangeAspect="1"/>
          </p:cNvPicPr>
          <p:nvPr/>
        </p:nvPicPr>
        <p:blipFill>
          <a:blip r:embed="rId2">
            <a:alphaModFix amt="66000"/>
            <a:extLst>
              <a:ext uri="{28A0092B-C50C-407E-A947-70E740481C1C}">
                <a14:useLocalDpi xmlns:a14="http://schemas.microsoft.com/office/drawing/2010/main" val="0"/>
              </a:ext>
            </a:extLst>
          </a:blip>
          <a:srcRect l="20494" r="20494"/>
          <a:stretch/>
        </p:blipFill>
        <p:spPr>
          <a:xfrm>
            <a:off x="6713116" y="0"/>
            <a:ext cx="5478884" cy="6858000"/>
          </a:xfrm>
          <a:prstGeom prst="rect">
            <a:avLst/>
          </a:prstGeom>
        </p:spPr>
      </p:pic>
      <p:sp>
        <p:nvSpPr>
          <p:cNvPr id="5" name="Rectangle 4">
            <a:extLst>
              <a:ext uri="{FF2B5EF4-FFF2-40B4-BE49-F238E27FC236}">
                <a16:creationId xmlns:a16="http://schemas.microsoft.com/office/drawing/2014/main" id="{37C3BA24-2BA8-769D-9015-735A53E7B306}"/>
              </a:ext>
              <a:ext uri="{C183D7F6-B498-43B3-948B-1728B52AA6E4}">
                <adec:decorative xmlns:adec="http://schemas.microsoft.com/office/drawing/2017/decorative" val="1"/>
              </a:ext>
            </a:extLst>
          </p:cNvPr>
          <p:cNvSpPr/>
          <p:nvPr/>
        </p:nvSpPr>
        <p:spPr>
          <a:xfrm>
            <a:off x="636889" y="1551680"/>
            <a:ext cx="6858703" cy="457200"/>
          </a:xfrm>
          <a:prstGeom prst="rect">
            <a:avLst/>
          </a:prstGeom>
          <a:solidFill>
            <a:srgbClr val="DBEEF5">
              <a:alpha val="4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448D1A4C-7B74-BBDA-D180-3D0A2A570B3B}"/>
              </a:ext>
            </a:extLst>
          </p:cNvPr>
          <p:cNvSpPr>
            <a:spLocks noGrp="1"/>
          </p:cNvSpPr>
          <p:nvPr>
            <p:ph type="title"/>
          </p:nvPr>
        </p:nvSpPr>
        <p:spPr/>
        <p:txBody>
          <a:bodyPr/>
          <a:lstStyle/>
          <a:p>
            <a:r>
              <a:rPr lang="sv-SE"/>
              <a:t>Agenda </a:t>
            </a:r>
          </a:p>
        </p:txBody>
      </p:sp>
      <p:pic>
        <p:nvPicPr>
          <p:cNvPr id="8" name="Bildobjekt 5" descr="Socialstyrelsen">
            <a:extLst>
              <a:ext uri="{FF2B5EF4-FFF2-40B4-BE49-F238E27FC236}">
                <a16:creationId xmlns:a16="http://schemas.microsoft.com/office/drawing/2014/main" id="{8D1802F9-23EC-8493-9DFD-CAB60FE43859}"/>
              </a:ext>
            </a:extLst>
          </p:cNvPr>
          <p:cNvPicPr>
            <a:picLocks noChangeAspect="1"/>
          </p:cNvPicPr>
          <p:nvPr/>
        </p:nvPicPr>
        <p:blipFill>
          <a:blip r:embed="rId3">
            <a:lum/>
          </a:blip>
          <a:stretch>
            <a:fillRect/>
          </a:stretch>
        </p:blipFill>
        <p:spPr>
          <a:xfrm>
            <a:off x="10128113" y="6333464"/>
            <a:ext cx="1440000" cy="295715"/>
          </a:xfrm>
          <a:prstGeom prst="rect">
            <a:avLst/>
          </a:prstGeom>
          <a:solidFill>
            <a:srgbClr val="002B45">
              <a:alpha val="0"/>
            </a:srgbClr>
          </a:solidFill>
        </p:spPr>
      </p:pic>
      <p:sp>
        <p:nvSpPr>
          <p:cNvPr id="3" name="Text Placeholder 2">
            <a:extLst>
              <a:ext uri="{FF2B5EF4-FFF2-40B4-BE49-F238E27FC236}">
                <a16:creationId xmlns:a16="http://schemas.microsoft.com/office/drawing/2014/main" id="{E3F0A97C-C5CC-FD99-65BC-86B0879D4CD3}"/>
              </a:ext>
            </a:extLst>
          </p:cNvPr>
          <p:cNvSpPr>
            <a:spLocks noGrp="1"/>
          </p:cNvSpPr>
          <p:nvPr>
            <p:ph type="body" sz="quarter" idx="12"/>
          </p:nvPr>
        </p:nvSpPr>
        <p:spPr>
          <a:xfrm>
            <a:off x="850560" y="1620000"/>
            <a:ext cx="6139520" cy="4583838"/>
          </a:xfrm>
        </p:spPr>
        <p:txBody>
          <a:bodyPr>
            <a:normAutofit/>
          </a:bodyPr>
          <a:lstStyle/>
          <a:p>
            <a:pPr marL="0" indent="0">
              <a:buNone/>
            </a:pPr>
            <a:r>
              <a:rPr lang="sv-SE" sz="1600" b="1"/>
              <a:t>Bakgrund till nationell vårdförmedling och vårdgarantin </a:t>
            </a:r>
          </a:p>
          <a:p>
            <a:pPr marL="0" indent="0">
              <a:buNone/>
            </a:pPr>
            <a:r>
              <a:rPr lang="sv-SE" sz="1600"/>
              <a:t>Information till patienter </a:t>
            </a:r>
          </a:p>
          <a:p>
            <a:pPr marL="0" indent="0">
              <a:buNone/>
            </a:pPr>
            <a:r>
              <a:rPr lang="sv-SE" sz="1600"/>
              <a:t>Gemensamma diskussionsfrågor</a:t>
            </a:r>
          </a:p>
        </p:txBody>
      </p:sp>
    </p:spTree>
    <p:extLst>
      <p:ext uri="{BB962C8B-B14F-4D97-AF65-F5344CB8AC3E}">
        <p14:creationId xmlns:p14="http://schemas.microsoft.com/office/powerpoint/2010/main" val="387991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BE962-554E-749A-38E4-67103A896D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8323BB-C605-DA57-8DAD-C494A6C8A965}"/>
              </a:ext>
            </a:extLst>
          </p:cNvPr>
          <p:cNvSpPr>
            <a:spLocks noGrp="1"/>
          </p:cNvSpPr>
          <p:nvPr>
            <p:ph type="title"/>
          </p:nvPr>
        </p:nvSpPr>
        <p:spPr/>
        <p:txBody>
          <a:bodyPr>
            <a:normAutofit/>
          </a:bodyPr>
          <a:lstStyle/>
          <a:p>
            <a:r>
              <a:rPr lang="sv-SE"/>
              <a:t>Tillgängligheten är en utmaning inom den planerade vården</a:t>
            </a:r>
            <a:endParaRPr lang="sv-SE" strike="sngStrike">
              <a:highlight>
                <a:srgbClr val="FFFF00"/>
              </a:highlight>
            </a:endParaRPr>
          </a:p>
        </p:txBody>
      </p:sp>
      <p:sp>
        <p:nvSpPr>
          <p:cNvPr id="24" name="Speech Bubble: Rectangle 23">
            <a:extLst>
              <a:ext uri="{FF2B5EF4-FFF2-40B4-BE49-F238E27FC236}">
                <a16:creationId xmlns:a16="http://schemas.microsoft.com/office/drawing/2014/main" id="{9CC65E31-BF95-687B-AFA9-26694316684C}"/>
              </a:ext>
            </a:extLst>
          </p:cNvPr>
          <p:cNvSpPr/>
          <p:nvPr/>
        </p:nvSpPr>
        <p:spPr>
          <a:xfrm>
            <a:off x="5302783" y="3899139"/>
            <a:ext cx="4650687" cy="2027208"/>
          </a:xfrm>
          <a:prstGeom prst="wedgeRectCallout">
            <a:avLst>
              <a:gd name="adj1" fmla="val -58886"/>
              <a:gd name="adj2" fmla="val 10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tlCol="0" anchor="ctr"/>
          <a:lstStyle/>
          <a:p>
            <a:pPr marL="216000" indent="-216000">
              <a:spcAft>
                <a:spcPts val="1300"/>
              </a:spcAft>
              <a:buFont typeface="Arial" panose="020B0604020202020204" pitchFamily="34" charset="0"/>
              <a:buChar char="•"/>
            </a:pPr>
            <a:r>
              <a:rPr lang="sv-SE" sz="1600">
                <a:solidFill>
                  <a:schemeClr val="tx1"/>
                </a:solidFill>
              </a:rPr>
              <a:t>Väntetiden till den specialiserade vården är generellt lång </a:t>
            </a:r>
          </a:p>
          <a:p>
            <a:pPr marL="216000" indent="-216000">
              <a:spcAft>
                <a:spcPts val="1300"/>
              </a:spcAft>
              <a:buFont typeface="Arial" panose="020B0604020202020204" pitchFamily="34" charset="0"/>
              <a:buChar char="•"/>
            </a:pPr>
            <a:r>
              <a:rPr lang="sv-SE" sz="1600">
                <a:solidFill>
                  <a:schemeClr val="tx1"/>
                </a:solidFill>
              </a:rPr>
              <a:t>Många patienter över hela landet får vänta längre än vårdgarantins tidsgränser</a:t>
            </a:r>
          </a:p>
          <a:p>
            <a:pPr marL="216000" indent="-216000">
              <a:spcAft>
                <a:spcPts val="1300"/>
              </a:spcAft>
              <a:buFont typeface="Arial" panose="020B0604020202020204" pitchFamily="34" charset="0"/>
              <a:buChar char="•"/>
            </a:pPr>
            <a:r>
              <a:rPr lang="sv-SE" sz="1600">
                <a:solidFill>
                  <a:schemeClr val="tx1"/>
                </a:solidFill>
              </a:rPr>
              <a:t>Det råder stora regionala skillnader i hur långa väntetiderna är  </a:t>
            </a:r>
          </a:p>
        </p:txBody>
      </p:sp>
      <p:sp>
        <p:nvSpPr>
          <p:cNvPr id="5" name="TextBox 4">
            <a:extLst>
              <a:ext uri="{FF2B5EF4-FFF2-40B4-BE49-F238E27FC236}">
                <a16:creationId xmlns:a16="http://schemas.microsoft.com/office/drawing/2014/main" id="{F5F330FE-D3C0-24A5-D61F-4D0172002E51}"/>
              </a:ext>
            </a:extLst>
          </p:cNvPr>
          <p:cNvSpPr txBox="1"/>
          <p:nvPr/>
        </p:nvSpPr>
        <p:spPr>
          <a:xfrm>
            <a:off x="419547" y="6390928"/>
            <a:ext cx="7679594" cy="413307"/>
          </a:xfrm>
          <a:prstGeom prst="rect">
            <a:avLst/>
          </a:prstGeom>
        </p:spPr>
        <p:txBody>
          <a:bodyPr vert="horz" wrap="square" lIns="0" tIns="45720" rIns="91440" bIns="45720" rtlCol="0" anchor="t">
            <a:noAutofit/>
          </a:bodyPr>
          <a:lstStyle/>
          <a:p>
            <a:pPr algn="l"/>
            <a:r>
              <a:rPr lang="sv-SE" sz="800" b="1"/>
              <a:t>Källa: </a:t>
            </a:r>
            <a:r>
              <a:rPr lang="sv-SE" sz="800"/>
              <a:t>Väntetider i vården (SKR)</a:t>
            </a:r>
          </a:p>
          <a:p>
            <a:r>
              <a:rPr lang="sv-SE" sz="800" b="1"/>
              <a:t>Not</a:t>
            </a:r>
            <a:r>
              <a:rPr lang="sv-SE" sz="800"/>
              <a:t>: Inrapporterad andel patienter per region som hade väntat över 90 dagar på operation eller åtgärd inom den specialiserade planerade vården i januari 2025. Regionerna har grupperats in i tre grupper beroende på hur stor andel patienter som väntat i över 90 dagar på planerad vård. </a:t>
            </a:r>
          </a:p>
          <a:p>
            <a:pPr algn="l"/>
            <a:endParaRPr lang="sv-SE" sz="800"/>
          </a:p>
        </p:txBody>
      </p:sp>
      <p:pic>
        <p:nvPicPr>
          <p:cNvPr id="3" name="Bildobjekt 2" descr="Visuell karta över geografisk fördelning av Sveriges regioner. I bland annat Region Norrbotten, Region Västerbotten och Region Östergötland har över 50% av patienter väntat på operation/åtgärd och i bland annat Region Gotland, Region Halland och Region Gävleborg är motsvarande andel 0-25%.">
            <a:extLst>
              <a:ext uri="{FF2B5EF4-FFF2-40B4-BE49-F238E27FC236}">
                <a16:creationId xmlns:a16="http://schemas.microsoft.com/office/drawing/2014/main" id="{9C4F5CE1-964F-4A85-BDB6-A9A66A06FA07}"/>
              </a:ext>
            </a:extLst>
          </p:cNvPr>
          <p:cNvPicPr>
            <a:picLocks noChangeAspect="1"/>
          </p:cNvPicPr>
          <p:nvPr/>
        </p:nvPicPr>
        <p:blipFill>
          <a:blip r:embed="rId2"/>
          <a:stretch>
            <a:fillRect/>
          </a:stretch>
        </p:blipFill>
        <p:spPr>
          <a:xfrm>
            <a:off x="2386262" y="1081836"/>
            <a:ext cx="7419475" cy="4694327"/>
          </a:xfrm>
          <a:prstGeom prst="rect">
            <a:avLst/>
          </a:prstGeom>
        </p:spPr>
      </p:pic>
    </p:spTree>
    <p:extLst>
      <p:ext uri="{BB962C8B-B14F-4D97-AF65-F5344CB8AC3E}">
        <p14:creationId xmlns:p14="http://schemas.microsoft.com/office/powerpoint/2010/main" val="43129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1A882-BF68-D19B-F387-5F63418E622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B1BE9E4-BCE2-C7A0-69FA-B0AC1D80E822}"/>
              </a:ext>
            </a:extLst>
          </p:cNvPr>
          <p:cNvSpPr/>
          <p:nvPr/>
        </p:nvSpPr>
        <p:spPr>
          <a:xfrm>
            <a:off x="678016" y="1824899"/>
            <a:ext cx="8560883" cy="360845"/>
          </a:xfrm>
          <a:prstGeom prst="rect">
            <a:avLst/>
          </a:prstGeom>
          <a:solidFill>
            <a:schemeClr val="accent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rPr>
              <a:t>Om nationell vårdförmedling </a:t>
            </a:r>
          </a:p>
        </p:txBody>
      </p:sp>
      <p:sp>
        <p:nvSpPr>
          <p:cNvPr id="6" name="Rectangle 5">
            <a:extLst>
              <a:ext uri="{FF2B5EF4-FFF2-40B4-BE49-F238E27FC236}">
                <a16:creationId xmlns:a16="http://schemas.microsoft.com/office/drawing/2014/main" id="{E9BF73C8-B031-3990-5E2A-6DBFBF7ADF6C}"/>
              </a:ext>
              <a:ext uri="{C183D7F6-B498-43B3-948B-1728B52AA6E4}">
                <adec:decorative xmlns:adec="http://schemas.microsoft.com/office/drawing/2017/decorative" val="1"/>
              </a:ext>
            </a:extLst>
          </p:cNvPr>
          <p:cNvSpPr/>
          <p:nvPr/>
        </p:nvSpPr>
        <p:spPr>
          <a:xfrm>
            <a:off x="678016" y="2263801"/>
            <a:ext cx="8560891" cy="883114"/>
          </a:xfrm>
          <a:prstGeom prst="rect">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51292884-871A-795A-C8F0-6E7B6B1BBB7E}"/>
              </a:ext>
            </a:extLst>
          </p:cNvPr>
          <p:cNvSpPr>
            <a:spLocks noGrp="1"/>
          </p:cNvSpPr>
          <p:nvPr>
            <p:ph type="title"/>
          </p:nvPr>
        </p:nvSpPr>
        <p:spPr/>
        <p:txBody>
          <a:bodyPr>
            <a:normAutofit/>
          </a:bodyPr>
          <a:lstStyle/>
          <a:p>
            <a:r>
              <a:rPr lang="sv-SE"/>
              <a:t>Nationell vårdförmedling: ett av flera verktyg för att förbättra tillgängligheten i vården </a:t>
            </a:r>
          </a:p>
        </p:txBody>
      </p:sp>
      <p:sp>
        <p:nvSpPr>
          <p:cNvPr id="17" name="Rectangle 16">
            <a:extLst>
              <a:ext uri="{FF2B5EF4-FFF2-40B4-BE49-F238E27FC236}">
                <a16:creationId xmlns:a16="http://schemas.microsoft.com/office/drawing/2014/main" id="{B11079FE-6229-C892-A7F2-9DFF254BC1EA}"/>
              </a:ext>
            </a:extLst>
          </p:cNvPr>
          <p:cNvSpPr/>
          <p:nvPr/>
        </p:nvSpPr>
        <p:spPr>
          <a:xfrm>
            <a:off x="1306451" y="2295185"/>
            <a:ext cx="7747261" cy="8117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sv-SE" sz="1600">
                <a:solidFill>
                  <a:schemeClr val="tx1"/>
                </a:solidFill>
              </a:rPr>
              <a:t>Nationell vårdförmedling innebär att </a:t>
            </a:r>
            <a:r>
              <a:rPr lang="sv-SE" sz="1600" b="1">
                <a:solidFill>
                  <a:srgbClr val="004470"/>
                </a:solidFill>
              </a:rPr>
              <a:t>patienter erbjuds vård hos en annan vårdgivare med kortare väntetider eller ledig kapacitet</a:t>
            </a:r>
            <a:r>
              <a:rPr lang="sv-SE" sz="1600">
                <a:solidFill>
                  <a:srgbClr val="004470"/>
                </a:solidFill>
              </a:rPr>
              <a:t>, </a:t>
            </a:r>
            <a:r>
              <a:rPr lang="sv-SE" sz="1600">
                <a:solidFill>
                  <a:schemeClr val="tx1"/>
                </a:solidFill>
              </a:rPr>
              <a:t>oavsett var vårdgivaren bedriver sin verksamhet</a:t>
            </a:r>
          </a:p>
        </p:txBody>
      </p:sp>
      <p:grpSp>
        <p:nvGrpSpPr>
          <p:cNvPr id="4" name="Group 3">
            <a:extLst>
              <a:ext uri="{FF2B5EF4-FFF2-40B4-BE49-F238E27FC236}">
                <a16:creationId xmlns:a16="http://schemas.microsoft.com/office/drawing/2014/main" id="{BDB7E508-DD21-43A1-E848-8E6FAF14D653}"/>
              </a:ext>
              <a:ext uri="{C183D7F6-B498-43B3-948B-1728B52AA6E4}">
                <adec:decorative xmlns:adec="http://schemas.microsoft.com/office/drawing/2017/decorative" val="1"/>
              </a:ext>
            </a:extLst>
          </p:cNvPr>
          <p:cNvGrpSpPr/>
          <p:nvPr/>
        </p:nvGrpSpPr>
        <p:grpSpPr>
          <a:xfrm>
            <a:off x="8696129" y="2055326"/>
            <a:ext cx="3810000" cy="3810000"/>
            <a:chOff x="8684097" y="1922979"/>
            <a:chExt cx="3810000" cy="3810000"/>
          </a:xfrm>
        </p:grpSpPr>
        <p:pic>
          <p:nvPicPr>
            <p:cNvPr id="10" name="Graphic 9">
              <a:extLst>
                <a:ext uri="{FF2B5EF4-FFF2-40B4-BE49-F238E27FC236}">
                  <a16:creationId xmlns:a16="http://schemas.microsoft.com/office/drawing/2014/main" id="{6B83E1E0-EC71-EDD7-FC43-04EBF5306A73}"/>
                </a:ext>
                <a:ext uri="{C183D7F6-B498-43B3-948B-1728B52AA6E4}">
                  <adec:decorative xmlns:adec="http://schemas.microsoft.com/office/drawing/2017/decorative" val="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684097" y="1922979"/>
              <a:ext cx="3810000" cy="3810000"/>
            </a:xfrm>
            <a:prstGeom prst="rect">
              <a:avLst/>
            </a:prstGeom>
          </p:spPr>
        </p:pic>
        <p:pic>
          <p:nvPicPr>
            <p:cNvPr id="7" name="Graphic 6">
              <a:extLst>
                <a:ext uri="{FF2B5EF4-FFF2-40B4-BE49-F238E27FC236}">
                  <a16:creationId xmlns:a16="http://schemas.microsoft.com/office/drawing/2014/main" id="{72497191-6ABB-BA96-41A5-BC22D4AA5371}"/>
                </a:ext>
                <a:ext uri="{C183D7F6-B498-43B3-948B-1728B52AA6E4}">
                  <adec:decorative xmlns:adec="http://schemas.microsoft.com/office/drawing/2017/decorative" val="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0409976" y="3355400"/>
              <a:ext cx="502546" cy="475631"/>
            </a:xfrm>
            <a:prstGeom prst="rect">
              <a:avLst/>
            </a:prstGeom>
          </p:spPr>
        </p:pic>
        <p:pic>
          <p:nvPicPr>
            <p:cNvPr id="9" name="Graphic 8">
              <a:extLst>
                <a:ext uri="{FF2B5EF4-FFF2-40B4-BE49-F238E27FC236}">
                  <a16:creationId xmlns:a16="http://schemas.microsoft.com/office/drawing/2014/main" id="{8099271B-3A5F-C2F6-FA3A-A9D4BC7815B4}"/>
                </a:ext>
                <a:ext uri="{C183D7F6-B498-43B3-948B-1728B52AA6E4}">
                  <adec:decorative xmlns:adec="http://schemas.microsoft.com/office/drawing/2017/decorative" val="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rot="18706235">
              <a:off x="10183783" y="3892034"/>
              <a:ext cx="373615" cy="289369"/>
            </a:xfrm>
            <a:prstGeom prst="rect">
              <a:avLst/>
            </a:prstGeom>
          </p:spPr>
        </p:pic>
        <p:pic>
          <p:nvPicPr>
            <p:cNvPr id="8" name="Graphic 7">
              <a:extLst>
                <a:ext uri="{FF2B5EF4-FFF2-40B4-BE49-F238E27FC236}">
                  <a16:creationId xmlns:a16="http://schemas.microsoft.com/office/drawing/2014/main" id="{54ACB580-511F-16B6-A5F1-9519932F160F}"/>
                </a:ext>
                <a:ext uri="{C183D7F6-B498-43B3-948B-1728B52AA6E4}">
                  <adec:decorative xmlns:adec="http://schemas.microsoft.com/office/drawing/2017/decorative" val="1"/>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9793709" y="4021860"/>
              <a:ext cx="502546" cy="475631"/>
            </a:xfrm>
            <a:prstGeom prst="rect">
              <a:avLst/>
            </a:prstGeom>
          </p:spPr>
        </p:pic>
      </p:grpSp>
      <p:sp>
        <p:nvSpPr>
          <p:cNvPr id="12" name="Arrow: Chevron 11">
            <a:extLst>
              <a:ext uri="{FF2B5EF4-FFF2-40B4-BE49-F238E27FC236}">
                <a16:creationId xmlns:a16="http://schemas.microsoft.com/office/drawing/2014/main" id="{BB46EDED-1A23-8B69-492E-A846C99ABF15}"/>
              </a:ext>
              <a:ext uri="{C183D7F6-B498-43B3-948B-1728B52AA6E4}">
                <adec:decorative xmlns:adec="http://schemas.microsoft.com/office/drawing/2017/decorative" val="1"/>
              </a:ext>
            </a:extLst>
          </p:cNvPr>
          <p:cNvSpPr/>
          <p:nvPr/>
        </p:nvSpPr>
        <p:spPr>
          <a:xfrm>
            <a:off x="732261" y="2370926"/>
            <a:ext cx="550425" cy="668864"/>
          </a:xfrm>
          <a:prstGeom prst="chevron">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a:extLst>
              <a:ext uri="{FF2B5EF4-FFF2-40B4-BE49-F238E27FC236}">
                <a16:creationId xmlns:a16="http://schemas.microsoft.com/office/drawing/2014/main" id="{6D22A4CD-01DF-3141-F1D9-1788D9D5ABFB}"/>
              </a:ext>
              <a:ext uri="{C183D7F6-B498-43B3-948B-1728B52AA6E4}">
                <adec:decorative xmlns:adec="http://schemas.microsoft.com/office/drawing/2017/decorative" val="1"/>
              </a:ext>
            </a:extLst>
          </p:cNvPr>
          <p:cNvSpPr/>
          <p:nvPr/>
        </p:nvSpPr>
        <p:spPr>
          <a:xfrm>
            <a:off x="678016" y="3273008"/>
            <a:ext cx="8560891" cy="883114"/>
          </a:xfrm>
          <a:prstGeom prst="rect">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Arrow: Chevron 15">
            <a:extLst>
              <a:ext uri="{FF2B5EF4-FFF2-40B4-BE49-F238E27FC236}">
                <a16:creationId xmlns:a16="http://schemas.microsoft.com/office/drawing/2014/main" id="{E92B09FB-FBFC-0B97-3F78-998C4DAB501F}"/>
              </a:ext>
              <a:ext uri="{C183D7F6-B498-43B3-948B-1728B52AA6E4}">
                <adec:decorative xmlns:adec="http://schemas.microsoft.com/office/drawing/2017/decorative" val="1"/>
              </a:ext>
            </a:extLst>
          </p:cNvPr>
          <p:cNvSpPr/>
          <p:nvPr/>
        </p:nvSpPr>
        <p:spPr>
          <a:xfrm>
            <a:off x="732261" y="3380133"/>
            <a:ext cx="550425" cy="668864"/>
          </a:xfrm>
          <a:prstGeom prst="chevron">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a:extLst>
              <a:ext uri="{FF2B5EF4-FFF2-40B4-BE49-F238E27FC236}">
                <a16:creationId xmlns:a16="http://schemas.microsoft.com/office/drawing/2014/main" id="{48B92F0F-8FA7-7EB7-A439-88C22FB86721}"/>
              </a:ext>
              <a:ext uri="{C183D7F6-B498-43B3-948B-1728B52AA6E4}">
                <adec:decorative xmlns:adec="http://schemas.microsoft.com/office/drawing/2017/decorative" val="1"/>
              </a:ext>
            </a:extLst>
          </p:cNvPr>
          <p:cNvSpPr/>
          <p:nvPr/>
        </p:nvSpPr>
        <p:spPr>
          <a:xfrm>
            <a:off x="678016" y="4282215"/>
            <a:ext cx="8560891" cy="883114"/>
          </a:xfrm>
          <a:prstGeom prst="rect">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Arrow: Chevron 23">
            <a:extLst>
              <a:ext uri="{FF2B5EF4-FFF2-40B4-BE49-F238E27FC236}">
                <a16:creationId xmlns:a16="http://schemas.microsoft.com/office/drawing/2014/main" id="{45BBD007-0BED-CF02-9068-8B501B399EB4}"/>
              </a:ext>
              <a:ext uri="{C183D7F6-B498-43B3-948B-1728B52AA6E4}">
                <adec:decorative xmlns:adec="http://schemas.microsoft.com/office/drawing/2017/decorative" val="1"/>
              </a:ext>
            </a:extLst>
          </p:cNvPr>
          <p:cNvSpPr/>
          <p:nvPr/>
        </p:nvSpPr>
        <p:spPr>
          <a:xfrm>
            <a:off x="732261" y="4389340"/>
            <a:ext cx="550425" cy="668864"/>
          </a:xfrm>
          <a:prstGeom prst="chevron">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ctangle 26">
            <a:extLst>
              <a:ext uri="{FF2B5EF4-FFF2-40B4-BE49-F238E27FC236}">
                <a16:creationId xmlns:a16="http://schemas.microsoft.com/office/drawing/2014/main" id="{9CC951B8-8387-B8A6-1E1F-B07D36A796DF}"/>
              </a:ext>
            </a:extLst>
          </p:cNvPr>
          <p:cNvSpPr/>
          <p:nvPr/>
        </p:nvSpPr>
        <p:spPr>
          <a:xfrm>
            <a:off x="1306451" y="3423807"/>
            <a:ext cx="7747261" cy="3332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sv-SE" sz="1600">
                <a:solidFill>
                  <a:schemeClr val="tx1"/>
                </a:solidFill>
              </a:rPr>
              <a:t>Vid nationell vårdförmedling sker, helt eller delvis, </a:t>
            </a:r>
            <a:r>
              <a:rPr lang="sv-SE" sz="1600" b="1">
                <a:solidFill>
                  <a:srgbClr val="004470"/>
                </a:solidFill>
              </a:rPr>
              <a:t>en förflyttning av patientansvar mellan vårdgivare</a:t>
            </a:r>
          </a:p>
        </p:txBody>
      </p:sp>
      <p:sp>
        <p:nvSpPr>
          <p:cNvPr id="29" name="Rectangle 28">
            <a:extLst>
              <a:ext uri="{FF2B5EF4-FFF2-40B4-BE49-F238E27FC236}">
                <a16:creationId xmlns:a16="http://schemas.microsoft.com/office/drawing/2014/main" id="{70C73791-D651-5844-B7C2-63F2B72EB1B0}"/>
              </a:ext>
            </a:extLst>
          </p:cNvPr>
          <p:cNvSpPr/>
          <p:nvPr/>
        </p:nvSpPr>
        <p:spPr>
          <a:xfrm>
            <a:off x="1306451" y="4447630"/>
            <a:ext cx="7747261" cy="5768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sv-SE" sz="1600">
                <a:solidFill>
                  <a:schemeClr val="tx1"/>
                </a:solidFill>
              </a:rPr>
              <a:t>Det primära syftet är att säkerställa att patienter </a:t>
            </a:r>
            <a:r>
              <a:rPr lang="sv-SE" sz="1600" b="1">
                <a:solidFill>
                  <a:srgbClr val="004470"/>
                </a:solidFill>
              </a:rPr>
              <a:t>får vård inom vårdgarantins tidsgränser </a:t>
            </a:r>
          </a:p>
        </p:txBody>
      </p:sp>
      <p:sp>
        <p:nvSpPr>
          <p:cNvPr id="11" name="Rectangle 10">
            <a:extLst>
              <a:ext uri="{FF2B5EF4-FFF2-40B4-BE49-F238E27FC236}">
                <a16:creationId xmlns:a16="http://schemas.microsoft.com/office/drawing/2014/main" id="{59196D62-896D-F35B-7EF4-FF9508A4DF9D}"/>
              </a:ext>
              <a:ext uri="{C183D7F6-B498-43B3-948B-1728B52AA6E4}">
                <adec:decorative xmlns:adec="http://schemas.microsoft.com/office/drawing/2017/decorative" val="1"/>
              </a:ext>
            </a:extLst>
          </p:cNvPr>
          <p:cNvSpPr/>
          <p:nvPr/>
        </p:nvSpPr>
        <p:spPr>
          <a:xfrm>
            <a:off x="1210639" y="5483882"/>
            <a:ext cx="7843073" cy="5768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sv-SE" sz="1600" b="1">
              <a:solidFill>
                <a:schemeClr val="tx1"/>
              </a:solidFill>
            </a:endParaRPr>
          </a:p>
        </p:txBody>
      </p:sp>
      <p:sp>
        <p:nvSpPr>
          <p:cNvPr id="13" name="Rectangle 12">
            <a:extLst>
              <a:ext uri="{FF2B5EF4-FFF2-40B4-BE49-F238E27FC236}">
                <a16:creationId xmlns:a16="http://schemas.microsoft.com/office/drawing/2014/main" id="{2E00A062-8BF4-FDB3-26B4-8C9C27834724}"/>
              </a:ext>
              <a:ext uri="{C183D7F6-B498-43B3-948B-1728B52AA6E4}">
                <adec:decorative xmlns:adec="http://schemas.microsoft.com/office/drawing/2017/decorative" val="1"/>
              </a:ext>
            </a:extLst>
          </p:cNvPr>
          <p:cNvSpPr/>
          <p:nvPr/>
        </p:nvSpPr>
        <p:spPr>
          <a:xfrm>
            <a:off x="678016" y="5291422"/>
            <a:ext cx="8560891" cy="883114"/>
          </a:xfrm>
          <a:prstGeom prst="rect">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Arrow: Chevron 14">
            <a:extLst>
              <a:ext uri="{FF2B5EF4-FFF2-40B4-BE49-F238E27FC236}">
                <a16:creationId xmlns:a16="http://schemas.microsoft.com/office/drawing/2014/main" id="{7FF0653B-884A-0ED6-81B5-AA78933ECFC8}"/>
              </a:ext>
              <a:ext uri="{C183D7F6-B498-43B3-948B-1728B52AA6E4}">
                <adec:decorative xmlns:adec="http://schemas.microsoft.com/office/drawing/2017/decorative" val="1"/>
              </a:ext>
            </a:extLst>
          </p:cNvPr>
          <p:cNvSpPr/>
          <p:nvPr/>
        </p:nvSpPr>
        <p:spPr>
          <a:xfrm>
            <a:off x="732261" y="5398547"/>
            <a:ext cx="550425" cy="668864"/>
          </a:xfrm>
          <a:prstGeom prst="chevron">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a:extLst>
              <a:ext uri="{FF2B5EF4-FFF2-40B4-BE49-F238E27FC236}">
                <a16:creationId xmlns:a16="http://schemas.microsoft.com/office/drawing/2014/main" id="{5C4151C0-5528-2DED-F486-A76443F972D7}"/>
              </a:ext>
            </a:extLst>
          </p:cNvPr>
          <p:cNvSpPr/>
          <p:nvPr/>
        </p:nvSpPr>
        <p:spPr>
          <a:xfrm>
            <a:off x="1308713" y="5444560"/>
            <a:ext cx="7930186" cy="5768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sv-SE" sz="1600">
                <a:solidFill>
                  <a:schemeClr val="tx1"/>
                </a:solidFill>
              </a:rPr>
              <a:t>Genom att arbeta med nationell vårdförmedling kan du bidra till en </a:t>
            </a:r>
            <a:r>
              <a:rPr lang="sv-SE" sz="1600" b="1">
                <a:solidFill>
                  <a:srgbClr val="004470"/>
                </a:solidFill>
              </a:rPr>
              <a:t>bättre och mer jämlik tillgång till vård</a:t>
            </a:r>
            <a:r>
              <a:rPr lang="sv-SE" sz="1600">
                <a:solidFill>
                  <a:srgbClr val="004470"/>
                </a:solidFill>
              </a:rPr>
              <a:t>,</a:t>
            </a:r>
            <a:r>
              <a:rPr lang="sv-SE" sz="1600">
                <a:solidFill>
                  <a:schemeClr val="tx1"/>
                </a:solidFill>
              </a:rPr>
              <a:t> samt en </a:t>
            </a:r>
            <a:r>
              <a:rPr lang="sv-SE" sz="1600" b="1">
                <a:solidFill>
                  <a:srgbClr val="004470"/>
                </a:solidFill>
              </a:rPr>
              <a:t>effektiv användning </a:t>
            </a:r>
            <a:r>
              <a:rPr lang="sv-SE" sz="1600">
                <a:solidFill>
                  <a:schemeClr val="tx1"/>
                </a:solidFill>
              </a:rPr>
              <a:t>av vårdens resurser</a:t>
            </a:r>
            <a:endParaRPr lang="sv-SE" sz="1600" b="1">
              <a:solidFill>
                <a:schemeClr val="tx1"/>
              </a:solidFill>
            </a:endParaRPr>
          </a:p>
        </p:txBody>
      </p:sp>
    </p:spTree>
    <p:extLst>
      <p:ext uri="{BB962C8B-B14F-4D97-AF65-F5344CB8AC3E}">
        <p14:creationId xmlns:p14="http://schemas.microsoft.com/office/powerpoint/2010/main" val="316208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ACBF6-7B75-5FA6-91C9-7B5AA19C0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CDB6CB-9723-F04F-43F6-10653F7CAC88}"/>
              </a:ext>
            </a:extLst>
          </p:cNvPr>
          <p:cNvSpPr>
            <a:spLocks noGrp="1"/>
          </p:cNvSpPr>
          <p:nvPr>
            <p:ph type="title"/>
          </p:nvPr>
        </p:nvSpPr>
        <p:spPr/>
        <p:txBody>
          <a:bodyPr>
            <a:normAutofit/>
          </a:bodyPr>
          <a:lstStyle/>
          <a:p>
            <a:r>
              <a:rPr lang="sv-SE"/>
              <a:t>Vårdens skyldigheter kopplade till den nationella vårdgarantin</a:t>
            </a:r>
          </a:p>
        </p:txBody>
      </p:sp>
      <p:sp>
        <p:nvSpPr>
          <p:cNvPr id="5" name="Rectangle 4">
            <a:extLst>
              <a:ext uri="{FF2B5EF4-FFF2-40B4-BE49-F238E27FC236}">
                <a16:creationId xmlns:a16="http://schemas.microsoft.com/office/drawing/2014/main" id="{FB4F3021-B93B-4E9E-AE90-67D358DE61CC}"/>
              </a:ext>
            </a:extLst>
          </p:cNvPr>
          <p:cNvSpPr/>
          <p:nvPr/>
        </p:nvSpPr>
        <p:spPr>
          <a:xfrm>
            <a:off x="659670" y="1944992"/>
            <a:ext cx="7357839" cy="4373008"/>
          </a:xfrm>
          <a:prstGeom prst="rect">
            <a:avLst/>
          </a:prstGeom>
          <a:noFill/>
          <a:ln w="222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144000" tIns="180000" rIns="144000" rtlCol="0" anchor="t"/>
          <a:lstStyle/>
          <a:p>
            <a:pPr marL="216000" indent="-216000">
              <a:spcAft>
                <a:spcPts val="600"/>
              </a:spcAft>
              <a:buFont typeface="Arial" panose="020B0604020202020204" pitchFamily="34" charset="0"/>
              <a:buChar char="•"/>
            </a:pPr>
            <a:r>
              <a:rPr lang="sv-SE" sz="1600" b="1">
                <a:solidFill>
                  <a:srgbClr val="004470"/>
                </a:solidFill>
              </a:rPr>
              <a:t>Vårdgarantin regleras i hälso- och sjukvårdslagen (2017:30) och hälso- och sjukvårdsförordningen (2017:80)</a:t>
            </a:r>
          </a:p>
          <a:p>
            <a:pPr marL="216000" indent="-216000">
              <a:spcAft>
                <a:spcPts val="600"/>
              </a:spcAft>
              <a:buFont typeface="Arial" panose="020B0604020202020204" pitchFamily="34" charset="0"/>
              <a:buChar char="•"/>
            </a:pPr>
            <a:r>
              <a:rPr lang="sv-SE" sz="1600">
                <a:solidFill>
                  <a:schemeClr val="tx1"/>
                </a:solidFill>
              </a:rPr>
              <a:t>Om tidsgränserna för besök inom specialiserad och planerad vård inte kan uppfyllas </a:t>
            </a:r>
            <a:r>
              <a:rPr lang="sv-SE" sz="1600" b="1">
                <a:solidFill>
                  <a:srgbClr val="004470"/>
                </a:solidFill>
              </a:rPr>
              <a:t>har regionen en skyldighet</a:t>
            </a:r>
            <a:r>
              <a:rPr lang="sv-SE" sz="1600" b="1" baseline="30000">
                <a:solidFill>
                  <a:srgbClr val="004470"/>
                </a:solidFill>
              </a:rPr>
              <a:t>1</a:t>
            </a:r>
            <a:r>
              <a:rPr lang="sv-SE" sz="1600" b="1">
                <a:solidFill>
                  <a:srgbClr val="004470"/>
                </a:solidFill>
              </a:rPr>
              <a:t> </a:t>
            </a:r>
            <a:r>
              <a:rPr lang="sv-SE" sz="1600">
                <a:solidFill>
                  <a:schemeClr val="tx1"/>
                </a:solidFill>
              </a:rPr>
              <a:t>att se till att patienten får vård hos en annan vårdgivare, utan extra kostnad för patienten</a:t>
            </a:r>
            <a:r>
              <a:rPr lang="sv-SE" sz="1600" baseline="30000">
                <a:solidFill>
                  <a:schemeClr val="tx1"/>
                </a:solidFill>
              </a:rPr>
              <a:t>2</a:t>
            </a:r>
            <a:endParaRPr lang="sv-SE" sz="1600">
              <a:solidFill>
                <a:schemeClr val="tx1"/>
              </a:solidFill>
            </a:endParaRPr>
          </a:p>
          <a:p>
            <a:pPr marL="216000" indent="-216000">
              <a:spcAft>
                <a:spcPts val="600"/>
              </a:spcAft>
              <a:buFont typeface="Arial" panose="020B0604020202020204" pitchFamily="34" charset="0"/>
              <a:buChar char="•"/>
            </a:pPr>
            <a:r>
              <a:rPr lang="sv-SE" sz="1600">
                <a:solidFill>
                  <a:schemeClr val="tx1"/>
                </a:solidFill>
              </a:rPr>
              <a:t>För tidsgränserna inom planerad och specialiserad vård räknas inte tid då patienten avstår från vård.</a:t>
            </a:r>
            <a:r>
              <a:rPr lang="sv-SE" sz="1600" baseline="30000">
                <a:solidFill>
                  <a:schemeClr val="tx1"/>
                </a:solidFill>
              </a:rPr>
              <a:t>3</a:t>
            </a:r>
            <a:r>
              <a:rPr lang="sv-SE" sz="1600">
                <a:solidFill>
                  <a:schemeClr val="tx1"/>
                </a:solidFill>
              </a:rPr>
              <a:t> Patienten ska anses frivilligt avstå från vård om följande förutsättningar är uppfyllda: </a:t>
            </a:r>
          </a:p>
          <a:p>
            <a:pPr marL="285750" indent="-285750">
              <a:spcAft>
                <a:spcPts val="600"/>
              </a:spcAft>
              <a:buFont typeface="Wingdings" panose="05000000000000000000" pitchFamily="2" charset="2"/>
              <a:buChar char="§"/>
            </a:pPr>
            <a:endParaRPr lang="sv-SE" sz="1600">
              <a:solidFill>
                <a:schemeClr val="tx1"/>
              </a:solidFill>
            </a:endParaRPr>
          </a:p>
          <a:p>
            <a:pPr>
              <a:spcAft>
                <a:spcPts val="600"/>
              </a:spcAft>
            </a:pPr>
            <a:endParaRPr lang="sv-SE" sz="1600">
              <a:solidFill>
                <a:schemeClr val="tx1"/>
              </a:solidFill>
            </a:endParaRPr>
          </a:p>
        </p:txBody>
      </p:sp>
      <p:sp>
        <p:nvSpPr>
          <p:cNvPr id="19" name="Rectangle 18">
            <a:extLst>
              <a:ext uri="{FF2B5EF4-FFF2-40B4-BE49-F238E27FC236}">
                <a16:creationId xmlns:a16="http://schemas.microsoft.com/office/drawing/2014/main" id="{430206B2-4D0A-3510-AB9C-FE7E7E28B960}"/>
              </a:ext>
            </a:extLst>
          </p:cNvPr>
          <p:cNvSpPr/>
          <p:nvPr/>
        </p:nvSpPr>
        <p:spPr>
          <a:xfrm>
            <a:off x="659670" y="1529326"/>
            <a:ext cx="7358400" cy="435122"/>
          </a:xfrm>
          <a:prstGeom prst="rect">
            <a:avLst/>
          </a:prstGeom>
          <a:solidFill>
            <a:schemeClr val="accent2"/>
          </a:solidFill>
          <a:ln w="222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rPr>
              <a:t>Vad innebär vårdgarantin?</a:t>
            </a:r>
          </a:p>
        </p:txBody>
      </p:sp>
      <p:sp>
        <p:nvSpPr>
          <p:cNvPr id="20" name="Rectangle: Rounded Corners 19">
            <a:extLst>
              <a:ext uri="{FF2B5EF4-FFF2-40B4-BE49-F238E27FC236}">
                <a16:creationId xmlns:a16="http://schemas.microsoft.com/office/drawing/2014/main" id="{E5C01389-B5B4-5840-501D-F48794765F5C}"/>
              </a:ext>
            </a:extLst>
          </p:cNvPr>
          <p:cNvSpPr/>
          <p:nvPr/>
        </p:nvSpPr>
        <p:spPr>
          <a:xfrm>
            <a:off x="771164" y="5200522"/>
            <a:ext cx="2347848" cy="108913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lstStyle/>
          <a:p>
            <a:r>
              <a:rPr lang="sv-SE" sz="1600" b="1">
                <a:solidFill>
                  <a:schemeClr val="accent2"/>
                </a:solidFill>
              </a:rPr>
              <a:t>1. </a:t>
            </a:r>
            <a:r>
              <a:rPr lang="sv-SE" sz="1600">
                <a:solidFill>
                  <a:schemeClr val="accent2"/>
                </a:solidFill>
              </a:rPr>
              <a:t>Patienten informerats om vårdgarantin</a:t>
            </a:r>
          </a:p>
        </p:txBody>
      </p:sp>
      <p:sp>
        <p:nvSpPr>
          <p:cNvPr id="21" name="Rectangle: Rounded Corners 20">
            <a:extLst>
              <a:ext uri="{FF2B5EF4-FFF2-40B4-BE49-F238E27FC236}">
                <a16:creationId xmlns:a16="http://schemas.microsoft.com/office/drawing/2014/main" id="{6160098B-9A8E-2613-6F44-A78B2144FEC0}"/>
              </a:ext>
            </a:extLst>
          </p:cNvPr>
          <p:cNvSpPr/>
          <p:nvPr/>
        </p:nvSpPr>
        <p:spPr>
          <a:xfrm>
            <a:off x="3182140" y="5200522"/>
            <a:ext cx="2347848" cy="108913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lstStyle/>
          <a:p>
            <a:r>
              <a:rPr lang="sv-SE" sz="1600" b="1">
                <a:solidFill>
                  <a:schemeClr val="accent2"/>
                </a:solidFill>
              </a:rPr>
              <a:t>2. </a:t>
            </a:r>
            <a:r>
              <a:rPr lang="sv-SE" sz="1600">
                <a:solidFill>
                  <a:schemeClr val="accent2"/>
                </a:solidFill>
              </a:rPr>
              <a:t>Patienten har erbjudits vård i enlighet med vårdgarantin</a:t>
            </a:r>
          </a:p>
        </p:txBody>
      </p:sp>
      <p:sp>
        <p:nvSpPr>
          <p:cNvPr id="23" name="Rectangle: Rounded Corners 22">
            <a:extLst>
              <a:ext uri="{FF2B5EF4-FFF2-40B4-BE49-F238E27FC236}">
                <a16:creationId xmlns:a16="http://schemas.microsoft.com/office/drawing/2014/main" id="{9015C3F4-EE19-8A0D-742D-BE0D5F7D2F1B}"/>
              </a:ext>
            </a:extLst>
          </p:cNvPr>
          <p:cNvSpPr/>
          <p:nvPr/>
        </p:nvSpPr>
        <p:spPr>
          <a:xfrm>
            <a:off x="5586182" y="5200526"/>
            <a:ext cx="2347848" cy="108913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lstStyle/>
          <a:p>
            <a:r>
              <a:rPr lang="sv-SE" sz="1600" b="1">
                <a:solidFill>
                  <a:schemeClr val="accent2"/>
                </a:solidFill>
              </a:rPr>
              <a:t>3. </a:t>
            </a:r>
            <a:r>
              <a:rPr lang="sv-SE" sz="1600">
                <a:solidFill>
                  <a:schemeClr val="accent2"/>
                </a:solidFill>
              </a:rPr>
              <a:t>Patienten meddelar vårdgivaren att hen avstår erbjudandet om vård</a:t>
            </a:r>
          </a:p>
        </p:txBody>
      </p:sp>
      <p:sp>
        <p:nvSpPr>
          <p:cNvPr id="25" name="Rectangle 24">
            <a:extLst>
              <a:ext uri="{FF2B5EF4-FFF2-40B4-BE49-F238E27FC236}">
                <a16:creationId xmlns:a16="http://schemas.microsoft.com/office/drawing/2014/main" id="{715E2768-FA3E-0BC0-A1BC-BA5B2A9CC7A4}"/>
              </a:ext>
              <a:ext uri="{C183D7F6-B498-43B3-948B-1728B52AA6E4}">
                <adec:decorative xmlns:adec="http://schemas.microsoft.com/office/drawing/2017/decorative" val="1"/>
              </a:ext>
            </a:extLst>
          </p:cNvPr>
          <p:cNvSpPr/>
          <p:nvPr/>
        </p:nvSpPr>
        <p:spPr>
          <a:xfrm>
            <a:off x="8105189" y="1529325"/>
            <a:ext cx="3728670" cy="4783847"/>
          </a:xfrm>
          <a:prstGeom prst="rect">
            <a:avLst/>
          </a:prstGeom>
          <a:noFill/>
          <a:ln w="222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Aft>
                <a:spcPts val="500"/>
              </a:spcAft>
              <a:buFont typeface="Arial" panose="020B0604020202020204" pitchFamily="34" charset="0"/>
              <a:buChar char="•"/>
            </a:pPr>
            <a:endParaRPr lang="sv-SE" sz="1600">
              <a:solidFill>
                <a:schemeClr val="tx1"/>
              </a:solidFill>
            </a:endParaRPr>
          </a:p>
        </p:txBody>
      </p:sp>
      <p:sp>
        <p:nvSpPr>
          <p:cNvPr id="26" name="Speech Bubble: Rectangle with Corners Rounded 25">
            <a:extLst>
              <a:ext uri="{FF2B5EF4-FFF2-40B4-BE49-F238E27FC236}">
                <a16:creationId xmlns:a16="http://schemas.microsoft.com/office/drawing/2014/main" id="{A59DCF1D-89D5-0B87-BF55-CB18F8CB126A}"/>
              </a:ext>
            </a:extLst>
          </p:cNvPr>
          <p:cNvSpPr/>
          <p:nvPr/>
        </p:nvSpPr>
        <p:spPr>
          <a:xfrm>
            <a:off x="8217578" y="2205960"/>
            <a:ext cx="3503891" cy="3439490"/>
          </a:xfrm>
          <a:prstGeom prst="wedgeRoundRectCallout">
            <a:avLst>
              <a:gd name="adj1" fmla="val -36056"/>
              <a:gd name="adj2" fmla="val 59887"/>
              <a:gd name="adj3" fmla="val 1666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Aft>
                <a:spcPts val="500"/>
              </a:spcAft>
              <a:buFont typeface="Arial" panose="020B0604020202020204" pitchFamily="34" charset="0"/>
              <a:buChar char="•"/>
            </a:pPr>
            <a:r>
              <a:rPr lang="sv-SE" sz="1600">
                <a:solidFill>
                  <a:schemeClr val="tx1"/>
                </a:solidFill>
              </a:rPr>
              <a:t>Vårdgarantin och nationell vårdförmedling blandas i vissa fall ihop med det fria vårdvalet. </a:t>
            </a:r>
          </a:p>
          <a:p>
            <a:pPr marL="285750" indent="-285750">
              <a:spcAft>
                <a:spcPts val="500"/>
              </a:spcAft>
              <a:buFont typeface="Arial" panose="020B0604020202020204" pitchFamily="34" charset="0"/>
              <a:buChar char="•"/>
            </a:pPr>
            <a:r>
              <a:rPr lang="sv-SE" sz="1600">
                <a:solidFill>
                  <a:schemeClr val="tx1"/>
                </a:solidFill>
              </a:rPr>
              <a:t>Nationell vårdförmedling innebär – till skillnad från vårdval – att </a:t>
            </a:r>
            <a:r>
              <a:rPr lang="sv-SE" sz="1600" i="1">
                <a:solidFill>
                  <a:schemeClr val="tx1"/>
                </a:solidFill>
              </a:rPr>
              <a:t>patienten erbjuds </a:t>
            </a:r>
            <a:r>
              <a:rPr lang="sv-SE" sz="1600">
                <a:solidFill>
                  <a:schemeClr val="tx1"/>
                </a:solidFill>
              </a:rPr>
              <a:t>vård hos en annan vårdgivare. Detta i stället för att patienten </a:t>
            </a:r>
            <a:r>
              <a:rPr lang="sv-SE" sz="1600" i="1">
                <a:solidFill>
                  <a:schemeClr val="tx1"/>
                </a:solidFill>
              </a:rPr>
              <a:t>själv </a:t>
            </a:r>
            <a:r>
              <a:rPr lang="sv-SE" sz="1600">
                <a:solidFill>
                  <a:schemeClr val="tx1"/>
                </a:solidFill>
              </a:rPr>
              <a:t>söker vård hos annan vårdgivare. </a:t>
            </a:r>
          </a:p>
        </p:txBody>
      </p:sp>
      <p:sp>
        <p:nvSpPr>
          <p:cNvPr id="28" name="Rectangle 27">
            <a:extLst>
              <a:ext uri="{FF2B5EF4-FFF2-40B4-BE49-F238E27FC236}">
                <a16:creationId xmlns:a16="http://schemas.microsoft.com/office/drawing/2014/main" id="{01E1E024-B60B-F247-FC4B-565DFD5DC87F}"/>
              </a:ext>
            </a:extLst>
          </p:cNvPr>
          <p:cNvSpPr/>
          <p:nvPr/>
        </p:nvSpPr>
        <p:spPr>
          <a:xfrm>
            <a:off x="8105187" y="1529326"/>
            <a:ext cx="3728671" cy="435122"/>
          </a:xfrm>
          <a:prstGeom prst="rect">
            <a:avLst/>
          </a:prstGeom>
          <a:solidFill>
            <a:schemeClr val="accent2"/>
          </a:solidFill>
          <a:ln w="222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rPr>
              <a:t>Vad innebär vårdvalet?</a:t>
            </a:r>
          </a:p>
        </p:txBody>
      </p:sp>
      <p:cxnSp>
        <p:nvCxnSpPr>
          <p:cNvPr id="30" name="Straight Arrow Connector 29">
            <a:extLst>
              <a:ext uri="{FF2B5EF4-FFF2-40B4-BE49-F238E27FC236}">
                <a16:creationId xmlns:a16="http://schemas.microsoft.com/office/drawing/2014/main" id="{D61B2340-8764-3D28-4E24-2BF207240AC2}"/>
              </a:ext>
              <a:ext uri="{C183D7F6-B498-43B3-948B-1728B52AA6E4}">
                <adec:decorative xmlns:adec="http://schemas.microsoft.com/office/drawing/2017/decorative" val="1"/>
              </a:ext>
            </a:extLst>
          </p:cNvPr>
          <p:cNvCxnSpPr>
            <a:cxnSpLocks/>
          </p:cNvCxnSpPr>
          <p:nvPr/>
        </p:nvCxnSpPr>
        <p:spPr>
          <a:xfrm>
            <a:off x="2070324" y="4732041"/>
            <a:ext cx="4811134" cy="0"/>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7AD7F92A-8722-64BA-E111-2B041CDC49C3}"/>
              </a:ext>
              <a:ext uri="{C183D7F6-B498-43B3-948B-1728B52AA6E4}">
                <adec:decorative xmlns:adec="http://schemas.microsoft.com/office/drawing/2017/decorative" val="1"/>
              </a:ext>
            </a:extLst>
          </p:cNvPr>
          <p:cNvGrpSpPr/>
          <p:nvPr/>
        </p:nvGrpSpPr>
        <p:grpSpPr>
          <a:xfrm>
            <a:off x="1585088" y="4372041"/>
            <a:ext cx="720000" cy="720000"/>
            <a:chOff x="1876406" y="4572466"/>
            <a:chExt cx="720000" cy="720000"/>
          </a:xfrm>
        </p:grpSpPr>
        <p:sp>
          <p:nvSpPr>
            <p:cNvPr id="32" name="Oval 31">
              <a:extLst>
                <a:ext uri="{FF2B5EF4-FFF2-40B4-BE49-F238E27FC236}">
                  <a16:creationId xmlns:a16="http://schemas.microsoft.com/office/drawing/2014/main" id="{F0A082D7-8803-90F0-2DE7-78A3993AB477}"/>
                </a:ext>
              </a:extLst>
            </p:cNvPr>
            <p:cNvSpPr/>
            <p:nvPr/>
          </p:nvSpPr>
          <p:spPr>
            <a:xfrm>
              <a:off x="1876406" y="4572466"/>
              <a:ext cx="720000" cy="720000"/>
            </a:xfrm>
            <a:prstGeom prst="ellipse">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3" name="Group 32">
              <a:extLst>
                <a:ext uri="{FF2B5EF4-FFF2-40B4-BE49-F238E27FC236}">
                  <a16:creationId xmlns:a16="http://schemas.microsoft.com/office/drawing/2014/main" id="{481973C1-6344-DE01-9A10-B398C39EE05A}"/>
                </a:ext>
              </a:extLst>
            </p:cNvPr>
            <p:cNvGrpSpPr/>
            <p:nvPr/>
          </p:nvGrpSpPr>
          <p:grpSpPr>
            <a:xfrm>
              <a:off x="1968190" y="4602072"/>
              <a:ext cx="536432" cy="578539"/>
              <a:chOff x="12773655" y="5591538"/>
              <a:chExt cx="536432" cy="578539"/>
            </a:xfrm>
          </p:grpSpPr>
          <p:pic>
            <p:nvPicPr>
              <p:cNvPr id="34" name="Graphic 33">
                <a:extLst>
                  <a:ext uri="{FF2B5EF4-FFF2-40B4-BE49-F238E27FC236}">
                    <a16:creationId xmlns:a16="http://schemas.microsoft.com/office/drawing/2014/main" id="{374ADF7B-C57B-3A32-4926-651D260F936D}"/>
                  </a:ext>
                  <a:ext uri="{C183D7F6-B498-43B3-948B-1728B52AA6E4}">
                    <adec:decorative xmlns:adec="http://schemas.microsoft.com/office/drawing/2017/decorative" val="1"/>
                  </a:ext>
                </a:extLst>
              </p:cNvPr>
              <p:cNvPicPr>
                <a:picLocks/>
              </p:cNvPicPr>
              <p:nvPr/>
            </p:nvPicPr>
            <p:blipFill>
              <a:blip r:embed="rId3">
                <a:lum/>
                <a:extLst>
                  <a:ext uri="{96DAC541-7B7A-43D3-8B79-37D633B846F1}">
                    <asvg:svgBlip xmlns:asvg="http://schemas.microsoft.com/office/drawing/2016/SVG/main" r:embed="rId4"/>
                  </a:ext>
                </a:extLst>
              </a:blip>
              <a:stretch>
                <a:fillRect/>
              </a:stretch>
            </p:blipFill>
            <p:spPr>
              <a:xfrm>
                <a:off x="12773655" y="5591538"/>
                <a:ext cx="346130" cy="340889"/>
              </a:xfrm>
              <a:prstGeom prst="rect">
                <a:avLst/>
              </a:prstGeom>
            </p:spPr>
          </p:pic>
          <p:cxnSp>
            <p:nvCxnSpPr>
              <p:cNvPr id="35" name="Straight Connector 34">
                <a:extLst>
                  <a:ext uri="{FF2B5EF4-FFF2-40B4-BE49-F238E27FC236}">
                    <a16:creationId xmlns:a16="http://schemas.microsoft.com/office/drawing/2014/main" id="{F7538DDA-E798-071C-DC3D-53544D42050D}"/>
                  </a:ext>
                </a:extLst>
              </p:cNvPr>
              <p:cNvCxnSpPr>
                <a:cxnSpLocks/>
              </p:cNvCxnSpPr>
              <p:nvPr/>
            </p:nvCxnSpPr>
            <p:spPr>
              <a:xfrm flipV="1">
                <a:off x="12806752" y="5700888"/>
                <a:ext cx="468861" cy="43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FB8743B9-4851-2081-72A8-A278B9AFB683}"/>
                  </a:ext>
                  <a:ext uri="{C183D7F6-B498-43B3-948B-1728B52AA6E4}">
                    <adec:decorative xmlns:adec="http://schemas.microsoft.com/office/drawing/2017/decorative" val="1"/>
                  </a:ext>
                </a:extLst>
              </p:cNvPr>
              <p:cNvPicPr>
                <a:picLocks/>
              </p:cNvPicPr>
              <p:nvPr/>
            </p:nvPicPr>
            <p:blipFill>
              <a:blip r:embed="rId5">
                <a:lum/>
                <a:extLst>
                  <a:ext uri="{96DAC541-7B7A-43D3-8B79-37D633B846F1}">
                    <asvg:svgBlip xmlns:asvg="http://schemas.microsoft.com/office/drawing/2016/SVG/main" r:embed="rId6"/>
                  </a:ext>
                </a:extLst>
              </a:blip>
              <a:stretch>
                <a:fillRect/>
              </a:stretch>
            </p:blipFill>
            <p:spPr>
              <a:xfrm>
                <a:off x="13041182" y="5916888"/>
                <a:ext cx="268905" cy="253189"/>
              </a:xfrm>
              <a:prstGeom prst="rect">
                <a:avLst/>
              </a:prstGeom>
            </p:spPr>
          </p:pic>
        </p:grpSp>
      </p:grpSp>
      <p:grpSp>
        <p:nvGrpSpPr>
          <p:cNvPr id="37" name="Group 36">
            <a:extLst>
              <a:ext uri="{FF2B5EF4-FFF2-40B4-BE49-F238E27FC236}">
                <a16:creationId xmlns:a16="http://schemas.microsoft.com/office/drawing/2014/main" id="{DF5A8851-78E8-1058-CE1C-2705E5BDF2E8}"/>
              </a:ext>
              <a:ext uri="{C183D7F6-B498-43B3-948B-1728B52AA6E4}">
                <adec:decorative xmlns:adec="http://schemas.microsoft.com/office/drawing/2017/decorative" val="1"/>
              </a:ext>
            </a:extLst>
          </p:cNvPr>
          <p:cNvGrpSpPr/>
          <p:nvPr/>
        </p:nvGrpSpPr>
        <p:grpSpPr>
          <a:xfrm>
            <a:off x="3996064" y="4372041"/>
            <a:ext cx="720000" cy="720000"/>
            <a:chOff x="3879938" y="4572466"/>
            <a:chExt cx="720000" cy="720000"/>
          </a:xfrm>
        </p:grpSpPr>
        <p:sp>
          <p:nvSpPr>
            <p:cNvPr id="38" name="Oval 37">
              <a:extLst>
                <a:ext uri="{FF2B5EF4-FFF2-40B4-BE49-F238E27FC236}">
                  <a16:creationId xmlns:a16="http://schemas.microsoft.com/office/drawing/2014/main" id="{8BED35EA-2DF7-3903-F6EE-C1ABC8FDC6C9}"/>
                </a:ext>
              </a:extLst>
            </p:cNvPr>
            <p:cNvSpPr/>
            <p:nvPr/>
          </p:nvSpPr>
          <p:spPr>
            <a:xfrm>
              <a:off x="3879938" y="4572466"/>
              <a:ext cx="720000" cy="720000"/>
            </a:xfrm>
            <a:prstGeom prst="ellipse">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9" name="Graphic 38">
              <a:extLst>
                <a:ext uri="{FF2B5EF4-FFF2-40B4-BE49-F238E27FC236}">
                  <a16:creationId xmlns:a16="http://schemas.microsoft.com/office/drawing/2014/main" id="{9A0F0493-42C6-EFF0-E561-1143EDCAF84A}"/>
                </a:ext>
                <a:ext uri="{C183D7F6-B498-43B3-948B-1728B52AA6E4}">
                  <adec:decorative xmlns:adec="http://schemas.microsoft.com/office/drawing/2017/decorative" val="1"/>
                </a:ext>
              </a:extLst>
            </p:cNvPr>
            <p:cNvPicPr>
              <a:picLocks/>
            </p:cNvPicPr>
            <p:nvPr/>
          </p:nvPicPr>
          <p:blipFill>
            <a:blip r:embed="rId7">
              <a:lum/>
              <a:extLst>
                <a:ext uri="{96DAC541-7B7A-43D3-8B79-37D633B846F1}">
                  <asvg:svgBlip xmlns:asvg="http://schemas.microsoft.com/office/drawing/2016/SVG/main" r:embed="rId8"/>
                </a:ext>
              </a:extLst>
            </a:blip>
            <a:stretch>
              <a:fillRect/>
            </a:stretch>
          </p:blipFill>
          <p:spPr>
            <a:xfrm>
              <a:off x="3990727" y="4684322"/>
              <a:ext cx="498423" cy="496289"/>
            </a:xfrm>
            <a:prstGeom prst="rect">
              <a:avLst/>
            </a:prstGeom>
          </p:spPr>
        </p:pic>
      </p:grpSp>
      <p:grpSp>
        <p:nvGrpSpPr>
          <p:cNvPr id="40" name="Group 39">
            <a:extLst>
              <a:ext uri="{FF2B5EF4-FFF2-40B4-BE49-F238E27FC236}">
                <a16:creationId xmlns:a16="http://schemas.microsoft.com/office/drawing/2014/main" id="{6CB7C3CB-1A09-68EA-CA04-122252B8B3D5}"/>
              </a:ext>
              <a:ext uri="{C183D7F6-B498-43B3-948B-1728B52AA6E4}">
                <adec:decorative xmlns:adec="http://schemas.microsoft.com/office/drawing/2017/decorative" val="1"/>
              </a:ext>
            </a:extLst>
          </p:cNvPr>
          <p:cNvGrpSpPr/>
          <p:nvPr/>
        </p:nvGrpSpPr>
        <p:grpSpPr>
          <a:xfrm>
            <a:off x="6400106" y="4366997"/>
            <a:ext cx="720000" cy="720000"/>
            <a:chOff x="5883470" y="4572466"/>
            <a:chExt cx="720000" cy="720000"/>
          </a:xfrm>
        </p:grpSpPr>
        <p:sp>
          <p:nvSpPr>
            <p:cNvPr id="41" name="Oval 40">
              <a:extLst>
                <a:ext uri="{FF2B5EF4-FFF2-40B4-BE49-F238E27FC236}">
                  <a16:creationId xmlns:a16="http://schemas.microsoft.com/office/drawing/2014/main" id="{99D3ED68-F06E-5D22-6B5A-6F891E279CA8}"/>
                </a:ext>
              </a:extLst>
            </p:cNvPr>
            <p:cNvSpPr/>
            <p:nvPr/>
          </p:nvSpPr>
          <p:spPr>
            <a:xfrm>
              <a:off x="5883470" y="4572466"/>
              <a:ext cx="720000" cy="720000"/>
            </a:xfrm>
            <a:prstGeom prst="ellipse">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2" name="Graphic 41">
              <a:extLst>
                <a:ext uri="{FF2B5EF4-FFF2-40B4-BE49-F238E27FC236}">
                  <a16:creationId xmlns:a16="http://schemas.microsoft.com/office/drawing/2014/main" id="{5292CA0C-3762-0F26-F106-8EB526B61925}"/>
                </a:ext>
                <a:ext uri="{C183D7F6-B498-43B3-948B-1728B52AA6E4}">
                  <adec:decorative xmlns:adec="http://schemas.microsoft.com/office/drawing/2017/decorative" val="1"/>
                </a:ext>
              </a:extLst>
            </p:cNvPr>
            <p:cNvPicPr>
              <a:picLocks/>
            </p:cNvPicPr>
            <p:nvPr/>
          </p:nvPicPr>
          <p:blipFill>
            <a:blip r:embed="rId9">
              <a:lum/>
              <a:extLst>
                <a:ext uri="{96DAC541-7B7A-43D3-8B79-37D633B846F1}">
                  <asvg:svgBlip xmlns:asvg="http://schemas.microsoft.com/office/drawing/2016/SVG/main" r:embed="rId10"/>
                </a:ext>
              </a:extLst>
            </a:blip>
            <a:stretch>
              <a:fillRect/>
            </a:stretch>
          </p:blipFill>
          <p:spPr>
            <a:xfrm>
              <a:off x="5930436" y="4638566"/>
              <a:ext cx="626068" cy="587800"/>
            </a:xfrm>
            <a:prstGeom prst="rect">
              <a:avLst/>
            </a:prstGeom>
          </p:spPr>
        </p:pic>
      </p:grpSp>
      <p:sp>
        <p:nvSpPr>
          <p:cNvPr id="4" name="TextBox 3">
            <a:extLst>
              <a:ext uri="{FF2B5EF4-FFF2-40B4-BE49-F238E27FC236}">
                <a16:creationId xmlns:a16="http://schemas.microsoft.com/office/drawing/2014/main" id="{88EBF836-E83F-5888-15F5-3DAC654EB06F}"/>
              </a:ext>
            </a:extLst>
          </p:cNvPr>
          <p:cNvSpPr txBox="1"/>
          <p:nvPr/>
        </p:nvSpPr>
        <p:spPr>
          <a:xfrm>
            <a:off x="441370" y="6497052"/>
            <a:ext cx="8215011" cy="224646"/>
          </a:xfrm>
          <a:prstGeom prst="rect">
            <a:avLst/>
          </a:prstGeom>
        </p:spPr>
        <p:txBody>
          <a:bodyPr vert="horz" wrap="square" lIns="0" tIns="45720" rIns="91440" bIns="45720" rtlCol="0" anchor="t">
            <a:normAutofit/>
          </a:bodyPr>
          <a:lstStyle/>
          <a:p>
            <a:pPr algn="l"/>
            <a:r>
              <a:rPr lang="sv-SE" sz="800"/>
              <a:t>1) Hälso- och sjukvårdslag (2017:30) 9 kap.  2) Lagen refererar till patienten som </a:t>
            </a:r>
            <a:r>
              <a:rPr lang="sv-SE" sz="800" i="1"/>
              <a:t>den enskilde</a:t>
            </a:r>
            <a:r>
              <a:rPr lang="sv-SE" sz="800"/>
              <a:t> 3) Hälso- och sjukvårdsförordningen (2017:80) 6 kap. 2 §</a:t>
            </a:r>
          </a:p>
        </p:txBody>
      </p:sp>
    </p:spTree>
    <p:extLst>
      <p:ext uri="{BB962C8B-B14F-4D97-AF65-F5344CB8AC3E}">
        <p14:creationId xmlns:p14="http://schemas.microsoft.com/office/powerpoint/2010/main" val="356754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E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A8C8-C70B-C694-264E-53AE31AE0E44}"/>
              </a:ext>
            </a:extLst>
          </p:cNvPr>
          <p:cNvSpPr>
            <a:spLocks noGrp="1"/>
          </p:cNvSpPr>
          <p:nvPr>
            <p:ph type="title"/>
          </p:nvPr>
        </p:nvSpPr>
        <p:spPr/>
        <p:txBody>
          <a:bodyPr/>
          <a:lstStyle/>
          <a:p>
            <a:r>
              <a:rPr lang="sv-SE"/>
              <a:t>Vårdgarantin har flera tidsgränser</a:t>
            </a:r>
          </a:p>
        </p:txBody>
      </p:sp>
      <p:sp>
        <p:nvSpPr>
          <p:cNvPr id="20" name="TextBox 19">
            <a:extLst>
              <a:ext uri="{FF2B5EF4-FFF2-40B4-BE49-F238E27FC236}">
                <a16:creationId xmlns:a16="http://schemas.microsoft.com/office/drawing/2014/main" id="{AE638643-21FA-3D16-4AE3-E22247955389}"/>
              </a:ext>
            </a:extLst>
          </p:cNvPr>
          <p:cNvSpPr txBox="1"/>
          <p:nvPr/>
        </p:nvSpPr>
        <p:spPr>
          <a:xfrm>
            <a:off x="441370" y="6497052"/>
            <a:ext cx="8215011" cy="224646"/>
          </a:xfrm>
          <a:prstGeom prst="rect">
            <a:avLst/>
          </a:prstGeom>
        </p:spPr>
        <p:txBody>
          <a:bodyPr vert="horz" wrap="square" lIns="0" tIns="45720" rIns="91440" bIns="45720" rtlCol="0" anchor="t">
            <a:normAutofit/>
          </a:bodyPr>
          <a:lstStyle/>
          <a:p>
            <a:pPr algn="l"/>
            <a:r>
              <a:rPr lang="sv-SE" sz="800"/>
              <a:t>1) Tidsgränserna omfattar alla patienter som regionerna har ansvar för. Tiderna kan vara kortare i vissa regioner, men aldrig längre. </a:t>
            </a:r>
          </a:p>
        </p:txBody>
      </p:sp>
      <p:grpSp>
        <p:nvGrpSpPr>
          <p:cNvPr id="17" name="Group 16">
            <a:extLst>
              <a:ext uri="{FF2B5EF4-FFF2-40B4-BE49-F238E27FC236}">
                <a16:creationId xmlns:a16="http://schemas.microsoft.com/office/drawing/2014/main" id="{0D797791-B853-F137-A33E-25A799581485}"/>
              </a:ext>
              <a:ext uri="{C183D7F6-B498-43B3-948B-1728B52AA6E4}">
                <adec:decorative xmlns:adec="http://schemas.microsoft.com/office/drawing/2017/decorative" val="1"/>
              </a:ext>
            </a:extLst>
          </p:cNvPr>
          <p:cNvGrpSpPr/>
          <p:nvPr/>
        </p:nvGrpSpPr>
        <p:grpSpPr>
          <a:xfrm>
            <a:off x="293341" y="1309152"/>
            <a:ext cx="11605317" cy="4696525"/>
            <a:chOff x="205683" y="1382114"/>
            <a:chExt cx="11605317" cy="4696525"/>
          </a:xfrm>
        </p:grpSpPr>
        <p:sp>
          <p:nvSpPr>
            <p:cNvPr id="4" name="Rectangle 3">
              <a:extLst>
                <a:ext uri="{FF2B5EF4-FFF2-40B4-BE49-F238E27FC236}">
                  <a16:creationId xmlns:a16="http://schemas.microsoft.com/office/drawing/2014/main" id="{75B26131-FC9D-8E50-45C2-FBC987778652}"/>
                </a:ext>
              </a:extLst>
            </p:cNvPr>
            <p:cNvSpPr/>
            <p:nvPr/>
          </p:nvSpPr>
          <p:spPr>
            <a:xfrm>
              <a:off x="636889" y="2372301"/>
              <a:ext cx="11174111" cy="3706338"/>
            </a:xfrm>
            <a:prstGeom prst="rect">
              <a:avLst/>
            </a:prstGeom>
            <a:solidFill>
              <a:srgbClr val="D5EFFF"/>
            </a:solidFill>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ctangle 2">
              <a:extLst>
                <a:ext uri="{FF2B5EF4-FFF2-40B4-BE49-F238E27FC236}">
                  <a16:creationId xmlns:a16="http://schemas.microsoft.com/office/drawing/2014/main" id="{1F34D7AD-FC98-678F-66A0-DEE346794D64}"/>
                </a:ext>
              </a:extLst>
            </p:cNvPr>
            <p:cNvSpPr/>
            <p:nvPr/>
          </p:nvSpPr>
          <p:spPr>
            <a:xfrm>
              <a:off x="636889" y="1620000"/>
              <a:ext cx="11174111" cy="4359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36000" rtlCol="0" anchor="ctr"/>
            <a:lstStyle/>
            <a:p>
              <a:r>
                <a:rPr lang="sv-SE" sz="1600" b="1">
                  <a:solidFill>
                    <a:schemeClr val="bg1"/>
                  </a:solidFill>
                </a:rPr>
                <a:t>Vårdgarantins tidsgränser</a:t>
              </a:r>
              <a:r>
                <a:rPr lang="sv-SE" sz="1600" b="1" baseline="30000">
                  <a:solidFill>
                    <a:schemeClr val="bg1"/>
                  </a:solidFill>
                </a:rPr>
                <a:t>1</a:t>
              </a:r>
              <a:r>
                <a:rPr lang="sv-SE" sz="1600" b="1">
                  <a:solidFill>
                    <a:schemeClr val="bg1"/>
                  </a:solidFill>
                </a:rPr>
                <a:t> </a:t>
              </a:r>
            </a:p>
          </p:txBody>
        </p:sp>
        <p:grpSp>
          <p:nvGrpSpPr>
            <p:cNvPr id="35" name="Group 34">
              <a:extLst>
                <a:ext uri="{FF2B5EF4-FFF2-40B4-BE49-F238E27FC236}">
                  <a16:creationId xmlns:a16="http://schemas.microsoft.com/office/drawing/2014/main" id="{3052D35F-FE05-F6C5-2FB6-2FF5C5D15BF4}"/>
                </a:ext>
              </a:extLst>
            </p:cNvPr>
            <p:cNvGrpSpPr/>
            <p:nvPr/>
          </p:nvGrpSpPr>
          <p:grpSpPr>
            <a:xfrm>
              <a:off x="205683" y="1382114"/>
              <a:ext cx="862412" cy="864000"/>
              <a:chOff x="205683" y="1627765"/>
              <a:chExt cx="862412" cy="864000"/>
            </a:xfrm>
          </p:grpSpPr>
          <p:sp>
            <p:nvSpPr>
              <p:cNvPr id="5" name="Oval 4">
                <a:extLst>
                  <a:ext uri="{FF2B5EF4-FFF2-40B4-BE49-F238E27FC236}">
                    <a16:creationId xmlns:a16="http://schemas.microsoft.com/office/drawing/2014/main" id="{506518E2-D5E2-F222-507F-E8731DC7F10F}"/>
                  </a:ext>
                </a:extLst>
              </p:cNvPr>
              <p:cNvSpPr/>
              <p:nvPr/>
            </p:nvSpPr>
            <p:spPr>
              <a:xfrm>
                <a:off x="205683" y="1627765"/>
                <a:ext cx="862412" cy="864000"/>
              </a:xfrm>
              <a:prstGeom prst="ellipse">
                <a:avLst/>
              </a:prstGeom>
              <a:solidFill>
                <a:schemeClr val="accent2"/>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Graphic 5">
                <a:extLst>
                  <a:ext uri="{FF2B5EF4-FFF2-40B4-BE49-F238E27FC236}">
                    <a16:creationId xmlns:a16="http://schemas.microsoft.com/office/drawing/2014/main" id="{AF4DB28B-4E65-505E-BFDC-488ED03A07D2}"/>
                  </a:ext>
                  <a:ext uri="{C183D7F6-B498-43B3-948B-1728B52AA6E4}">
                    <adec:decorative xmlns:adec="http://schemas.microsoft.com/office/drawing/2017/decorative" val="1"/>
                  </a:ext>
                </a:extLst>
              </p:cNvPr>
              <p:cNvPicPr>
                <a:picLocks/>
              </p:cNvPicPr>
              <p:nvPr/>
            </p:nvPicPr>
            <p:blipFill>
              <a:blip r:embed="rId2">
                <a:extLst>
                  <a:ext uri="{96DAC541-7B7A-43D3-8B79-37D633B846F1}">
                    <asvg:svgBlip xmlns:asvg="http://schemas.microsoft.com/office/drawing/2016/SVG/main" r:embed="rId3"/>
                  </a:ext>
                </a:extLst>
              </a:blip>
              <a:srcRect l="19073" t="6859" r="21107" b="6270"/>
              <a:stretch/>
            </p:blipFill>
            <p:spPr>
              <a:xfrm>
                <a:off x="444918" y="1815937"/>
                <a:ext cx="383942" cy="487655"/>
              </a:xfrm>
              <a:prstGeom prst="rect">
                <a:avLst/>
              </a:prstGeom>
            </p:spPr>
          </p:pic>
        </p:grpSp>
        <p:sp>
          <p:nvSpPr>
            <p:cNvPr id="7" name="Rectangle 6">
              <a:extLst>
                <a:ext uri="{FF2B5EF4-FFF2-40B4-BE49-F238E27FC236}">
                  <a16:creationId xmlns:a16="http://schemas.microsoft.com/office/drawing/2014/main" id="{313075BA-2F87-889D-4BF6-AE11CF011A72}"/>
                </a:ext>
              </a:extLst>
            </p:cNvPr>
            <p:cNvSpPr/>
            <p:nvPr/>
          </p:nvSpPr>
          <p:spPr>
            <a:xfrm>
              <a:off x="894903" y="2413183"/>
              <a:ext cx="1502576" cy="4458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600" b="1">
                  <a:solidFill>
                    <a:schemeClr val="accent2"/>
                  </a:solidFill>
                </a:rPr>
                <a:t>Antal dagar</a:t>
              </a:r>
            </a:p>
          </p:txBody>
        </p:sp>
        <p:sp>
          <p:nvSpPr>
            <p:cNvPr id="8" name="Rectangle 7">
              <a:extLst>
                <a:ext uri="{FF2B5EF4-FFF2-40B4-BE49-F238E27FC236}">
                  <a16:creationId xmlns:a16="http://schemas.microsoft.com/office/drawing/2014/main" id="{0B0037A3-9996-6703-9C05-5F612E6A01D1}"/>
                </a:ext>
              </a:extLst>
            </p:cNvPr>
            <p:cNvSpPr/>
            <p:nvPr/>
          </p:nvSpPr>
          <p:spPr>
            <a:xfrm>
              <a:off x="2266502" y="2413183"/>
              <a:ext cx="6216580" cy="4458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sv-SE" sz="1600" b="1">
                  <a:solidFill>
                    <a:schemeClr val="accent2"/>
                  </a:solidFill>
                </a:rPr>
                <a:t>Typ av vårdinsats</a:t>
              </a:r>
            </a:p>
          </p:txBody>
        </p:sp>
        <p:grpSp>
          <p:nvGrpSpPr>
            <p:cNvPr id="26" name="Group 25">
              <a:extLst>
                <a:ext uri="{FF2B5EF4-FFF2-40B4-BE49-F238E27FC236}">
                  <a16:creationId xmlns:a16="http://schemas.microsoft.com/office/drawing/2014/main" id="{56449047-9D7C-5ABA-A101-F8A0E75D0D7C}"/>
                </a:ext>
              </a:extLst>
            </p:cNvPr>
            <p:cNvGrpSpPr/>
            <p:nvPr/>
          </p:nvGrpSpPr>
          <p:grpSpPr>
            <a:xfrm>
              <a:off x="1167856" y="2947680"/>
              <a:ext cx="7315225" cy="648000"/>
              <a:chOff x="1032562" y="3285851"/>
              <a:chExt cx="7315225" cy="648000"/>
            </a:xfrm>
          </p:grpSpPr>
          <p:sp>
            <p:nvSpPr>
              <p:cNvPr id="13" name="Rectangle 12">
                <a:extLst>
                  <a:ext uri="{FF2B5EF4-FFF2-40B4-BE49-F238E27FC236}">
                    <a16:creationId xmlns:a16="http://schemas.microsoft.com/office/drawing/2014/main" id="{C88FFC02-BCB9-BCD9-8B4C-ECBE57C72149}"/>
                  </a:ext>
                </a:extLst>
              </p:cNvPr>
              <p:cNvSpPr/>
              <p:nvPr/>
            </p:nvSpPr>
            <p:spPr>
              <a:xfrm>
                <a:off x="1558002" y="3398557"/>
                <a:ext cx="6789785" cy="422588"/>
              </a:xfrm>
              <a:prstGeom prst="rect">
                <a:avLst/>
              </a:prstGeom>
              <a:solidFill>
                <a:schemeClr val="accent2">
                  <a:lumMod val="10000"/>
                  <a:lumOff val="90000"/>
                </a:schemeClr>
              </a:solidFill>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sv-SE" sz="1600">
                    <a:solidFill>
                      <a:schemeClr val="tx1"/>
                    </a:solidFill>
                  </a:rPr>
                  <a:t>Kontakt med primärvården </a:t>
                </a:r>
              </a:p>
            </p:txBody>
          </p:sp>
          <p:sp>
            <p:nvSpPr>
              <p:cNvPr id="9" name="Oval 8">
                <a:extLst>
                  <a:ext uri="{FF2B5EF4-FFF2-40B4-BE49-F238E27FC236}">
                    <a16:creationId xmlns:a16="http://schemas.microsoft.com/office/drawing/2014/main" id="{C0684CDF-C4D0-21F1-4028-D60686725CBD}"/>
                  </a:ext>
                </a:extLst>
              </p:cNvPr>
              <p:cNvSpPr/>
              <p:nvPr/>
            </p:nvSpPr>
            <p:spPr>
              <a:xfrm>
                <a:off x="1032562" y="3285851"/>
                <a:ext cx="648000" cy="648000"/>
              </a:xfrm>
              <a:prstGeom prst="ellipse">
                <a:avLst/>
              </a:prstGeom>
              <a:solidFill>
                <a:schemeClr val="accent2">
                  <a:lumMod val="10000"/>
                  <a:lumOff val="9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solidFill>
                      <a:schemeClr val="tx1"/>
                    </a:solidFill>
                  </a:rPr>
                  <a:t>0</a:t>
                </a:r>
              </a:p>
            </p:txBody>
          </p:sp>
        </p:grpSp>
        <p:grpSp>
          <p:nvGrpSpPr>
            <p:cNvPr id="27" name="Group 26">
              <a:extLst>
                <a:ext uri="{FF2B5EF4-FFF2-40B4-BE49-F238E27FC236}">
                  <a16:creationId xmlns:a16="http://schemas.microsoft.com/office/drawing/2014/main" id="{CAD2B5CD-72A5-F93F-5667-155877C4E0D1}"/>
                </a:ext>
              </a:extLst>
            </p:cNvPr>
            <p:cNvGrpSpPr/>
            <p:nvPr/>
          </p:nvGrpSpPr>
          <p:grpSpPr>
            <a:xfrm>
              <a:off x="1167856" y="3686656"/>
              <a:ext cx="7315225" cy="648000"/>
              <a:chOff x="1032562" y="4002359"/>
              <a:chExt cx="7315225" cy="648000"/>
            </a:xfrm>
          </p:grpSpPr>
          <p:sp>
            <p:nvSpPr>
              <p:cNvPr id="14" name="Rectangle 13">
                <a:extLst>
                  <a:ext uri="{FF2B5EF4-FFF2-40B4-BE49-F238E27FC236}">
                    <a16:creationId xmlns:a16="http://schemas.microsoft.com/office/drawing/2014/main" id="{90E59386-DCE2-D3F4-EDBF-5784BCC03A6C}"/>
                  </a:ext>
                </a:extLst>
              </p:cNvPr>
              <p:cNvSpPr/>
              <p:nvPr/>
            </p:nvSpPr>
            <p:spPr>
              <a:xfrm>
                <a:off x="1558002" y="4115065"/>
                <a:ext cx="6789785" cy="422588"/>
              </a:xfrm>
              <a:prstGeom prst="rect">
                <a:avLst/>
              </a:prstGeom>
              <a:solidFill>
                <a:schemeClr val="accent2">
                  <a:lumMod val="10000"/>
                  <a:lumOff val="90000"/>
                </a:schemeClr>
              </a:solidFill>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sv-SE" sz="1600">
                    <a:solidFill>
                      <a:schemeClr val="tx1"/>
                    </a:solidFill>
                  </a:rPr>
                  <a:t>Medicinsk bedömning i primärvården</a:t>
                </a:r>
              </a:p>
            </p:txBody>
          </p:sp>
          <p:sp>
            <p:nvSpPr>
              <p:cNvPr id="10" name="Oval 9">
                <a:extLst>
                  <a:ext uri="{FF2B5EF4-FFF2-40B4-BE49-F238E27FC236}">
                    <a16:creationId xmlns:a16="http://schemas.microsoft.com/office/drawing/2014/main" id="{0CA61507-6E47-B63F-2CF3-2A39F9146297}"/>
                  </a:ext>
                </a:extLst>
              </p:cNvPr>
              <p:cNvSpPr/>
              <p:nvPr/>
            </p:nvSpPr>
            <p:spPr>
              <a:xfrm>
                <a:off x="1032562" y="4002359"/>
                <a:ext cx="648000" cy="648000"/>
              </a:xfrm>
              <a:prstGeom prst="ellipse">
                <a:avLst/>
              </a:prstGeom>
              <a:solidFill>
                <a:schemeClr val="accent2">
                  <a:lumMod val="10000"/>
                  <a:lumOff val="9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solidFill>
                      <a:schemeClr val="tx1"/>
                    </a:solidFill>
                  </a:rPr>
                  <a:t>3</a:t>
                </a:r>
              </a:p>
            </p:txBody>
          </p:sp>
        </p:grpSp>
        <p:grpSp>
          <p:nvGrpSpPr>
            <p:cNvPr id="28" name="Group 27">
              <a:extLst>
                <a:ext uri="{FF2B5EF4-FFF2-40B4-BE49-F238E27FC236}">
                  <a16:creationId xmlns:a16="http://schemas.microsoft.com/office/drawing/2014/main" id="{69B25DFE-907A-5F82-37A6-BDF7AD670794}"/>
                </a:ext>
              </a:extLst>
            </p:cNvPr>
            <p:cNvGrpSpPr/>
            <p:nvPr/>
          </p:nvGrpSpPr>
          <p:grpSpPr>
            <a:xfrm>
              <a:off x="1167856" y="4425632"/>
              <a:ext cx="7315225" cy="648000"/>
              <a:chOff x="1032562" y="4665613"/>
              <a:chExt cx="7315225" cy="648000"/>
            </a:xfrm>
          </p:grpSpPr>
          <p:sp>
            <p:nvSpPr>
              <p:cNvPr id="15" name="Rectangle 14">
                <a:extLst>
                  <a:ext uri="{FF2B5EF4-FFF2-40B4-BE49-F238E27FC236}">
                    <a16:creationId xmlns:a16="http://schemas.microsoft.com/office/drawing/2014/main" id="{BD006734-BC0C-281A-BA10-32A005DA2288}"/>
                  </a:ext>
                </a:extLst>
              </p:cNvPr>
              <p:cNvSpPr/>
              <p:nvPr/>
            </p:nvSpPr>
            <p:spPr>
              <a:xfrm>
                <a:off x="1558002" y="4778319"/>
                <a:ext cx="6789785" cy="422588"/>
              </a:xfrm>
              <a:prstGeom prst="rect">
                <a:avLst/>
              </a:prstGeom>
              <a:solidFill>
                <a:schemeClr val="accent2">
                  <a:lumMod val="10000"/>
                  <a:lumOff val="90000"/>
                </a:schemeClr>
              </a:solidFill>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sv-SE" sz="1600">
                    <a:solidFill>
                      <a:schemeClr val="tx1"/>
                    </a:solidFill>
                  </a:rPr>
                  <a:t>Besök inom den specialiserade vården (besöksgarantin) </a:t>
                </a:r>
              </a:p>
            </p:txBody>
          </p:sp>
          <p:sp>
            <p:nvSpPr>
              <p:cNvPr id="11" name="Oval 10">
                <a:extLst>
                  <a:ext uri="{FF2B5EF4-FFF2-40B4-BE49-F238E27FC236}">
                    <a16:creationId xmlns:a16="http://schemas.microsoft.com/office/drawing/2014/main" id="{B0D0A6BB-CB8D-B2BF-3C52-7630D7832CF1}"/>
                  </a:ext>
                </a:extLst>
              </p:cNvPr>
              <p:cNvSpPr/>
              <p:nvPr/>
            </p:nvSpPr>
            <p:spPr>
              <a:xfrm>
                <a:off x="1032562" y="4665613"/>
                <a:ext cx="648000" cy="648000"/>
              </a:xfrm>
              <a:prstGeom prst="ellipse">
                <a:avLst/>
              </a:prstGeom>
              <a:solidFill>
                <a:schemeClr val="accent2">
                  <a:lumMod val="10000"/>
                  <a:lumOff val="9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solidFill>
                      <a:schemeClr val="tx1"/>
                    </a:solidFill>
                  </a:rPr>
                  <a:t>90</a:t>
                </a:r>
              </a:p>
            </p:txBody>
          </p:sp>
        </p:grpSp>
        <p:grpSp>
          <p:nvGrpSpPr>
            <p:cNvPr id="29" name="Group 28">
              <a:extLst>
                <a:ext uri="{FF2B5EF4-FFF2-40B4-BE49-F238E27FC236}">
                  <a16:creationId xmlns:a16="http://schemas.microsoft.com/office/drawing/2014/main" id="{48EC4DB0-301A-EDAB-F738-1916735F02A2}"/>
                </a:ext>
              </a:extLst>
            </p:cNvPr>
            <p:cNvGrpSpPr/>
            <p:nvPr/>
          </p:nvGrpSpPr>
          <p:grpSpPr>
            <a:xfrm>
              <a:off x="1167856" y="5164607"/>
              <a:ext cx="7315224" cy="648000"/>
              <a:chOff x="1032562" y="5410258"/>
              <a:chExt cx="7315224" cy="648000"/>
            </a:xfrm>
          </p:grpSpPr>
          <p:sp>
            <p:nvSpPr>
              <p:cNvPr id="16" name="Rectangle 15">
                <a:extLst>
                  <a:ext uri="{FF2B5EF4-FFF2-40B4-BE49-F238E27FC236}">
                    <a16:creationId xmlns:a16="http://schemas.microsoft.com/office/drawing/2014/main" id="{22CB10F0-FEA4-E970-176A-5C653FAF03D5}"/>
                  </a:ext>
                </a:extLst>
              </p:cNvPr>
              <p:cNvSpPr/>
              <p:nvPr/>
            </p:nvSpPr>
            <p:spPr>
              <a:xfrm>
                <a:off x="1558002" y="5522964"/>
                <a:ext cx="6789784" cy="422588"/>
              </a:xfrm>
              <a:prstGeom prst="rect">
                <a:avLst/>
              </a:prstGeom>
              <a:solidFill>
                <a:schemeClr val="accent2">
                  <a:lumMod val="10000"/>
                  <a:lumOff val="90000"/>
                </a:schemeClr>
              </a:solidFill>
              <a:ln w="317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sv-SE" sz="1600">
                    <a:solidFill>
                      <a:schemeClr val="tx1"/>
                    </a:solidFill>
                  </a:rPr>
                  <a:t>Behandling/åtgärd påbörjad (behandlingsgarantin) </a:t>
                </a:r>
              </a:p>
            </p:txBody>
          </p:sp>
          <p:sp>
            <p:nvSpPr>
              <p:cNvPr id="12" name="Oval 11">
                <a:extLst>
                  <a:ext uri="{FF2B5EF4-FFF2-40B4-BE49-F238E27FC236}">
                    <a16:creationId xmlns:a16="http://schemas.microsoft.com/office/drawing/2014/main" id="{78300DC8-961B-E24B-8B48-5321407E7791}"/>
                  </a:ext>
                </a:extLst>
              </p:cNvPr>
              <p:cNvSpPr/>
              <p:nvPr/>
            </p:nvSpPr>
            <p:spPr>
              <a:xfrm>
                <a:off x="1032562" y="5410258"/>
                <a:ext cx="648000" cy="648000"/>
              </a:xfrm>
              <a:prstGeom prst="ellipse">
                <a:avLst/>
              </a:prstGeom>
              <a:solidFill>
                <a:schemeClr val="accent2">
                  <a:lumMod val="10000"/>
                  <a:lumOff val="9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solidFill>
                      <a:schemeClr val="tx1"/>
                    </a:solidFill>
                  </a:rPr>
                  <a:t>90</a:t>
                </a:r>
              </a:p>
            </p:txBody>
          </p:sp>
        </p:grpSp>
        <p:sp>
          <p:nvSpPr>
            <p:cNvPr id="21" name="Rectangle 20">
              <a:extLst>
                <a:ext uri="{FF2B5EF4-FFF2-40B4-BE49-F238E27FC236}">
                  <a16:creationId xmlns:a16="http://schemas.microsoft.com/office/drawing/2014/main" id="{B1FADDFF-4617-A35C-41E4-5A512E177835}"/>
                </a:ext>
              </a:extLst>
            </p:cNvPr>
            <p:cNvSpPr/>
            <p:nvPr/>
          </p:nvSpPr>
          <p:spPr>
            <a:xfrm>
              <a:off x="1068095" y="4381842"/>
              <a:ext cx="7517668" cy="1505829"/>
            </a:xfrm>
            <a:prstGeom prst="rect">
              <a:avLst/>
            </a:prstGeom>
            <a:no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Speech Bubble: Rectangle 23">
              <a:extLst>
                <a:ext uri="{FF2B5EF4-FFF2-40B4-BE49-F238E27FC236}">
                  <a16:creationId xmlns:a16="http://schemas.microsoft.com/office/drawing/2014/main" id="{2DEE0A9E-DBB1-86DB-93BC-1A4A26DC9152}"/>
                </a:ext>
              </a:extLst>
            </p:cNvPr>
            <p:cNvSpPr/>
            <p:nvPr/>
          </p:nvSpPr>
          <p:spPr>
            <a:xfrm>
              <a:off x="8706358" y="3068162"/>
              <a:ext cx="2984047" cy="1498961"/>
            </a:xfrm>
            <a:prstGeom prst="wedgeRectCallout">
              <a:avLst>
                <a:gd name="adj1" fmla="val -50059"/>
                <a:gd name="adj2" fmla="val 6537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b="1"/>
                <a:t>Nationell vårdförmedling </a:t>
              </a:r>
              <a:r>
                <a:rPr lang="sv-SE" sz="1600"/>
                <a:t>är aktuellt vid de delar av vårdgarantin som rör besök inom planerad och specialiserad vård</a:t>
              </a:r>
            </a:p>
          </p:txBody>
        </p:sp>
        <p:cxnSp>
          <p:nvCxnSpPr>
            <p:cNvPr id="31" name="Straight Connector 30">
              <a:extLst>
                <a:ext uri="{FF2B5EF4-FFF2-40B4-BE49-F238E27FC236}">
                  <a16:creationId xmlns:a16="http://schemas.microsoft.com/office/drawing/2014/main" id="{F6ED7573-173F-D840-C5BC-EE55EBF19079}"/>
                </a:ext>
              </a:extLst>
            </p:cNvPr>
            <p:cNvCxnSpPr>
              <a:cxnSpLocks/>
            </p:cNvCxnSpPr>
            <p:nvPr/>
          </p:nvCxnSpPr>
          <p:spPr>
            <a:xfrm>
              <a:off x="894903" y="2827366"/>
              <a:ext cx="758817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6698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Socialstyrelsen">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t">
        <a:normAutofit/>
      </a:bodyPr>
      <a:lstStyle>
        <a:defPPr algn="l">
          <a:defRPr dirty="0"/>
        </a:defPPr>
      </a:lstStyle>
    </a:txDef>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AB37A6"/>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tandardmall.potx" id="{683E6711-884D-4782-B03D-0CF031A7C732}" vid="{0A9A11A6-CC8B-493A-B187-A7BFE4E48D4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7BB35B3-A78B-4B23-A2CE-4ABAA40116E5}">
  <we:reference id="wa104381063" version="1.0.0.1" store="sv-SE"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2DA623C9B8BD64C98FE13C182194D7E" ma:contentTypeVersion="11" ma:contentTypeDescription="Skapa ett nytt dokument." ma:contentTypeScope="" ma:versionID="152249d729e430113381a0bcad101088">
  <xsd:schema xmlns:xsd="http://www.w3.org/2001/XMLSchema" xmlns:xs="http://www.w3.org/2001/XMLSchema" xmlns:p="http://schemas.microsoft.com/office/2006/metadata/properties" xmlns:ns2="1c6df80e-7c31-46a0-bb1c-370c85e12a88" xmlns:ns3="213324ee-58f9-4a38-945e-caf210d89407" targetNamespace="http://schemas.microsoft.com/office/2006/metadata/properties" ma:root="true" ma:fieldsID="64adeb41043ba3ee472d5c3bc3a355b5" ns2:_="" ns3:_="">
    <xsd:import namespace="1c6df80e-7c31-46a0-bb1c-370c85e12a88"/>
    <xsd:import namespace="213324ee-58f9-4a38-945e-caf210d894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6df80e-7c31-46a0-bb1c-370c85e12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dbd9107d-40ae-46fb-a444-6038a1b11e8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3324ee-58f9-4a38-945e-caf210d8940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5483c8-1824-4b3c-96d4-2a15a5f9f854}" ma:internalName="TaxCatchAll" ma:showField="CatchAllData" ma:web="213324ee-58f9-4a38-945e-caf210d894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13324ee-58f9-4a38-945e-caf210d89407" xsi:nil="true"/>
    <lcf76f155ced4ddcb4097134ff3c332f xmlns="1c6df80e-7c31-46a0-bb1c-370c85e12a8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6BBF1B-A6B6-429E-B95E-3974235C02A9}">
  <ds:schemaRefs>
    <ds:schemaRef ds:uri="http://schemas.microsoft.com/sharepoint/v3/contenttype/forms"/>
  </ds:schemaRefs>
</ds:datastoreItem>
</file>

<file path=customXml/itemProps2.xml><?xml version="1.0" encoding="utf-8"?>
<ds:datastoreItem xmlns:ds="http://schemas.openxmlformats.org/officeDocument/2006/customXml" ds:itemID="{79C9A832-1E8D-465A-82A1-EDFDBCB245CE}">
  <ds:schemaRefs>
    <ds:schemaRef ds:uri="1c6df80e-7c31-46a0-bb1c-370c85e12a88"/>
    <ds:schemaRef ds:uri="213324ee-58f9-4a38-945e-caf210d894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341CDB-16AE-4347-8997-D871F23B8A41}">
  <ds:schemaRefs>
    <ds:schemaRef ds:uri="1c6df80e-7c31-46a0-bb1c-370c85e12a88"/>
    <ds:schemaRef ds:uri="213324ee-58f9-4a38-945e-caf210d8940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Standardmall</Template>
  <Application>Microsoft Office PowerPoint</Application>
  <PresentationFormat>Widescreen</PresentationFormat>
  <Slides>22</Slides>
  <Notes>3</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Socialstyrelsen</vt:lpstr>
      <vt:lpstr>Vårdgarantin och nationell vårdförmedling </vt:lpstr>
      <vt:lpstr>Introduktion till underlaget </vt:lpstr>
      <vt:lpstr>Hur kan underlaget användas? </vt:lpstr>
      <vt:lpstr>Mötesmaterial om vårdgarantin och nationell vårdförmedling</vt:lpstr>
      <vt:lpstr>Agenda </vt:lpstr>
      <vt:lpstr>Tillgängligheten är en utmaning inom den planerade vården</vt:lpstr>
      <vt:lpstr>Nationell vårdförmedling: ett av flera verktyg för att förbättra tillgängligheten i vården </vt:lpstr>
      <vt:lpstr>Vårdens skyldigheter kopplade till den nationella vårdgarantin</vt:lpstr>
      <vt:lpstr>Vårdgarantin har flera tidsgränser</vt:lpstr>
      <vt:lpstr>Exempel på steg som processen vid nationell vårdförmedling kan inkludera</vt:lpstr>
      <vt:lpstr>Agenda </vt:lpstr>
      <vt:lpstr>Vården är skyldig att ge information till patienter</vt:lpstr>
      <vt:lpstr>Vikten av information om vårdgarantin och nationell vårdförmedling</vt:lpstr>
      <vt:lpstr>Information från vården behöver anpassas utifrån patientens förutsättningar </vt:lpstr>
      <vt:lpstr>Exempel på aspekter att beakta när information ska individanpassas</vt:lpstr>
      <vt:lpstr>Patienter använder olika källor för att söka information </vt:lpstr>
      <vt:lpstr>Tips för att underlätta för dig som vårdgivare att ge information</vt:lpstr>
      <vt:lpstr>Agenda </vt:lpstr>
      <vt:lpstr>Reflektionsfrågor om vårdgarantin</vt:lpstr>
      <vt:lpstr>Reflektionsfrågor om vårdförmedlingsprocessen </vt:lpstr>
      <vt:lpstr>Reflektionsfrågor om information till patienter </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Hedlund, Lina</dc:creator>
  <cp:revision>1</cp:revision>
  <cp:lastPrinted>2025-03-28T12:12:27Z</cp:lastPrinted>
  <dcterms:created xsi:type="dcterms:W3CDTF">2023-10-06T08:34:00Z</dcterms:created>
  <dcterms:modified xsi:type="dcterms:W3CDTF">2025-06-03T12:21:06Z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0x01010012DA623C9B8BD64C98FE13C182194D7E</vt:lpwstr>
  </property>
  <property fmtid="{D5CDD505-2E9C-101B-9397-08002B2CF9AE}" pid="3" name="MediaServiceImageTags">
    <vt:lpwstr/>
  </property>
  <property fmtid="{D5CDD505-2E9C-101B-9397-08002B2CF9AE}" pid="4" name="Order">
    <vt:r8>1433900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