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63" r:id="rId5"/>
    <p:sldId id="2147198628" r:id="rId6"/>
    <p:sldId id="2147198599" r:id="rId7"/>
    <p:sldId id="2147198634" r:id="rId8"/>
    <p:sldId id="264" r:id="rId9"/>
    <p:sldId id="2147198652" r:id="rId10"/>
    <p:sldId id="2147198660" r:id="rId11"/>
    <p:sldId id="2147198653" r:id="rId12"/>
    <p:sldId id="2147198661" r:id="rId13"/>
    <p:sldId id="2147198662" r:id="rId14"/>
    <p:sldId id="2147198651" r:id="rId15"/>
    <p:sldId id="2147198669" r:id="rId16"/>
    <p:sldId id="2147198654" r:id="rId17"/>
    <p:sldId id="2147198666" r:id="rId18"/>
    <p:sldId id="2147198671" r:id="rId19"/>
    <p:sldId id="2147198668" r:id="rId20"/>
    <p:sldId id="2147198672" r:id="rId21"/>
    <p:sldId id="2147198670" r:id="rId22"/>
    <p:sldId id="2147198650" r:id="rId23"/>
    <p:sldId id="2147198635" r:id="rId24"/>
    <p:sldId id="2147198566" r:id="rId25"/>
    <p:sldId id="2147198663" r:id="rId26"/>
  </p:sldIdLst>
  <p:sldSz cx="12192000" cy="6858000"/>
  <p:notesSz cx="6858000" cy="9144000"/>
  <p:custDataLst>
    <p:tags r:id="rId28"/>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F4FF"/>
    <a:srgbClr val="2D5166"/>
    <a:srgbClr val="DEF2FF"/>
    <a:srgbClr val="005892"/>
    <a:srgbClr val="55778E"/>
    <a:srgbClr val="2872A3"/>
    <a:srgbClr val="D1E1EB"/>
    <a:srgbClr val="CDE4EC"/>
    <a:srgbClr val="FBFDFD"/>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0865D2-11DA-4632-911B-7CCA07C772FC}" v="1260" dt="2025-06-03T11:54:11.890"/>
    <p1510:client id="{A578B641-7D8E-448C-9019-C9404FBA4DD7}" v="1724" dt="2025-06-03T11:19:10.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lde Hagelin" userId="4ef35cfe-9b84-4e8e-a352-a9a7e83493e0" providerId="ADAL" clId="{A578B641-7D8E-448C-9019-C9404FBA4DD7}"/>
    <pc:docChg chg="undo redo custSel addSld delSld modSld sldOrd modMainMaster">
      <pc:chgData name="Tilde Hagelin" userId="4ef35cfe-9b84-4e8e-a352-a9a7e83493e0" providerId="ADAL" clId="{A578B641-7D8E-448C-9019-C9404FBA4DD7}" dt="2025-06-03T11:19:15.572" v="7201" actId="478"/>
      <pc:docMkLst>
        <pc:docMk/>
      </pc:docMkLst>
      <pc:sldChg chg="addSp delSp modSp mod">
        <pc:chgData name="Tilde Hagelin" userId="4ef35cfe-9b84-4e8e-a352-a9a7e83493e0" providerId="ADAL" clId="{A578B641-7D8E-448C-9019-C9404FBA4DD7}" dt="2025-06-02T14:31:40.412" v="6480"/>
        <pc:sldMkLst>
          <pc:docMk/>
          <pc:sldMk cId="3883067533" sldId="263"/>
        </pc:sldMkLst>
        <pc:spChg chg="add mod">
          <ac:chgData name="Tilde Hagelin" userId="4ef35cfe-9b84-4e8e-a352-a9a7e83493e0" providerId="ADAL" clId="{A578B641-7D8E-448C-9019-C9404FBA4DD7}" dt="2025-06-02T14:31:07.134" v="6471"/>
          <ac:spMkLst>
            <pc:docMk/>
            <pc:sldMk cId="3883067533" sldId="263"/>
            <ac:spMk id="2" creationId="{EDC5705E-8CDF-CB8C-0BB1-18E555C07E7F}"/>
          </ac:spMkLst>
        </pc:spChg>
        <pc:spChg chg="mod">
          <ac:chgData name="Tilde Hagelin" userId="4ef35cfe-9b84-4e8e-a352-a9a7e83493e0" providerId="ADAL" clId="{A578B641-7D8E-448C-9019-C9404FBA4DD7}" dt="2025-06-02T06:22:03.229" v="2"/>
          <ac:spMkLst>
            <pc:docMk/>
            <pc:sldMk cId="3883067533" sldId="263"/>
            <ac:spMk id="4" creationId="{08CCA449-9710-6B2E-BF18-99B9BD538E7C}"/>
          </ac:spMkLst>
        </pc:spChg>
        <pc:spChg chg="add del mod">
          <ac:chgData name="Tilde Hagelin" userId="4ef35cfe-9b84-4e8e-a352-a9a7e83493e0" providerId="ADAL" clId="{A578B641-7D8E-448C-9019-C9404FBA4DD7}" dt="2025-06-02T14:31:40.412" v="6480"/>
          <ac:spMkLst>
            <pc:docMk/>
            <pc:sldMk cId="3883067533" sldId="263"/>
            <ac:spMk id="5" creationId="{5876AB42-7934-C585-F879-D3C5F2737A5C}"/>
          </ac:spMkLst>
        </pc:spChg>
        <pc:spChg chg="mod">
          <ac:chgData name="Tilde Hagelin" userId="4ef35cfe-9b84-4e8e-a352-a9a7e83493e0" providerId="ADAL" clId="{A578B641-7D8E-448C-9019-C9404FBA4DD7}" dt="2025-06-02T14:31:39.059" v="6478" actId="27636"/>
          <ac:spMkLst>
            <pc:docMk/>
            <pc:sldMk cId="3883067533" sldId="263"/>
            <ac:spMk id="6" creationId="{66CD0A87-373A-13B8-FFC7-0BB676B182C2}"/>
          </ac:spMkLst>
        </pc:spChg>
        <pc:spChg chg="mod">
          <ac:chgData name="Tilde Hagelin" userId="4ef35cfe-9b84-4e8e-a352-a9a7e83493e0" providerId="ADAL" clId="{A578B641-7D8E-448C-9019-C9404FBA4DD7}" dt="2025-06-02T14:31:03.578" v="6470" actId="20577"/>
          <ac:spMkLst>
            <pc:docMk/>
            <pc:sldMk cId="3883067533" sldId="263"/>
            <ac:spMk id="7" creationId="{AE020C3C-2817-47BF-D351-84375AF68C5E}"/>
          </ac:spMkLst>
        </pc:spChg>
      </pc:sldChg>
      <pc:sldChg chg="addSp delSp modSp new mod modClrScheme chgLayout">
        <pc:chgData name="Tilde Hagelin" userId="4ef35cfe-9b84-4e8e-a352-a9a7e83493e0" providerId="ADAL" clId="{A578B641-7D8E-448C-9019-C9404FBA4DD7}" dt="2025-06-03T11:16:27.899" v="7171" actId="14100"/>
        <pc:sldMkLst>
          <pc:docMk/>
          <pc:sldMk cId="96477886" sldId="264"/>
        </pc:sldMkLst>
        <pc:spChg chg="del">
          <ac:chgData name="Tilde Hagelin" userId="4ef35cfe-9b84-4e8e-a352-a9a7e83493e0" providerId="ADAL" clId="{A578B641-7D8E-448C-9019-C9404FBA4DD7}" dt="2025-06-02T11:53:34.212" v="5269" actId="478"/>
          <ac:spMkLst>
            <pc:docMk/>
            <pc:sldMk cId="96477886" sldId="264"/>
            <ac:spMk id="2" creationId="{24FC23D3-7FAD-3EF1-43BA-1D7F3A978AA9}"/>
          </ac:spMkLst>
        </pc:spChg>
        <pc:spChg chg="del mod">
          <ac:chgData name="Tilde Hagelin" userId="4ef35cfe-9b84-4e8e-a352-a9a7e83493e0" providerId="ADAL" clId="{A578B641-7D8E-448C-9019-C9404FBA4DD7}" dt="2025-06-02T06:45:30.150" v="433" actId="478"/>
          <ac:spMkLst>
            <pc:docMk/>
            <pc:sldMk cId="96477886" sldId="264"/>
            <ac:spMk id="2" creationId="{60A51270-79DF-505D-523E-EF6DB9A4E7B6}"/>
          </ac:spMkLst>
        </pc:spChg>
        <pc:spChg chg="add del mod">
          <ac:chgData name="Tilde Hagelin" userId="4ef35cfe-9b84-4e8e-a352-a9a7e83493e0" providerId="ADAL" clId="{A578B641-7D8E-448C-9019-C9404FBA4DD7}" dt="2025-06-02T20:15:34.563" v="7092" actId="478"/>
          <ac:spMkLst>
            <pc:docMk/>
            <pc:sldMk cId="96477886" sldId="264"/>
            <ac:spMk id="2" creationId="{A968D0C3-7C0A-B31B-4366-06FEEE7610AD}"/>
          </ac:spMkLst>
        </pc:spChg>
        <pc:spChg chg="add mod">
          <ac:chgData name="Tilde Hagelin" userId="4ef35cfe-9b84-4e8e-a352-a9a7e83493e0" providerId="ADAL" clId="{A578B641-7D8E-448C-9019-C9404FBA4DD7}" dt="2025-06-02T07:59:41.818" v="2124" actId="14100"/>
          <ac:spMkLst>
            <pc:docMk/>
            <pc:sldMk cId="96477886" sldId="264"/>
            <ac:spMk id="4" creationId="{EE08B813-0DAB-0E48-486F-B16BC3E5C607}"/>
          </ac:spMkLst>
        </pc:spChg>
        <pc:spChg chg="add del mod ord topLvl">
          <ac:chgData name="Tilde Hagelin" userId="4ef35cfe-9b84-4e8e-a352-a9a7e83493e0" providerId="ADAL" clId="{A578B641-7D8E-448C-9019-C9404FBA4DD7}" dt="2025-06-02T14:32:39.830" v="6485"/>
          <ac:spMkLst>
            <pc:docMk/>
            <pc:sldMk cId="96477886" sldId="264"/>
            <ac:spMk id="6" creationId="{AE9998A5-BDF9-EBFF-9641-08903F616A59}"/>
          </ac:spMkLst>
        </pc:spChg>
        <pc:spChg chg="add del mod">
          <ac:chgData name="Tilde Hagelin" userId="4ef35cfe-9b84-4e8e-a352-a9a7e83493e0" providerId="ADAL" clId="{A578B641-7D8E-448C-9019-C9404FBA4DD7}" dt="2025-06-02T07:50:49.391" v="1926" actId="478"/>
          <ac:spMkLst>
            <pc:docMk/>
            <pc:sldMk cId="96477886" sldId="264"/>
            <ac:spMk id="7" creationId="{A4D166CA-87EA-3215-FA38-898517838AB3}"/>
          </ac:spMkLst>
        </pc:spChg>
        <pc:spChg chg="add mod topLvl">
          <ac:chgData name="Tilde Hagelin" userId="4ef35cfe-9b84-4e8e-a352-a9a7e83493e0" providerId="ADAL" clId="{A578B641-7D8E-448C-9019-C9404FBA4DD7}" dt="2025-06-02T19:55:07.065" v="6767" actId="20577"/>
          <ac:spMkLst>
            <pc:docMk/>
            <pc:sldMk cId="96477886" sldId="264"/>
            <ac:spMk id="10" creationId="{E04F44B5-078C-D92E-C542-0990EEB7E197}"/>
          </ac:spMkLst>
        </pc:spChg>
        <pc:spChg chg="add mod">
          <ac:chgData name="Tilde Hagelin" userId="4ef35cfe-9b84-4e8e-a352-a9a7e83493e0" providerId="ADAL" clId="{A578B641-7D8E-448C-9019-C9404FBA4DD7}" dt="2025-06-03T08:39:28.880" v="7127" actId="20577"/>
          <ac:spMkLst>
            <pc:docMk/>
            <pc:sldMk cId="96477886" sldId="264"/>
            <ac:spMk id="13" creationId="{9DE5354B-E79D-4F24-E107-09DA82A5EB14}"/>
          </ac:spMkLst>
        </pc:spChg>
        <pc:spChg chg="add del mod">
          <ac:chgData name="Tilde Hagelin" userId="4ef35cfe-9b84-4e8e-a352-a9a7e83493e0" providerId="ADAL" clId="{A578B641-7D8E-448C-9019-C9404FBA4DD7}" dt="2025-06-02T07:57:24.075" v="2042" actId="11529"/>
          <ac:spMkLst>
            <pc:docMk/>
            <pc:sldMk cId="96477886" sldId="264"/>
            <ac:spMk id="15" creationId="{058D52E1-0078-5062-8338-D3C45FD760BF}"/>
          </ac:spMkLst>
        </pc:spChg>
        <pc:spChg chg="add del mod">
          <ac:chgData name="Tilde Hagelin" userId="4ef35cfe-9b84-4e8e-a352-a9a7e83493e0" providerId="ADAL" clId="{A578B641-7D8E-448C-9019-C9404FBA4DD7}" dt="2025-06-02T07:57:22.458" v="2036" actId="22"/>
          <ac:spMkLst>
            <pc:docMk/>
            <pc:sldMk cId="96477886" sldId="264"/>
            <ac:spMk id="17" creationId="{19166ABF-B904-81E0-852B-A1661DD9C9BC}"/>
          </ac:spMkLst>
        </pc:spChg>
        <pc:spChg chg="add del mod">
          <ac:chgData name="Tilde Hagelin" userId="4ef35cfe-9b84-4e8e-a352-a9a7e83493e0" providerId="ADAL" clId="{A578B641-7D8E-448C-9019-C9404FBA4DD7}" dt="2025-06-02T08:02:28.592" v="2151" actId="478"/>
          <ac:spMkLst>
            <pc:docMk/>
            <pc:sldMk cId="96477886" sldId="264"/>
            <ac:spMk id="19" creationId="{96B4A54C-A771-A74F-8B96-09760154C8E6}"/>
          </ac:spMkLst>
        </pc:spChg>
        <pc:spChg chg="add del mod">
          <ac:chgData name="Tilde Hagelin" userId="4ef35cfe-9b84-4e8e-a352-a9a7e83493e0" providerId="ADAL" clId="{A578B641-7D8E-448C-9019-C9404FBA4DD7}" dt="2025-06-02T08:01:59.195" v="2142" actId="478"/>
          <ac:spMkLst>
            <pc:docMk/>
            <pc:sldMk cId="96477886" sldId="264"/>
            <ac:spMk id="20" creationId="{A8C0DD7C-E112-5E03-81D8-A569A6E302B4}"/>
          </ac:spMkLst>
        </pc:spChg>
        <pc:spChg chg="add mod">
          <ac:chgData name="Tilde Hagelin" userId="4ef35cfe-9b84-4e8e-a352-a9a7e83493e0" providerId="ADAL" clId="{A578B641-7D8E-448C-9019-C9404FBA4DD7}" dt="2025-06-02T19:55:04.484" v="6766" actId="20577"/>
          <ac:spMkLst>
            <pc:docMk/>
            <pc:sldMk cId="96477886" sldId="264"/>
            <ac:spMk id="23" creationId="{03075431-E061-5C60-91FF-3887C71CF0BE}"/>
          </ac:spMkLst>
        </pc:spChg>
        <pc:spChg chg="add mod ord">
          <ac:chgData name="Tilde Hagelin" userId="4ef35cfe-9b84-4e8e-a352-a9a7e83493e0" providerId="ADAL" clId="{A578B641-7D8E-448C-9019-C9404FBA4DD7}" dt="2025-06-03T11:16:27.899" v="7171" actId="14100"/>
          <ac:spMkLst>
            <pc:docMk/>
            <pc:sldMk cId="96477886" sldId="264"/>
            <ac:spMk id="24" creationId="{11F8222B-B450-C94A-E262-5032DDA79670}"/>
          </ac:spMkLst>
        </pc:spChg>
        <pc:grpChg chg="add del mod">
          <ac:chgData name="Tilde Hagelin" userId="4ef35cfe-9b84-4e8e-a352-a9a7e83493e0" providerId="ADAL" clId="{A578B641-7D8E-448C-9019-C9404FBA4DD7}" dt="2025-06-02T07:55:17.685" v="1985" actId="165"/>
          <ac:grpSpMkLst>
            <pc:docMk/>
            <pc:sldMk cId="96477886" sldId="264"/>
            <ac:grpSpMk id="11" creationId="{9A04FF08-CBD7-1149-D175-880B8C4B359F}"/>
          </ac:grpSpMkLst>
        </pc:grpChg>
        <pc:grpChg chg="add mod">
          <ac:chgData name="Tilde Hagelin" userId="4ef35cfe-9b84-4e8e-a352-a9a7e83493e0" providerId="ADAL" clId="{A578B641-7D8E-448C-9019-C9404FBA4DD7}" dt="2025-06-02T07:57:24.799" v="2044" actId="164"/>
          <ac:grpSpMkLst>
            <pc:docMk/>
            <pc:sldMk cId="96477886" sldId="264"/>
            <ac:grpSpMk id="14" creationId="{D2D75C84-FF2E-5291-0358-0EC93E18470D}"/>
          </ac:grpSpMkLst>
        </pc:grpChg>
        <pc:grpChg chg="add mod">
          <ac:chgData name="Tilde Hagelin" userId="4ef35cfe-9b84-4e8e-a352-a9a7e83493e0" providerId="ADAL" clId="{A578B641-7D8E-448C-9019-C9404FBA4DD7}" dt="2025-06-02T14:32:39.830" v="6485"/>
          <ac:grpSpMkLst>
            <pc:docMk/>
            <pc:sldMk cId="96477886" sldId="264"/>
            <ac:grpSpMk id="18" creationId="{933BECEC-F918-B4FA-20DD-E3C00211EBDF}"/>
          </ac:grpSpMkLst>
        </pc:grpChg>
        <pc:grpChg chg="add mod ord">
          <ac:chgData name="Tilde Hagelin" userId="4ef35cfe-9b84-4e8e-a352-a9a7e83493e0" providerId="ADAL" clId="{A578B641-7D8E-448C-9019-C9404FBA4DD7}" dt="2025-06-02T14:32:39.830" v="6485"/>
          <ac:grpSpMkLst>
            <pc:docMk/>
            <pc:sldMk cId="96477886" sldId="264"/>
            <ac:grpSpMk id="21" creationId="{2092EA7E-C2DA-F4E1-5044-2849786F92DB}"/>
          </ac:grpSpMkLst>
        </pc:grpChg>
        <pc:picChg chg="add mod ord topLvl modCrop">
          <ac:chgData name="Tilde Hagelin" userId="4ef35cfe-9b84-4e8e-a352-a9a7e83493e0" providerId="ADAL" clId="{A578B641-7D8E-448C-9019-C9404FBA4DD7}" dt="2025-06-02T14:32:39.830" v="6485"/>
          <ac:picMkLst>
            <pc:docMk/>
            <pc:sldMk cId="96477886" sldId="264"/>
            <ac:picMk id="5" creationId="{82BEC20F-8DEC-A0B1-88A8-7B3374932AD7}"/>
          </ac:picMkLst>
        </pc:picChg>
        <pc:picChg chg="add mod topLvl modCrop">
          <ac:chgData name="Tilde Hagelin" userId="4ef35cfe-9b84-4e8e-a352-a9a7e83493e0" providerId="ADAL" clId="{A578B641-7D8E-448C-9019-C9404FBA4DD7}" dt="2025-06-02T14:32:39.830" v="6485"/>
          <ac:picMkLst>
            <pc:docMk/>
            <pc:sldMk cId="96477886" sldId="264"/>
            <ac:picMk id="8" creationId="{3440D0E3-5C05-9256-2901-A855EC294EDB}"/>
          </ac:picMkLst>
        </pc:picChg>
      </pc:sldChg>
      <pc:sldChg chg="addSp delSp modSp add mod">
        <pc:chgData name="Tilde Hagelin" userId="4ef35cfe-9b84-4e8e-a352-a9a7e83493e0" providerId="ADAL" clId="{A578B641-7D8E-448C-9019-C9404FBA4DD7}" dt="2025-06-02T11:19:41.080" v="5255" actId="21"/>
        <pc:sldMkLst>
          <pc:docMk/>
          <pc:sldMk cId="3615794822" sldId="2147198566"/>
        </pc:sldMkLst>
        <pc:spChg chg="add del mod ord">
          <ac:chgData name="Tilde Hagelin" userId="4ef35cfe-9b84-4e8e-a352-a9a7e83493e0" providerId="ADAL" clId="{A578B641-7D8E-448C-9019-C9404FBA4DD7}" dt="2025-06-02T11:19:41.080" v="5255" actId="21"/>
          <ac:spMkLst>
            <pc:docMk/>
            <pc:sldMk cId="3615794822" sldId="2147198566"/>
            <ac:spMk id="3" creationId="{148F0F0D-020F-0A79-EA5D-2797183DDF7C}"/>
          </ac:spMkLst>
        </pc:spChg>
        <pc:spChg chg="mod">
          <ac:chgData name="Tilde Hagelin" userId="4ef35cfe-9b84-4e8e-a352-a9a7e83493e0" providerId="ADAL" clId="{A578B641-7D8E-448C-9019-C9404FBA4DD7}" dt="2025-06-02T06:57:14.053" v="1268" actId="20577"/>
          <ac:spMkLst>
            <pc:docMk/>
            <pc:sldMk cId="3615794822" sldId="2147198566"/>
            <ac:spMk id="4" creationId="{74AED8A2-34F3-422B-A1CF-33F585687D7E}"/>
          </ac:spMkLst>
        </pc:spChg>
        <pc:spChg chg="add del">
          <ac:chgData name="Tilde Hagelin" userId="4ef35cfe-9b84-4e8e-a352-a9a7e83493e0" providerId="ADAL" clId="{A578B641-7D8E-448C-9019-C9404FBA4DD7}" dt="2025-06-02T06:58:26.305" v="1287" actId="22"/>
          <ac:spMkLst>
            <pc:docMk/>
            <pc:sldMk cId="3615794822" sldId="2147198566"/>
            <ac:spMk id="5" creationId="{71349820-057C-A38A-A53F-8C0AEC5823A9}"/>
          </ac:spMkLst>
        </pc:spChg>
      </pc:sldChg>
      <pc:sldChg chg="addSp delSp modSp add del mod ord">
        <pc:chgData name="Tilde Hagelin" userId="4ef35cfe-9b84-4e8e-a352-a9a7e83493e0" providerId="ADAL" clId="{A578B641-7D8E-448C-9019-C9404FBA4DD7}" dt="2025-06-02T08:41:20.603" v="2463" actId="47"/>
        <pc:sldMkLst>
          <pc:docMk/>
          <pc:sldMk cId="3611537843" sldId="2147198590"/>
        </pc:sldMkLst>
        <pc:spChg chg="del mod">
          <ac:chgData name="Tilde Hagelin" userId="4ef35cfe-9b84-4e8e-a352-a9a7e83493e0" providerId="ADAL" clId="{A578B641-7D8E-448C-9019-C9404FBA4DD7}" dt="2025-06-02T08:35:57.961" v="2455" actId="478"/>
          <ac:spMkLst>
            <pc:docMk/>
            <pc:sldMk cId="3611537843" sldId="2147198590"/>
            <ac:spMk id="2" creationId="{CC0BC6F1-9E2C-F110-C466-C67985478DAC}"/>
          </ac:spMkLst>
        </pc:spChg>
        <pc:spChg chg="mod">
          <ac:chgData name="Tilde Hagelin" userId="4ef35cfe-9b84-4e8e-a352-a9a7e83493e0" providerId="ADAL" clId="{A578B641-7D8E-448C-9019-C9404FBA4DD7}" dt="2025-06-02T08:41:05.372" v="2461" actId="1076"/>
          <ac:spMkLst>
            <pc:docMk/>
            <pc:sldMk cId="3611537843" sldId="2147198590"/>
            <ac:spMk id="4" creationId="{CF77FD31-7D19-0EA9-7B1E-C94655632B26}"/>
          </ac:spMkLst>
        </pc:spChg>
        <pc:spChg chg="add del mod">
          <ac:chgData name="Tilde Hagelin" userId="4ef35cfe-9b84-4e8e-a352-a9a7e83493e0" providerId="ADAL" clId="{A578B641-7D8E-448C-9019-C9404FBA4DD7}" dt="2025-06-02T08:41:18.703" v="2462" actId="21"/>
          <ac:spMkLst>
            <pc:docMk/>
            <pc:sldMk cId="3611537843" sldId="2147198590"/>
            <ac:spMk id="7" creationId="{E807E357-A910-354D-5213-C76F79532B43}"/>
          </ac:spMkLst>
        </pc:spChg>
        <pc:spChg chg="mod">
          <ac:chgData name="Tilde Hagelin" userId="4ef35cfe-9b84-4e8e-a352-a9a7e83493e0" providerId="ADAL" clId="{A578B641-7D8E-448C-9019-C9404FBA4DD7}" dt="2025-06-02T08:35:31.947" v="2451" actId="14100"/>
          <ac:spMkLst>
            <pc:docMk/>
            <pc:sldMk cId="3611537843" sldId="2147198590"/>
            <ac:spMk id="10" creationId="{4B8846B6-8B6E-247E-1709-B728964052EC}"/>
          </ac:spMkLst>
        </pc:spChg>
        <pc:spChg chg="del">
          <ac:chgData name="Tilde Hagelin" userId="4ef35cfe-9b84-4e8e-a352-a9a7e83493e0" providerId="ADAL" clId="{A578B641-7D8E-448C-9019-C9404FBA4DD7}" dt="2025-06-02T08:41:18.703" v="2462" actId="21"/>
          <ac:spMkLst>
            <pc:docMk/>
            <pc:sldMk cId="3611537843" sldId="2147198590"/>
            <ac:spMk id="11" creationId="{913D4330-5680-8E57-55B7-20861B28DA49}"/>
          </ac:spMkLst>
        </pc:spChg>
        <pc:spChg chg="mod">
          <ac:chgData name="Tilde Hagelin" userId="4ef35cfe-9b84-4e8e-a352-a9a7e83493e0" providerId="ADAL" clId="{A578B641-7D8E-448C-9019-C9404FBA4DD7}" dt="2025-06-02T08:35:26.270" v="2450" actId="948"/>
          <ac:spMkLst>
            <pc:docMk/>
            <pc:sldMk cId="3611537843" sldId="2147198590"/>
            <ac:spMk id="19" creationId="{D262D0FC-B436-E505-1902-F44003398B48}"/>
          </ac:spMkLst>
        </pc:spChg>
        <pc:spChg chg="mod">
          <ac:chgData name="Tilde Hagelin" userId="4ef35cfe-9b84-4e8e-a352-a9a7e83493e0" providerId="ADAL" clId="{A578B641-7D8E-448C-9019-C9404FBA4DD7}" dt="2025-06-02T08:37:09.769" v="2460"/>
          <ac:spMkLst>
            <pc:docMk/>
            <pc:sldMk cId="3611537843" sldId="2147198590"/>
            <ac:spMk id="25" creationId="{BBA3E54F-1B57-B60E-51A9-77ADA3A51AF4}"/>
          </ac:spMkLst>
        </pc:spChg>
        <pc:spChg chg="del mod">
          <ac:chgData name="Tilde Hagelin" userId="4ef35cfe-9b84-4e8e-a352-a9a7e83493e0" providerId="ADAL" clId="{A578B641-7D8E-448C-9019-C9404FBA4DD7}" dt="2025-06-02T08:41:18.703" v="2462" actId="21"/>
          <ac:spMkLst>
            <pc:docMk/>
            <pc:sldMk cId="3611537843" sldId="2147198590"/>
            <ac:spMk id="29" creationId="{0A76295D-0437-2C68-4B0D-45F609332856}"/>
          </ac:spMkLst>
        </pc:spChg>
        <pc:picChg chg="del">
          <ac:chgData name="Tilde Hagelin" userId="4ef35cfe-9b84-4e8e-a352-a9a7e83493e0" providerId="ADAL" clId="{A578B641-7D8E-448C-9019-C9404FBA4DD7}" dt="2025-06-02T08:35:38.859" v="2452" actId="478"/>
          <ac:picMkLst>
            <pc:docMk/>
            <pc:sldMk cId="3611537843" sldId="2147198590"/>
            <ac:picMk id="12" creationId="{B73999DE-8190-F3EA-6185-B7B44D7E6BD8}"/>
          </ac:picMkLst>
        </pc:picChg>
        <pc:picChg chg="del">
          <ac:chgData name="Tilde Hagelin" userId="4ef35cfe-9b84-4e8e-a352-a9a7e83493e0" providerId="ADAL" clId="{A578B641-7D8E-448C-9019-C9404FBA4DD7}" dt="2025-06-02T08:31:44.713" v="2414" actId="478"/>
          <ac:picMkLst>
            <pc:docMk/>
            <pc:sldMk cId="3611537843" sldId="2147198590"/>
            <ac:picMk id="28" creationId="{3C4B60DB-01C9-F801-BC6E-534D5A635F46}"/>
          </ac:picMkLst>
        </pc:picChg>
        <pc:cxnChg chg="add del mod">
          <ac:chgData name="Tilde Hagelin" userId="4ef35cfe-9b84-4e8e-a352-a9a7e83493e0" providerId="ADAL" clId="{A578B641-7D8E-448C-9019-C9404FBA4DD7}" dt="2025-06-02T08:41:18.703" v="2462" actId="21"/>
          <ac:cxnSpMkLst>
            <pc:docMk/>
            <pc:sldMk cId="3611537843" sldId="2147198590"/>
            <ac:cxnSpMk id="16" creationId="{91BCB370-60C8-92FB-41AE-98285189749C}"/>
          </ac:cxnSpMkLst>
        </pc:cxnChg>
      </pc:sldChg>
      <pc:sldChg chg="addSp delSp modSp add mod">
        <pc:chgData name="Tilde Hagelin" userId="4ef35cfe-9b84-4e8e-a352-a9a7e83493e0" providerId="ADAL" clId="{A578B641-7D8E-448C-9019-C9404FBA4DD7}" dt="2025-06-02T13:20:41.262" v="6460" actId="20577"/>
        <pc:sldMkLst>
          <pc:docMk/>
          <pc:sldMk cId="2106460738" sldId="2147198599"/>
        </pc:sldMkLst>
        <pc:spChg chg="del">
          <ac:chgData name="Tilde Hagelin" userId="4ef35cfe-9b84-4e8e-a352-a9a7e83493e0" providerId="ADAL" clId="{A578B641-7D8E-448C-9019-C9404FBA4DD7}" dt="2025-06-02T13:16:22.758" v="6379" actId="478"/>
          <ac:spMkLst>
            <pc:docMk/>
            <pc:sldMk cId="2106460738" sldId="2147198599"/>
            <ac:spMk id="2" creationId="{8405EA79-E9B9-E809-749A-F524550A7633}"/>
          </ac:spMkLst>
        </pc:spChg>
        <pc:spChg chg="mod">
          <ac:chgData name="Tilde Hagelin" userId="4ef35cfe-9b84-4e8e-a352-a9a7e83493e0" providerId="ADAL" clId="{A578B641-7D8E-448C-9019-C9404FBA4DD7}" dt="2025-06-02T06:42:54.323" v="362" actId="1076"/>
          <ac:spMkLst>
            <pc:docMk/>
            <pc:sldMk cId="2106460738" sldId="2147198599"/>
            <ac:spMk id="4" creationId="{871FC361-3A87-49D6-AC42-8E7B4EF20B18}"/>
          </ac:spMkLst>
        </pc:spChg>
        <pc:spChg chg="mod">
          <ac:chgData name="Tilde Hagelin" userId="4ef35cfe-9b84-4e8e-a352-a9a7e83493e0" providerId="ADAL" clId="{A578B641-7D8E-448C-9019-C9404FBA4DD7}" dt="2025-06-02T06:43:45.336" v="382"/>
          <ac:spMkLst>
            <pc:docMk/>
            <pc:sldMk cId="2106460738" sldId="2147198599"/>
            <ac:spMk id="5" creationId="{970B953C-6307-A699-CAE8-BA03F0D54D2B}"/>
          </ac:spMkLst>
        </pc:spChg>
        <pc:spChg chg="mod">
          <ac:chgData name="Tilde Hagelin" userId="4ef35cfe-9b84-4e8e-a352-a9a7e83493e0" providerId="ADAL" clId="{A578B641-7D8E-448C-9019-C9404FBA4DD7}" dt="2025-06-02T06:43:52.453" v="385" actId="165"/>
          <ac:spMkLst>
            <pc:docMk/>
            <pc:sldMk cId="2106460738" sldId="2147198599"/>
            <ac:spMk id="6" creationId="{40F28735-EA11-72B6-B1F1-FB1CFEAE0327}"/>
          </ac:spMkLst>
        </pc:spChg>
        <pc:spChg chg="add del">
          <ac:chgData name="Tilde Hagelin" userId="4ef35cfe-9b84-4e8e-a352-a9a7e83493e0" providerId="ADAL" clId="{A578B641-7D8E-448C-9019-C9404FBA4DD7}" dt="2025-06-02T06:42:02.325" v="350" actId="478"/>
          <ac:spMkLst>
            <pc:docMk/>
            <pc:sldMk cId="2106460738" sldId="2147198599"/>
            <ac:spMk id="7" creationId="{84A10373-A2FA-0008-9412-4FA9E4FB999B}"/>
          </ac:spMkLst>
        </pc:spChg>
        <pc:spChg chg="mod">
          <ac:chgData name="Tilde Hagelin" userId="4ef35cfe-9b84-4e8e-a352-a9a7e83493e0" providerId="ADAL" clId="{A578B641-7D8E-448C-9019-C9404FBA4DD7}" dt="2025-06-02T13:16:42.198" v="6390" actId="20577"/>
          <ac:spMkLst>
            <pc:docMk/>
            <pc:sldMk cId="2106460738" sldId="2147198599"/>
            <ac:spMk id="10" creationId="{E8ADE162-2E3D-2945-5A2A-936D37FCD331}"/>
          </ac:spMkLst>
        </pc:spChg>
        <pc:spChg chg="del">
          <ac:chgData name="Tilde Hagelin" userId="4ef35cfe-9b84-4e8e-a352-a9a7e83493e0" providerId="ADAL" clId="{A578B641-7D8E-448C-9019-C9404FBA4DD7}" dt="2025-06-02T06:41:01.780" v="331" actId="478"/>
          <ac:spMkLst>
            <pc:docMk/>
            <pc:sldMk cId="2106460738" sldId="2147198599"/>
            <ac:spMk id="11" creationId="{423F2D24-7909-3D6C-F766-BEA95AC98035}"/>
          </ac:spMkLst>
        </pc:spChg>
        <pc:spChg chg="mod">
          <ac:chgData name="Tilde Hagelin" userId="4ef35cfe-9b84-4e8e-a352-a9a7e83493e0" providerId="ADAL" clId="{A578B641-7D8E-448C-9019-C9404FBA4DD7}" dt="2025-06-02T06:43:52.453" v="385" actId="165"/>
          <ac:spMkLst>
            <pc:docMk/>
            <pc:sldMk cId="2106460738" sldId="2147198599"/>
            <ac:spMk id="12" creationId="{375618E1-1A2F-2C97-7359-7B511D9CDFCD}"/>
          </ac:spMkLst>
        </pc:spChg>
        <pc:spChg chg="mod">
          <ac:chgData name="Tilde Hagelin" userId="4ef35cfe-9b84-4e8e-a352-a9a7e83493e0" providerId="ADAL" clId="{A578B641-7D8E-448C-9019-C9404FBA4DD7}" dt="2025-06-02T13:20:41.262" v="6460" actId="20577"/>
          <ac:spMkLst>
            <pc:docMk/>
            <pc:sldMk cId="2106460738" sldId="2147198599"/>
            <ac:spMk id="14" creationId="{62E80E66-78E1-FB28-D57D-C19879933CF5}"/>
          </ac:spMkLst>
        </pc:spChg>
        <pc:spChg chg="mod">
          <ac:chgData name="Tilde Hagelin" userId="4ef35cfe-9b84-4e8e-a352-a9a7e83493e0" providerId="ADAL" clId="{A578B641-7D8E-448C-9019-C9404FBA4DD7}" dt="2025-06-02T06:43:52.453" v="385" actId="165"/>
          <ac:spMkLst>
            <pc:docMk/>
            <pc:sldMk cId="2106460738" sldId="2147198599"/>
            <ac:spMk id="15" creationId="{5459D6AE-3021-882D-0EBD-3CC524106ECB}"/>
          </ac:spMkLst>
        </pc:spChg>
        <pc:spChg chg="mod">
          <ac:chgData name="Tilde Hagelin" userId="4ef35cfe-9b84-4e8e-a352-a9a7e83493e0" providerId="ADAL" clId="{A578B641-7D8E-448C-9019-C9404FBA4DD7}" dt="2025-06-02T13:19:14.425" v="6407" actId="20577"/>
          <ac:spMkLst>
            <pc:docMk/>
            <pc:sldMk cId="2106460738" sldId="2147198599"/>
            <ac:spMk id="17" creationId="{644EE9D5-EF72-214D-707B-608F12AC4C33}"/>
          </ac:spMkLst>
        </pc:spChg>
        <pc:grpChg chg="add mod topLvl">
          <ac:chgData name="Tilde Hagelin" userId="4ef35cfe-9b84-4e8e-a352-a9a7e83493e0" providerId="ADAL" clId="{A578B641-7D8E-448C-9019-C9404FBA4DD7}" dt="2025-06-02T13:13:00.333" v="6358" actId="1036"/>
          <ac:grpSpMkLst>
            <pc:docMk/>
            <pc:sldMk cId="2106460738" sldId="2147198599"/>
            <ac:grpSpMk id="22" creationId="{8D872828-1699-AC9A-BD4B-844B9FD592C2}"/>
          </ac:grpSpMkLst>
        </pc:grpChg>
        <pc:grpChg chg="add mod topLvl">
          <ac:chgData name="Tilde Hagelin" userId="4ef35cfe-9b84-4e8e-a352-a9a7e83493e0" providerId="ADAL" clId="{A578B641-7D8E-448C-9019-C9404FBA4DD7}" dt="2025-06-02T13:13:00.333" v="6358" actId="1036"/>
          <ac:grpSpMkLst>
            <pc:docMk/>
            <pc:sldMk cId="2106460738" sldId="2147198599"/>
            <ac:grpSpMk id="23" creationId="{F55467D0-53E4-51D1-2C6F-E6E252A29B90}"/>
          </ac:grpSpMkLst>
        </pc:grpChg>
        <pc:grpChg chg="add mod topLvl">
          <ac:chgData name="Tilde Hagelin" userId="4ef35cfe-9b84-4e8e-a352-a9a7e83493e0" providerId="ADAL" clId="{A578B641-7D8E-448C-9019-C9404FBA4DD7}" dt="2025-06-02T13:13:00.333" v="6358" actId="1036"/>
          <ac:grpSpMkLst>
            <pc:docMk/>
            <pc:sldMk cId="2106460738" sldId="2147198599"/>
            <ac:grpSpMk id="24" creationId="{BFCA55C4-FB33-91ED-492A-9E1CF95F1F18}"/>
          </ac:grpSpMkLst>
        </pc:grpChg>
        <pc:grpChg chg="add del mod">
          <ac:chgData name="Tilde Hagelin" userId="4ef35cfe-9b84-4e8e-a352-a9a7e83493e0" providerId="ADAL" clId="{A578B641-7D8E-448C-9019-C9404FBA4DD7}" dt="2025-06-02T06:43:52.453" v="385" actId="165"/>
          <ac:grpSpMkLst>
            <pc:docMk/>
            <pc:sldMk cId="2106460738" sldId="2147198599"/>
            <ac:grpSpMk id="25" creationId="{FC84498D-4495-85A7-4090-1A605D7A52EF}"/>
          </ac:grpSpMkLst>
        </pc:grpChg>
        <pc:picChg chg="add del mod">
          <ac:chgData name="Tilde Hagelin" userId="4ef35cfe-9b84-4e8e-a352-a9a7e83493e0" providerId="ADAL" clId="{A578B641-7D8E-448C-9019-C9404FBA4DD7}" dt="2025-06-02T06:40:59.104" v="330" actId="478"/>
          <ac:picMkLst>
            <pc:docMk/>
            <pc:sldMk cId="2106460738" sldId="2147198599"/>
            <ac:picMk id="18" creationId="{FFDD6230-70F4-6DA7-2463-10A76AB76576}"/>
          </ac:picMkLst>
        </pc:picChg>
        <pc:cxnChg chg="mod">
          <ac:chgData name="Tilde Hagelin" userId="4ef35cfe-9b84-4e8e-a352-a9a7e83493e0" providerId="ADAL" clId="{A578B641-7D8E-448C-9019-C9404FBA4DD7}" dt="2025-06-02T06:43:15.589" v="374"/>
          <ac:cxnSpMkLst>
            <pc:docMk/>
            <pc:sldMk cId="2106460738" sldId="2147198599"/>
            <ac:cxnSpMk id="8" creationId="{9DA27EFA-6552-7D0D-8ED1-F56035BC541B}"/>
          </ac:cxnSpMkLst>
        </pc:cxnChg>
        <pc:cxnChg chg="del">
          <ac:chgData name="Tilde Hagelin" userId="4ef35cfe-9b84-4e8e-a352-a9a7e83493e0" providerId="ADAL" clId="{A578B641-7D8E-448C-9019-C9404FBA4DD7}" dt="2025-06-02T06:41:12.450" v="333" actId="478"/>
          <ac:cxnSpMkLst>
            <pc:docMk/>
            <pc:sldMk cId="2106460738" sldId="2147198599"/>
            <ac:cxnSpMk id="9" creationId="{3026DE82-55FE-DC6B-94F4-F79D02A05418}"/>
          </ac:cxnSpMkLst>
        </pc:cxnChg>
        <pc:cxnChg chg="mod">
          <ac:chgData name="Tilde Hagelin" userId="4ef35cfe-9b84-4e8e-a352-a9a7e83493e0" providerId="ADAL" clId="{A578B641-7D8E-448C-9019-C9404FBA4DD7}" dt="2025-06-02T06:43:22.089" v="378"/>
          <ac:cxnSpMkLst>
            <pc:docMk/>
            <pc:sldMk cId="2106460738" sldId="2147198599"/>
            <ac:cxnSpMk id="13" creationId="{0360D79D-3235-8CE7-6A84-1B9F4815EC2D}"/>
          </ac:cxnSpMkLst>
        </pc:cxnChg>
        <pc:cxnChg chg="mod">
          <ac:chgData name="Tilde Hagelin" userId="4ef35cfe-9b84-4e8e-a352-a9a7e83493e0" providerId="ADAL" clId="{A578B641-7D8E-448C-9019-C9404FBA4DD7}" dt="2025-06-02T06:43:15.585" v="370"/>
          <ac:cxnSpMkLst>
            <pc:docMk/>
            <pc:sldMk cId="2106460738" sldId="2147198599"/>
            <ac:cxnSpMk id="16" creationId="{E35D4E3A-C80D-80D9-61D7-DADAEE522765}"/>
          </ac:cxnSpMkLst>
        </pc:cxnChg>
      </pc:sldChg>
      <pc:sldChg chg="addSp delSp modSp add mod">
        <pc:chgData name="Tilde Hagelin" userId="4ef35cfe-9b84-4e8e-a352-a9a7e83493e0" providerId="ADAL" clId="{A578B641-7D8E-448C-9019-C9404FBA4DD7}" dt="2025-06-02T13:03:59.530" v="6314" actId="207"/>
        <pc:sldMkLst>
          <pc:docMk/>
          <pc:sldMk cId="1772568445" sldId="2147198628"/>
        </pc:sldMkLst>
        <pc:spChg chg="del">
          <ac:chgData name="Tilde Hagelin" userId="4ef35cfe-9b84-4e8e-a352-a9a7e83493e0" providerId="ADAL" clId="{A578B641-7D8E-448C-9019-C9404FBA4DD7}" dt="2025-06-02T06:32:58.919" v="160" actId="478"/>
          <ac:spMkLst>
            <pc:docMk/>
            <pc:sldMk cId="1772568445" sldId="2147198628"/>
            <ac:spMk id="5" creationId="{F915E638-D703-8F45-A520-06B99C641939}"/>
          </ac:spMkLst>
        </pc:spChg>
        <pc:spChg chg="mod">
          <ac:chgData name="Tilde Hagelin" userId="4ef35cfe-9b84-4e8e-a352-a9a7e83493e0" providerId="ADAL" clId="{A578B641-7D8E-448C-9019-C9404FBA4DD7}" dt="2025-06-02T06:27:05.320" v="73" actId="20577"/>
          <ac:spMkLst>
            <pc:docMk/>
            <pc:sldMk cId="1772568445" sldId="2147198628"/>
            <ac:spMk id="6" creationId="{877DAF71-EAEC-4557-ADAC-E0DC7121A9E6}"/>
          </ac:spMkLst>
        </pc:spChg>
        <pc:spChg chg="mod">
          <ac:chgData name="Tilde Hagelin" userId="4ef35cfe-9b84-4e8e-a352-a9a7e83493e0" providerId="ADAL" clId="{A578B641-7D8E-448C-9019-C9404FBA4DD7}" dt="2025-06-02T13:03:59.530" v="6314" actId="207"/>
          <ac:spMkLst>
            <pc:docMk/>
            <pc:sldMk cId="1772568445" sldId="2147198628"/>
            <ac:spMk id="8" creationId="{A427C8F6-7CDF-0FDC-43D7-3FEEF42D9800}"/>
          </ac:spMkLst>
        </pc:spChg>
        <pc:spChg chg="add del mod">
          <ac:chgData name="Tilde Hagelin" userId="4ef35cfe-9b84-4e8e-a352-a9a7e83493e0" providerId="ADAL" clId="{A578B641-7D8E-448C-9019-C9404FBA4DD7}" dt="2025-06-02T13:03:51.997" v="6312" actId="207"/>
          <ac:spMkLst>
            <pc:docMk/>
            <pc:sldMk cId="1772568445" sldId="2147198628"/>
            <ac:spMk id="9" creationId="{CE73AD2E-E9D8-F62E-140B-C6E480B6999E}"/>
          </ac:spMkLst>
        </pc:spChg>
        <pc:spChg chg="mod">
          <ac:chgData name="Tilde Hagelin" userId="4ef35cfe-9b84-4e8e-a352-a9a7e83493e0" providerId="ADAL" clId="{A578B641-7D8E-448C-9019-C9404FBA4DD7}" dt="2025-06-02T06:31:03.228" v="140" actId="1035"/>
          <ac:spMkLst>
            <pc:docMk/>
            <pc:sldMk cId="1772568445" sldId="2147198628"/>
            <ac:spMk id="13" creationId="{E3B7EFBA-06F5-47F2-896D-FBC026BFD61F}"/>
          </ac:spMkLst>
        </pc:spChg>
        <pc:picChg chg="add mod ord">
          <ac:chgData name="Tilde Hagelin" userId="4ef35cfe-9b84-4e8e-a352-a9a7e83493e0" providerId="ADAL" clId="{A578B641-7D8E-448C-9019-C9404FBA4DD7}" dt="2025-06-02T06:33:31.372" v="183" actId="1076"/>
          <ac:picMkLst>
            <pc:docMk/>
            <pc:sldMk cId="1772568445" sldId="2147198628"/>
            <ac:picMk id="3" creationId="{94859332-C669-60D4-644C-85E2696D5669}"/>
          </ac:picMkLst>
        </pc:picChg>
        <pc:picChg chg="add del">
          <ac:chgData name="Tilde Hagelin" userId="4ef35cfe-9b84-4e8e-a352-a9a7e83493e0" providerId="ADAL" clId="{A578B641-7D8E-448C-9019-C9404FBA4DD7}" dt="2025-06-02T06:32:43.587" v="144" actId="478"/>
          <ac:picMkLst>
            <pc:docMk/>
            <pc:sldMk cId="1772568445" sldId="2147198628"/>
            <ac:picMk id="15" creationId="{601C0483-BE6F-D551-95CB-E44DCD92C163}"/>
          </ac:picMkLst>
        </pc:picChg>
      </pc:sldChg>
      <pc:sldChg chg="addSp delSp modSp add mod">
        <pc:chgData name="Tilde Hagelin" userId="4ef35cfe-9b84-4e8e-a352-a9a7e83493e0" providerId="ADAL" clId="{A578B641-7D8E-448C-9019-C9404FBA4DD7}" dt="2025-06-02T12:38:19.511" v="6112" actId="113"/>
        <pc:sldMkLst>
          <pc:docMk/>
          <pc:sldMk cId="1484304531" sldId="2147198634"/>
        </pc:sldMkLst>
        <pc:spChg chg="mod">
          <ac:chgData name="Tilde Hagelin" userId="4ef35cfe-9b84-4e8e-a352-a9a7e83493e0" providerId="ADAL" clId="{A578B641-7D8E-448C-9019-C9404FBA4DD7}" dt="2025-06-02T06:47:33.133" v="521" actId="20577"/>
          <ac:spMkLst>
            <pc:docMk/>
            <pc:sldMk cId="1484304531" sldId="2147198634"/>
            <ac:spMk id="2" creationId="{F68D94C4-2F56-1CF7-C516-042DA553B7E4}"/>
          </ac:spMkLst>
        </pc:spChg>
        <pc:spChg chg="del">
          <ac:chgData name="Tilde Hagelin" userId="4ef35cfe-9b84-4e8e-a352-a9a7e83493e0" providerId="ADAL" clId="{A578B641-7D8E-448C-9019-C9404FBA4DD7}" dt="2025-06-02T12:37:35.042" v="6070" actId="478"/>
          <ac:spMkLst>
            <pc:docMk/>
            <pc:sldMk cId="1484304531" sldId="2147198634"/>
            <ac:spMk id="5" creationId="{2AB1729B-AE37-7DB5-D28A-ED3EAD7ABFAD}"/>
          </ac:spMkLst>
        </pc:spChg>
        <pc:spChg chg="mod">
          <ac:chgData name="Tilde Hagelin" userId="4ef35cfe-9b84-4e8e-a352-a9a7e83493e0" providerId="ADAL" clId="{A578B641-7D8E-448C-9019-C9404FBA4DD7}" dt="2025-06-02T12:38:08.280" v="6103" actId="14100"/>
          <ac:spMkLst>
            <pc:docMk/>
            <pc:sldMk cId="1484304531" sldId="2147198634"/>
            <ac:spMk id="6" creationId="{62B1F468-92A7-3191-7FCC-9C82F646381B}"/>
          </ac:spMkLst>
        </pc:spChg>
        <pc:spChg chg="add mod">
          <ac:chgData name="Tilde Hagelin" userId="4ef35cfe-9b84-4e8e-a352-a9a7e83493e0" providerId="ADAL" clId="{A578B641-7D8E-448C-9019-C9404FBA4DD7}" dt="2025-06-02T12:38:19.511" v="6112" actId="113"/>
          <ac:spMkLst>
            <pc:docMk/>
            <pc:sldMk cId="1484304531" sldId="2147198634"/>
            <ac:spMk id="7" creationId="{1663C255-36DC-8D73-DBFC-687C5C2DF087}"/>
          </ac:spMkLst>
        </pc:spChg>
      </pc:sldChg>
      <pc:sldChg chg="add del">
        <pc:chgData name="Tilde Hagelin" userId="4ef35cfe-9b84-4e8e-a352-a9a7e83493e0" providerId="ADAL" clId="{A578B641-7D8E-448C-9019-C9404FBA4DD7}" dt="2025-06-02T06:46:13.030" v="462" actId="47"/>
        <pc:sldMkLst>
          <pc:docMk/>
          <pc:sldMk cId="2190677763" sldId="2147198635"/>
        </pc:sldMkLst>
      </pc:sldChg>
      <pc:sldChg chg="delSp modSp add mod">
        <pc:chgData name="Tilde Hagelin" userId="4ef35cfe-9b84-4e8e-a352-a9a7e83493e0" providerId="ADAL" clId="{A578B641-7D8E-448C-9019-C9404FBA4DD7}" dt="2025-06-02T06:52:17.534" v="1149" actId="478"/>
        <pc:sldMkLst>
          <pc:docMk/>
          <pc:sldMk cId="2740029713" sldId="2147198635"/>
        </pc:sldMkLst>
        <pc:spChg chg="mod">
          <ac:chgData name="Tilde Hagelin" userId="4ef35cfe-9b84-4e8e-a352-a9a7e83493e0" providerId="ADAL" clId="{A578B641-7D8E-448C-9019-C9404FBA4DD7}" dt="2025-06-02T06:52:13.375" v="1148" actId="20577"/>
          <ac:spMkLst>
            <pc:docMk/>
            <pc:sldMk cId="2740029713" sldId="2147198635"/>
            <ac:spMk id="2" creationId="{06227BCA-FC0B-3482-9D09-A66944DCD0A1}"/>
          </ac:spMkLst>
        </pc:spChg>
        <pc:spChg chg="del">
          <ac:chgData name="Tilde Hagelin" userId="4ef35cfe-9b84-4e8e-a352-a9a7e83493e0" providerId="ADAL" clId="{A578B641-7D8E-448C-9019-C9404FBA4DD7}" dt="2025-06-02T06:52:17.534" v="1149" actId="478"/>
          <ac:spMkLst>
            <pc:docMk/>
            <pc:sldMk cId="2740029713" sldId="2147198635"/>
            <ac:spMk id="6" creationId="{2AEFB974-F5CE-7CE4-6B45-2A813BFE11A1}"/>
          </ac:spMkLst>
        </pc:spChg>
      </pc:sldChg>
      <pc:sldChg chg="addSp modSp add del mod">
        <pc:chgData name="Tilde Hagelin" userId="4ef35cfe-9b84-4e8e-a352-a9a7e83493e0" providerId="ADAL" clId="{A578B641-7D8E-448C-9019-C9404FBA4DD7}" dt="2025-06-02T07:04:53.632" v="1426" actId="47"/>
        <pc:sldMkLst>
          <pc:docMk/>
          <pc:sldMk cId="3527571563" sldId="2147198636"/>
        </pc:sldMkLst>
        <pc:spChg chg="add mod">
          <ac:chgData name="Tilde Hagelin" userId="4ef35cfe-9b84-4e8e-a352-a9a7e83493e0" providerId="ADAL" clId="{A578B641-7D8E-448C-9019-C9404FBA4DD7}" dt="2025-06-02T07:04:32.910" v="1404"/>
          <ac:spMkLst>
            <pc:docMk/>
            <pc:sldMk cId="3527571563" sldId="2147198636"/>
            <ac:spMk id="3" creationId="{EF4F52CA-27BC-7CBA-3A4B-74F154C9696A}"/>
          </ac:spMkLst>
        </pc:spChg>
        <pc:spChg chg="mod">
          <ac:chgData name="Tilde Hagelin" userId="4ef35cfe-9b84-4e8e-a352-a9a7e83493e0" providerId="ADAL" clId="{A578B641-7D8E-448C-9019-C9404FBA4DD7}" dt="2025-06-02T06:53:40.213" v="1172"/>
          <ac:spMkLst>
            <pc:docMk/>
            <pc:sldMk cId="3527571563" sldId="2147198636"/>
            <ac:spMk id="4" creationId="{B3789026-475C-564D-4B73-9DA120671283}"/>
          </ac:spMkLst>
        </pc:spChg>
        <pc:spChg chg="add mod">
          <ac:chgData name="Tilde Hagelin" userId="4ef35cfe-9b84-4e8e-a352-a9a7e83493e0" providerId="ADAL" clId="{A578B641-7D8E-448C-9019-C9404FBA4DD7}" dt="2025-06-02T07:04:32.910" v="1404"/>
          <ac:spMkLst>
            <pc:docMk/>
            <pc:sldMk cId="3527571563" sldId="2147198636"/>
            <ac:spMk id="5" creationId="{87980B50-6B1B-D08B-6FC3-8242584394B9}"/>
          </ac:spMkLst>
        </pc:spChg>
        <pc:spChg chg="add mod">
          <ac:chgData name="Tilde Hagelin" userId="4ef35cfe-9b84-4e8e-a352-a9a7e83493e0" providerId="ADAL" clId="{A578B641-7D8E-448C-9019-C9404FBA4DD7}" dt="2025-06-02T07:04:32.910" v="1404"/>
          <ac:spMkLst>
            <pc:docMk/>
            <pc:sldMk cId="3527571563" sldId="2147198636"/>
            <ac:spMk id="6" creationId="{6C6AF34B-91E5-A14B-18A8-1001DE3600EF}"/>
          </ac:spMkLst>
        </pc:spChg>
        <pc:picChg chg="add mod ord">
          <ac:chgData name="Tilde Hagelin" userId="4ef35cfe-9b84-4e8e-a352-a9a7e83493e0" providerId="ADAL" clId="{A578B641-7D8E-448C-9019-C9404FBA4DD7}" dt="2025-06-02T07:04:43.569" v="1416" actId="171"/>
          <ac:picMkLst>
            <pc:docMk/>
            <pc:sldMk cId="3527571563" sldId="2147198636"/>
            <ac:picMk id="2" creationId="{A9B297E8-F1C4-8B8B-6C80-3FBA91D6BF6B}"/>
          </ac:picMkLst>
        </pc:picChg>
      </pc:sldChg>
      <pc:sldChg chg="modSp add del mod">
        <pc:chgData name="Tilde Hagelin" userId="4ef35cfe-9b84-4e8e-a352-a9a7e83493e0" providerId="ADAL" clId="{A578B641-7D8E-448C-9019-C9404FBA4DD7}" dt="2025-06-02T08:27:11.275" v="2377" actId="47"/>
        <pc:sldMkLst>
          <pc:docMk/>
          <pc:sldMk cId="2835933596" sldId="2147198637"/>
        </pc:sldMkLst>
        <pc:spChg chg="mod">
          <ac:chgData name="Tilde Hagelin" userId="4ef35cfe-9b84-4e8e-a352-a9a7e83493e0" providerId="ADAL" clId="{A578B641-7D8E-448C-9019-C9404FBA4DD7}" dt="2025-06-02T08:27:07.717" v="2373"/>
          <ac:spMkLst>
            <pc:docMk/>
            <pc:sldMk cId="2835933596" sldId="2147198637"/>
            <ac:spMk id="30" creationId="{5429588B-5D5B-85FE-8699-312E0E3F2770}"/>
          </ac:spMkLst>
        </pc:spChg>
      </pc:sldChg>
      <pc:sldChg chg="addSp delSp modSp add mod">
        <pc:chgData name="Tilde Hagelin" userId="4ef35cfe-9b84-4e8e-a352-a9a7e83493e0" providerId="ADAL" clId="{A578B641-7D8E-448C-9019-C9404FBA4DD7}" dt="2025-06-03T08:40:38.370" v="7155" actId="20577"/>
        <pc:sldMkLst>
          <pc:docMk/>
          <pc:sldMk cId="1207267117" sldId="2147198650"/>
        </pc:sldMkLst>
        <pc:spChg chg="mod">
          <ac:chgData name="Tilde Hagelin" userId="4ef35cfe-9b84-4e8e-a352-a9a7e83493e0" providerId="ADAL" clId="{A578B641-7D8E-448C-9019-C9404FBA4DD7}" dt="2025-06-02T14:49:23.725" v="6710" actId="207"/>
          <ac:spMkLst>
            <pc:docMk/>
            <pc:sldMk cId="1207267117" sldId="2147198650"/>
            <ac:spMk id="2" creationId="{CD1AD519-8313-DD18-3CDA-7F5716D8DDB0}"/>
          </ac:spMkLst>
        </pc:spChg>
        <pc:spChg chg="del">
          <ac:chgData name="Tilde Hagelin" userId="4ef35cfe-9b84-4e8e-a352-a9a7e83493e0" providerId="ADAL" clId="{A578B641-7D8E-448C-9019-C9404FBA4DD7}" dt="2025-06-02T11:11:49.740" v="5115" actId="478"/>
          <ac:spMkLst>
            <pc:docMk/>
            <pc:sldMk cId="1207267117" sldId="2147198650"/>
            <ac:spMk id="4" creationId="{F49489EB-5974-F4D2-8B24-A150A7EF7E22}"/>
          </ac:spMkLst>
        </pc:spChg>
        <pc:spChg chg="mod">
          <ac:chgData name="Tilde Hagelin" userId="4ef35cfe-9b84-4e8e-a352-a9a7e83493e0" providerId="ADAL" clId="{A578B641-7D8E-448C-9019-C9404FBA4DD7}" dt="2025-06-02T13:02:08.598" v="6291" actId="207"/>
          <ac:spMkLst>
            <pc:docMk/>
            <pc:sldMk cId="1207267117" sldId="2147198650"/>
            <ac:spMk id="5" creationId="{9C88BA7E-1D40-9784-59B2-6061F02B006D}"/>
          </ac:spMkLst>
        </pc:spChg>
        <pc:spChg chg="del">
          <ac:chgData name="Tilde Hagelin" userId="4ef35cfe-9b84-4e8e-a352-a9a7e83493e0" providerId="ADAL" clId="{A578B641-7D8E-448C-9019-C9404FBA4DD7}" dt="2025-06-02T12:07:01.215" v="5561" actId="478"/>
          <ac:spMkLst>
            <pc:docMk/>
            <pc:sldMk cId="1207267117" sldId="2147198650"/>
            <ac:spMk id="6" creationId="{86D0F27C-DF74-FC2D-43D0-27A9C6133768}"/>
          </ac:spMkLst>
        </pc:spChg>
        <pc:spChg chg="add mod">
          <ac:chgData name="Tilde Hagelin" userId="4ef35cfe-9b84-4e8e-a352-a9a7e83493e0" providerId="ADAL" clId="{A578B641-7D8E-448C-9019-C9404FBA4DD7}" dt="2025-06-03T08:40:38.370" v="7155" actId="20577"/>
          <ac:spMkLst>
            <pc:docMk/>
            <pc:sldMk cId="1207267117" sldId="2147198650"/>
            <ac:spMk id="7" creationId="{4E08D2F6-89C0-5535-A42B-C12D6CCB870A}"/>
          </ac:spMkLst>
        </pc:spChg>
        <pc:spChg chg="add mod">
          <ac:chgData name="Tilde Hagelin" userId="4ef35cfe-9b84-4e8e-a352-a9a7e83493e0" providerId="ADAL" clId="{A578B641-7D8E-448C-9019-C9404FBA4DD7}" dt="2025-06-02T13:03:12.412" v="6306" actId="20577"/>
          <ac:spMkLst>
            <pc:docMk/>
            <pc:sldMk cId="1207267117" sldId="2147198650"/>
            <ac:spMk id="8" creationId="{B3F883F1-656E-8CFB-2120-A1CB9EA45403}"/>
          </ac:spMkLst>
        </pc:spChg>
        <pc:spChg chg="mod">
          <ac:chgData name="Tilde Hagelin" userId="4ef35cfe-9b84-4e8e-a352-a9a7e83493e0" providerId="ADAL" clId="{A578B641-7D8E-448C-9019-C9404FBA4DD7}" dt="2025-06-02T11:12:49.505" v="5157"/>
          <ac:spMkLst>
            <pc:docMk/>
            <pc:sldMk cId="1207267117" sldId="2147198650"/>
            <ac:spMk id="9" creationId="{B02E42A1-C582-01F5-A1A0-2300E0A57EF5}"/>
          </ac:spMkLst>
        </pc:spChg>
        <pc:spChg chg="add mod">
          <ac:chgData name="Tilde Hagelin" userId="4ef35cfe-9b84-4e8e-a352-a9a7e83493e0" providerId="ADAL" clId="{A578B641-7D8E-448C-9019-C9404FBA4DD7}" dt="2025-06-02T13:03:22.444" v="6310" actId="20577"/>
          <ac:spMkLst>
            <pc:docMk/>
            <pc:sldMk cId="1207267117" sldId="2147198650"/>
            <ac:spMk id="10" creationId="{BA5190A7-1508-40AF-DB94-B3757AB24EB5}"/>
          </ac:spMkLst>
        </pc:spChg>
        <pc:spChg chg="mod">
          <ac:chgData name="Tilde Hagelin" userId="4ef35cfe-9b84-4e8e-a352-a9a7e83493e0" providerId="ADAL" clId="{A578B641-7D8E-448C-9019-C9404FBA4DD7}" dt="2025-06-02T11:04:44.884" v="5046"/>
          <ac:spMkLst>
            <pc:docMk/>
            <pc:sldMk cId="1207267117" sldId="2147198650"/>
            <ac:spMk id="15" creationId="{FE546977-12FC-24DD-B465-20EA86F1D6B4}"/>
          </ac:spMkLst>
        </pc:spChg>
      </pc:sldChg>
      <pc:sldChg chg="addSp delSp modSp add mod">
        <pc:chgData name="Tilde Hagelin" userId="4ef35cfe-9b84-4e8e-a352-a9a7e83493e0" providerId="ADAL" clId="{A578B641-7D8E-448C-9019-C9404FBA4DD7}" dt="2025-06-02T14:30:08.761" v="6461"/>
        <pc:sldMkLst>
          <pc:docMk/>
          <pc:sldMk cId="3779294683" sldId="2147198651"/>
        </pc:sldMkLst>
        <pc:spChg chg="mod">
          <ac:chgData name="Tilde Hagelin" userId="4ef35cfe-9b84-4e8e-a352-a9a7e83493e0" providerId="ADAL" clId="{A578B641-7D8E-448C-9019-C9404FBA4DD7}" dt="2025-06-02T06:50:26.695" v="895" actId="20577"/>
          <ac:spMkLst>
            <pc:docMk/>
            <pc:sldMk cId="3779294683" sldId="2147198651"/>
            <ac:spMk id="2" creationId="{F68D94C4-2F56-1CF7-C516-042DA553B7E4}"/>
          </ac:spMkLst>
        </pc:spChg>
        <pc:spChg chg="del">
          <ac:chgData name="Tilde Hagelin" userId="4ef35cfe-9b84-4e8e-a352-a9a7e83493e0" providerId="ADAL" clId="{A578B641-7D8E-448C-9019-C9404FBA4DD7}" dt="2025-06-02T12:38:29.708" v="6114" actId="478"/>
          <ac:spMkLst>
            <pc:docMk/>
            <pc:sldMk cId="3779294683" sldId="2147198651"/>
            <ac:spMk id="5" creationId="{0B8E70AC-21E0-9616-3E4A-4ADD6EA53B04}"/>
          </ac:spMkLst>
        </pc:spChg>
        <pc:spChg chg="mod">
          <ac:chgData name="Tilde Hagelin" userId="4ef35cfe-9b84-4e8e-a352-a9a7e83493e0" providerId="ADAL" clId="{A578B641-7D8E-448C-9019-C9404FBA4DD7}" dt="2025-06-02T14:30:08.761" v="6461"/>
          <ac:spMkLst>
            <pc:docMk/>
            <pc:sldMk cId="3779294683" sldId="2147198651"/>
            <ac:spMk id="6" creationId="{6E8E1BB8-8F57-18C6-D291-511149F7EFCA}"/>
          </ac:spMkLst>
        </pc:spChg>
        <pc:spChg chg="add mod">
          <ac:chgData name="Tilde Hagelin" userId="4ef35cfe-9b84-4e8e-a352-a9a7e83493e0" providerId="ADAL" clId="{A578B641-7D8E-448C-9019-C9404FBA4DD7}" dt="2025-06-02T12:38:27.084" v="6113"/>
          <ac:spMkLst>
            <pc:docMk/>
            <pc:sldMk cId="3779294683" sldId="2147198651"/>
            <ac:spMk id="7" creationId="{96D892B2-9924-47AC-1781-8CE6B5E0F105}"/>
          </ac:spMkLst>
        </pc:spChg>
      </pc:sldChg>
      <pc:sldChg chg="addSp delSp modSp new mod">
        <pc:chgData name="Tilde Hagelin" userId="4ef35cfe-9b84-4e8e-a352-a9a7e83493e0" providerId="ADAL" clId="{A578B641-7D8E-448C-9019-C9404FBA4DD7}" dt="2025-06-03T11:19:02.586" v="7197" actId="1076"/>
        <pc:sldMkLst>
          <pc:docMk/>
          <pc:sldMk cId="4004358584" sldId="2147198652"/>
        </pc:sldMkLst>
        <pc:spChg chg="mod">
          <ac:chgData name="Tilde Hagelin" userId="4ef35cfe-9b84-4e8e-a352-a9a7e83493e0" providerId="ADAL" clId="{A578B641-7D8E-448C-9019-C9404FBA4DD7}" dt="2025-06-03T11:18:52.337" v="7194" actId="20577"/>
          <ac:spMkLst>
            <pc:docMk/>
            <pc:sldMk cId="4004358584" sldId="2147198652"/>
            <ac:spMk id="2" creationId="{E93D434F-0655-5126-83CE-BA92B7D99CA8}"/>
          </ac:spMkLst>
        </pc:spChg>
        <pc:spChg chg="add mod">
          <ac:chgData name="Tilde Hagelin" userId="4ef35cfe-9b84-4e8e-a352-a9a7e83493e0" providerId="ADAL" clId="{A578B641-7D8E-448C-9019-C9404FBA4DD7}" dt="2025-06-03T08:39:35.186" v="7134" actId="20577"/>
          <ac:spMkLst>
            <pc:docMk/>
            <pc:sldMk cId="4004358584" sldId="2147198652"/>
            <ac:spMk id="3" creationId="{540385F6-C851-A794-4A36-2137A246545C}"/>
          </ac:spMkLst>
        </pc:spChg>
        <pc:spChg chg="del">
          <ac:chgData name="Tilde Hagelin" userId="4ef35cfe-9b84-4e8e-a352-a9a7e83493e0" providerId="ADAL" clId="{A578B641-7D8E-448C-9019-C9404FBA4DD7}" dt="2025-06-02T11:55:07.652" v="5295" actId="478"/>
          <ac:spMkLst>
            <pc:docMk/>
            <pc:sldMk cId="4004358584" sldId="2147198652"/>
            <ac:spMk id="3" creationId="{653F4D4A-1BD0-0B86-718E-AE82F7C8ABE3}"/>
          </ac:spMkLst>
        </pc:spChg>
        <pc:spChg chg="add del mod">
          <ac:chgData name="Tilde Hagelin" userId="4ef35cfe-9b84-4e8e-a352-a9a7e83493e0" providerId="ADAL" clId="{A578B641-7D8E-448C-9019-C9404FBA4DD7}" dt="2025-06-02T07:26:23.996" v="1668" actId="478"/>
          <ac:spMkLst>
            <pc:docMk/>
            <pc:sldMk cId="4004358584" sldId="2147198652"/>
            <ac:spMk id="3" creationId="{F97455F4-911F-4AA3-BC30-871D0286A694}"/>
          </ac:spMkLst>
        </pc:spChg>
        <pc:spChg chg="add del mod">
          <ac:chgData name="Tilde Hagelin" userId="4ef35cfe-9b84-4e8e-a352-a9a7e83493e0" providerId="ADAL" clId="{A578B641-7D8E-448C-9019-C9404FBA4DD7}" dt="2025-06-03T11:19:02.586" v="7197" actId="1076"/>
          <ac:spMkLst>
            <pc:docMk/>
            <pc:sldMk cId="4004358584" sldId="2147198652"/>
            <ac:spMk id="4" creationId="{56062185-7E74-F436-E08B-9406951CD499}"/>
          </ac:spMkLst>
        </pc:spChg>
        <pc:spChg chg="add del mod">
          <ac:chgData name="Tilde Hagelin" userId="4ef35cfe-9b84-4e8e-a352-a9a7e83493e0" providerId="ADAL" clId="{A578B641-7D8E-448C-9019-C9404FBA4DD7}" dt="2025-06-02T07:26:22.713" v="1667" actId="478"/>
          <ac:spMkLst>
            <pc:docMk/>
            <pc:sldMk cId="4004358584" sldId="2147198652"/>
            <ac:spMk id="4" creationId="{87029A8B-C1C9-1AD7-18EA-6C765E44B021}"/>
          </ac:spMkLst>
        </pc:spChg>
        <pc:spChg chg="add del mod">
          <ac:chgData name="Tilde Hagelin" userId="4ef35cfe-9b84-4e8e-a352-a9a7e83493e0" providerId="ADAL" clId="{A578B641-7D8E-448C-9019-C9404FBA4DD7}" dt="2025-06-02T07:28:59.474" v="1710" actId="478"/>
          <ac:spMkLst>
            <pc:docMk/>
            <pc:sldMk cId="4004358584" sldId="2147198652"/>
            <ac:spMk id="5" creationId="{C0DEBC35-CC85-DE38-E35E-CA22312DEFCD}"/>
          </ac:spMkLst>
        </pc:spChg>
        <pc:spChg chg="add del mod">
          <ac:chgData name="Tilde Hagelin" userId="4ef35cfe-9b84-4e8e-a352-a9a7e83493e0" providerId="ADAL" clId="{A578B641-7D8E-448C-9019-C9404FBA4DD7}" dt="2025-06-02T07:29:01.083" v="1711" actId="478"/>
          <ac:spMkLst>
            <pc:docMk/>
            <pc:sldMk cId="4004358584" sldId="2147198652"/>
            <ac:spMk id="6" creationId="{99D36A83-8404-6D32-52AA-3DC504DAF3D0}"/>
          </ac:spMkLst>
        </pc:spChg>
        <pc:spChg chg="add del mod">
          <ac:chgData name="Tilde Hagelin" userId="4ef35cfe-9b84-4e8e-a352-a9a7e83493e0" providerId="ADAL" clId="{A578B641-7D8E-448C-9019-C9404FBA4DD7}" dt="2025-06-02T20:15:41.239" v="7094" actId="478"/>
          <ac:spMkLst>
            <pc:docMk/>
            <pc:sldMk cId="4004358584" sldId="2147198652"/>
            <ac:spMk id="7" creationId="{6A0A90D6-1903-E143-588E-2C16133FB4A1}"/>
          </ac:spMkLst>
        </pc:spChg>
        <pc:spChg chg="add del mod">
          <ac:chgData name="Tilde Hagelin" userId="4ef35cfe-9b84-4e8e-a352-a9a7e83493e0" providerId="ADAL" clId="{A578B641-7D8E-448C-9019-C9404FBA4DD7}" dt="2025-06-02T08:14:15.770" v="2249" actId="478"/>
          <ac:spMkLst>
            <pc:docMk/>
            <pc:sldMk cId="4004358584" sldId="2147198652"/>
            <ac:spMk id="7" creationId="{7817ABB5-AED2-8BA6-1F61-D16EBF41DBBC}"/>
          </ac:spMkLst>
        </pc:spChg>
        <pc:spChg chg="add mod">
          <ac:chgData name="Tilde Hagelin" userId="4ef35cfe-9b84-4e8e-a352-a9a7e83493e0" providerId="ADAL" clId="{A578B641-7D8E-448C-9019-C9404FBA4DD7}" dt="2025-06-02T20:16:18.630" v="7101" actId="404"/>
          <ac:spMkLst>
            <pc:docMk/>
            <pc:sldMk cId="4004358584" sldId="2147198652"/>
            <ac:spMk id="8" creationId="{2AE90EB1-B087-F464-9798-8E931F3F5F48}"/>
          </ac:spMkLst>
        </pc:spChg>
        <pc:spChg chg="add del mod">
          <ac:chgData name="Tilde Hagelin" userId="4ef35cfe-9b84-4e8e-a352-a9a7e83493e0" providerId="ADAL" clId="{A578B641-7D8E-448C-9019-C9404FBA4DD7}" dt="2025-06-02T07:37:06.956" v="1875" actId="478"/>
          <ac:spMkLst>
            <pc:docMk/>
            <pc:sldMk cId="4004358584" sldId="2147198652"/>
            <ac:spMk id="8" creationId="{454C2A7B-CAF1-2604-DFDE-59988D904BA3}"/>
          </ac:spMkLst>
        </pc:spChg>
        <pc:spChg chg="add del mod">
          <ac:chgData name="Tilde Hagelin" userId="4ef35cfe-9b84-4e8e-a352-a9a7e83493e0" providerId="ADAL" clId="{A578B641-7D8E-448C-9019-C9404FBA4DD7}" dt="2025-06-02T07:39:10.640" v="1893" actId="478"/>
          <ac:spMkLst>
            <pc:docMk/>
            <pc:sldMk cId="4004358584" sldId="2147198652"/>
            <ac:spMk id="9" creationId="{DA45E823-1E53-5891-C3C5-068B3B5077A3}"/>
          </ac:spMkLst>
        </pc:spChg>
        <pc:spChg chg="add del mod">
          <ac:chgData name="Tilde Hagelin" userId="4ef35cfe-9b84-4e8e-a352-a9a7e83493e0" providerId="ADAL" clId="{A578B641-7D8E-448C-9019-C9404FBA4DD7}" dt="2025-06-02T07:48:53.567" v="1909" actId="478"/>
          <ac:spMkLst>
            <pc:docMk/>
            <pc:sldMk cId="4004358584" sldId="2147198652"/>
            <ac:spMk id="10" creationId="{33DA43EF-8E38-5C2E-224A-EA69518792C1}"/>
          </ac:spMkLst>
        </pc:spChg>
        <pc:spChg chg="add del mod">
          <ac:chgData name="Tilde Hagelin" userId="4ef35cfe-9b84-4e8e-a352-a9a7e83493e0" providerId="ADAL" clId="{A578B641-7D8E-448C-9019-C9404FBA4DD7}" dt="2025-06-02T07:30:54.261" v="1787" actId="478"/>
          <ac:spMkLst>
            <pc:docMk/>
            <pc:sldMk cId="4004358584" sldId="2147198652"/>
            <ac:spMk id="11" creationId="{2FA11FA6-48C4-B8EE-05C0-8FE7600EF394}"/>
          </ac:spMkLst>
        </pc:spChg>
        <pc:spChg chg="add del mod">
          <ac:chgData name="Tilde Hagelin" userId="4ef35cfe-9b84-4e8e-a352-a9a7e83493e0" providerId="ADAL" clId="{A578B641-7D8E-448C-9019-C9404FBA4DD7}" dt="2025-06-02T07:33:16.709" v="1869" actId="478"/>
          <ac:spMkLst>
            <pc:docMk/>
            <pc:sldMk cId="4004358584" sldId="2147198652"/>
            <ac:spMk id="12" creationId="{5168C22D-2ED9-6A96-9415-B76BCC51CBA9}"/>
          </ac:spMkLst>
        </pc:spChg>
        <pc:spChg chg="add mod topLvl">
          <ac:chgData name="Tilde Hagelin" userId="4ef35cfe-9b84-4e8e-a352-a9a7e83493e0" providerId="ADAL" clId="{A578B641-7D8E-448C-9019-C9404FBA4DD7}" dt="2025-06-02T20:00:58.480" v="6818" actId="20577"/>
          <ac:spMkLst>
            <pc:docMk/>
            <pc:sldMk cId="4004358584" sldId="2147198652"/>
            <ac:spMk id="14" creationId="{208A7330-E44A-FE07-EC07-E676A27BC966}"/>
          </ac:spMkLst>
        </pc:spChg>
        <pc:spChg chg="add del mod">
          <ac:chgData name="Tilde Hagelin" userId="4ef35cfe-9b84-4e8e-a352-a9a7e83493e0" providerId="ADAL" clId="{A578B641-7D8E-448C-9019-C9404FBA4DD7}" dt="2025-06-02T08:17:49.146" v="2325" actId="478"/>
          <ac:spMkLst>
            <pc:docMk/>
            <pc:sldMk cId="4004358584" sldId="2147198652"/>
            <ac:spMk id="15" creationId="{0EB57532-C365-61CF-3409-239868B78345}"/>
          </ac:spMkLst>
        </pc:spChg>
        <pc:spChg chg="add mod">
          <ac:chgData name="Tilde Hagelin" userId="4ef35cfe-9b84-4e8e-a352-a9a7e83493e0" providerId="ADAL" clId="{A578B641-7D8E-448C-9019-C9404FBA4DD7}" dt="2025-06-02T08:42:21.223" v="2503" actId="255"/>
          <ac:spMkLst>
            <pc:docMk/>
            <pc:sldMk cId="4004358584" sldId="2147198652"/>
            <ac:spMk id="16" creationId="{913D4330-5680-8E57-55B7-20861B28DA49}"/>
          </ac:spMkLst>
        </pc:spChg>
        <pc:spChg chg="add mod">
          <ac:chgData name="Tilde Hagelin" userId="4ef35cfe-9b84-4e8e-a352-a9a7e83493e0" providerId="ADAL" clId="{A578B641-7D8E-448C-9019-C9404FBA4DD7}" dt="2025-06-02T08:45:24.067" v="2516" actId="1076"/>
          <ac:spMkLst>
            <pc:docMk/>
            <pc:sldMk cId="4004358584" sldId="2147198652"/>
            <ac:spMk id="17" creationId="{E807E357-A910-354D-5213-C76F79532B43}"/>
          </ac:spMkLst>
        </pc:spChg>
        <pc:spChg chg="mod">
          <ac:chgData name="Tilde Hagelin" userId="4ef35cfe-9b84-4e8e-a352-a9a7e83493e0" providerId="ADAL" clId="{A578B641-7D8E-448C-9019-C9404FBA4DD7}" dt="2025-06-02T09:21:04.254" v="2931"/>
          <ac:spMkLst>
            <pc:docMk/>
            <pc:sldMk cId="4004358584" sldId="2147198652"/>
            <ac:spMk id="20" creationId="{913D4330-5680-8E57-55B7-20861B28DA49}"/>
          </ac:spMkLst>
        </pc:spChg>
        <pc:spChg chg="mod topLvl">
          <ac:chgData name="Tilde Hagelin" userId="4ef35cfe-9b84-4e8e-a352-a9a7e83493e0" providerId="ADAL" clId="{A578B641-7D8E-448C-9019-C9404FBA4DD7}" dt="2025-06-02T20:01:24.586" v="6826" actId="20577"/>
          <ac:spMkLst>
            <pc:docMk/>
            <pc:sldMk cId="4004358584" sldId="2147198652"/>
            <ac:spMk id="22" creationId="{A3E819EE-3E0F-484A-6161-1A0DDB96143F}"/>
          </ac:spMkLst>
        </pc:spChg>
        <pc:spChg chg="del mod">
          <ac:chgData name="Tilde Hagelin" userId="4ef35cfe-9b84-4e8e-a352-a9a7e83493e0" providerId="ADAL" clId="{A578B641-7D8E-448C-9019-C9404FBA4DD7}" dt="2025-06-02T09:50:59.268" v="3196" actId="478"/>
          <ac:spMkLst>
            <pc:docMk/>
            <pc:sldMk cId="4004358584" sldId="2147198652"/>
            <ac:spMk id="23" creationId="{89219697-3237-55AE-1BA6-672792756948}"/>
          </ac:spMkLst>
        </pc:spChg>
        <pc:spChg chg="add del mod ord">
          <ac:chgData name="Tilde Hagelin" userId="4ef35cfe-9b84-4e8e-a352-a9a7e83493e0" providerId="ADAL" clId="{A578B641-7D8E-448C-9019-C9404FBA4DD7}" dt="2025-06-02T09:56:36.760" v="3392" actId="478"/>
          <ac:spMkLst>
            <pc:docMk/>
            <pc:sldMk cId="4004358584" sldId="2147198652"/>
            <ac:spMk id="24" creationId="{4370413F-6D45-4D5F-CB22-C8D40DFB3503}"/>
          </ac:spMkLst>
        </pc:spChg>
        <pc:spChg chg="del mod">
          <ac:chgData name="Tilde Hagelin" userId="4ef35cfe-9b84-4e8e-a352-a9a7e83493e0" providerId="ADAL" clId="{A578B641-7D8E-448C-9019-C9404FBA4DD7}" dt="2025-06-02T09:40:21.373" v="2995" actId="478"/>
          <ac:spMkLst>
            <pc:docMk/>
            <pc:sldMk cId="4004358584" sldId="2147198652"/>
            <ac:spMk id="26" creationId="{07DD4EBD-A16C-AA0E-C8DD-F0A2431A238A}"/>
          </ac:spMkLst>
        </pc:spChg>
        <pc:spChg chg="del mod">
          <ac:chgData name="Tilde Hagelin" userId="4ef35cfe-9b84-4e8e-a352-a9a7e83493e0" providerId="ADAL" clId="{A578B641-7D8E-448C-9019-C9404FBA4DD7}" dt="2025-06-02T09:57:06.177" v="3399" actId="478"/>
          <ac:spMkLst>
            <pc:docMk/>
            <pc:sldMk cId="4004358584" sldId="2147198652"/>
            <ac:spMk id="27" creationId="{2AE4845A-A586-A905-D910-06B5EDFBCCAB}"/>
          </ac:spMkLst>
        </pc:spChg>
        <pc:spChg chg="add mod">
          <ac:chgData name="Tilde Hagelin" userId="4ef35cfe-9b84-4e8e-a352-a9a7e83493e0" providerId="ADAL" clId="{A578B641-7D8E-448C-9019-C9404FBA4DD7}" dt="2025-06-02T08:42:21.223" v="2503" actId="255"/>
          <ac:spMkLst>
            <pc:docMk/>
            <pc:sldMk cId="4004358584" sldId="2147198652"/>
            <ac:spMk id="29" creationId="{0A76295D-0437-2C68-4B0D-45F609332856}"/>
          </ac:spMkLst>
        </pc:spChg>
        <pc:spChg chg="mod">
          <ac:chgData name="Tilde Hagelin" userId="4ef35cfe-9b84-4e8e-a352-a9a7e83493e0" providerId="ADAL" clId="{A578B641-7D8E-448C-9019-C9404FBA4DD7}" dt="2025-06-02T09:21:04.254" v="2931"/>
          <ac:spMkLst>
            <pc:docMk/>
            <pc:sldMk cId="4004358584" sldId="2147198652"/>
            <ac:spMk id="30" creationId="{0A76295D-0437-2C68-4B0D-45F609332856}"/>
          </ac:spMkLst>
        </pc:spChg>
        <pc:spChg chg="mod">
          <ac:chgData name="Tilde Hagelin" userId="4ef35cfe-9b84-4e8e-a352-a9a7e83493e0" providerId="ADAL" clId="{A578B641-7D8E-448C-9019-C9404FBA4DD7}" dt="2025-06-02T09:21:04.254" v="2931"/>
          <ac:spMkLst>
            <pc:docMk/>
            <pc:sldMk cId="4004358584" sldId="2147198652"/>
            <ac:spMk id="31" creationId="{E807E357-A910-354D-5213-C76F79532B43}"/>
          </ac:spMkLst>
        </pc:spChg>
        <pc:spChg chg="del mod">
          <ac:chgData name="Tilde Hagelin" userId="4ef35cfe-9b84-4e8e-a352-a9a7e83493e0" providerId="ADAL" clId="{A578B641-7D8E-448C-9019-C9404FBA4DD7}" dt="2025-06-02T09:40:26.941" v="2997" actId="478"/>
          <ac:spMkLst>
            <pc:docMk/>
            <pc:sldMk cId="4004358584" sldId="2147198652"/>
            <ac:spMk id="33" creationId="{3C49FFE3-9D4C-98C8-9E00-6B6A5030CEC0}"/>
          </ac:spMkLst>
        </pc:spChg>
        <pc:spChg chg="add del mod">
          <ac:chgData name="Tilde Hagelin" userId="4ef35cfe-9b84-4e8e-a352-a9a7e83493e0" providerId="ADAL" clId="{A578B641-7D8E-448C-9019-C9404FBA4DD7}" dt="2025-06-02T09:41:42.176" v="3054" actId="21"/>
          <ac:spMkLst>
            <pc:docMk/>
            <pc:sldMk cId="4004358584" sldId="2147198652"/>
            <ac:spMk id="34" creationId="{3DA7C974-8697-4CC3-8556-3BA583F55763}"/>
          </ac:spMkLst>
        </pc:spChg>
        <pc:spChg chg="del mod ord">
          <ac:chgData name="Tilde Hagelin" userId="4ef35cfe-9b84-4e8e-a352-a9a7e83493e0" providerId="ADAL" clId="{A578B641-7D8E-448C-9019-C9404FBA4DD7}" dt="2025-06-02T09:56:46.359" v="3395" actId="478"/>
          <ac:spMkLst>
            <pc:docMk/>
            <pc:sldMk cId="4004358584" sldId="2147198652"/>
            <ac:spMk id="36" creationId="{1C7F07BD-7599-4BD1-8A26-8610E4D8306C}"/>
          </ac:spMkLst>
        </pc:spChg>
        <pc:spChg chg="del mod">
          <ac:chgData name="Tilde Hagelin" userId="4ef35cfe-9b84-4e8e-a352-a9a7e83493e0" providerId="ADAL" clId="{A578B641-7D8E-448C-9019-C9404FBA4DD7}" dt="2025-06-02T09:56:56.265" v="3397" actId="478"/>
          <ac:spMkLst>
            <pc:docMk/>
            <pc:sldMk cId="4004358584" sldId="2147198652"/>
            <ac:spMk id="37" creationId="{30DBE9C4-48AA-4E0B-B054-A33D46E1E94B}"/>
          </ac:spMkLst>
        </pc:spChg>
        <pc:spChg chg="del mod">
          <ac:chgData name="Tilde Hagelin" userId="4ef35cfe-9b84-4e8e-a352-a9a7e83493e0" providerId="ADAL" clId="{A578B641-7D8E-448C-9019-C9404FBA4DD7}" dt="2025-06-02T09:57:00.489" v="3398" actId="478"/>
          <ac:spMkLst>
            <pc:docMk/>
            <pc:sldMk cId="4004358584" sldId="2147198652"/>
            <ac:spMk id="38" creationId="{240B6ED6-E225-4760-9BFC-66F5ECD56A4C}"/>
          </ac:spMkLst>
        </pc:spChg>
        <pc:spChg chg="add mod ord topLvl">
          <ac:chgData name="Tilde Hagelin" userId="4ef35cfe-9b84-4e8e-a352-a9a7e83493e0" providerId="ADAL" clId="{A578B641-7D8E-448C-9019-C9404FBA4DD7}" dt="2025-06-02T14:41:05.784" v="6619"/>
          <ac:spMkLst>
            <pc:docMk/>
            <pc:sldMk cId="4004358584" sldId="2147198652"/>
            <ac:spMk id="39" creationId="{E71B2E73-EF01-CE0B-849A-6F3C54E55125}"/>
          </ac:spMkLst>
        </pc:spChg>
        <pc:spChg chg="add mod ord">
          <ac:chgData name="Tilde Hagelin" userId="4ef35cfe-9b84-4e8e-a352-a9a7e83493e0" providerId="ADAL" clId="{A578B641-7D8E-448C-9019-C9404FBA4DD7}" dt="2025-06-02T14:41:09.959" v="6625"/>
          <ac:spMkLst>
            <pc:docMk/>
            <pc:sldMk cId="4004358584" sldId="2147198652"/>
            <ac:spMk id="43" creationId="{5F613838-4FAB-097E-F246-A4333AF20E51}"/>
          </ac:spMkLst>
        </pc:spChg>
        <pc:spChg chg="add del mod ord">
          <ac:chgData name="Tilde Hagelin" userId="4ef35cfe-9b84-4e8e-a352-a9a7e83493e0" providerId="ADAL" clId="{A578B641-7D8E-448C-9019-C9404FBA4DD7}" dt="2025-06-02T09:52:09.292" v="3224" actId="11529"/>
          <ac:spMkLst>
            <pc:docMk/>
            <pc:sldMk cId="4004358584" sldId="2147198652"/>
            <ac:spMk id="44" creationId="{71B668F6-73D0-14BD-CCD2-B7A19A578EC8}"/>
          </ac:spMkLst>
        </pc:spChg>
        <pc:spChg chg="add del mod ord">
          <ac:chgData name="Tilde Hagelin" userId="4ef35cfe-9b84-4e8e-a352-a9a7e83493e0" providerId="ADAL" clId="{A578B641-7D8E-448C-9019-C9404FBA4DD7}" dt="2025-06-02T09:56:41.330" v="3394" actId="478"/>
          <ac:spMkLst>
            <pc:docMk/>
            <pc:sldMk cId="4004358584" sldId="2147198652"/>
            <ac:spMk id="45" creationId="{81B2F6FA-A9FE-7E2D-38C1-E0973C0E7C64}"/>
          </ac:spMkLst>
        </pc:spChg>
        <pc:spChg chg="add mod">
          <ac:chgData name="Tilde Hagelin" userId="4ef35cfe-9b84-4e8e-a352-a9a7e83493e0" providerId="ADAL" clId="{A578B641-7D8E-448C-9019-C9404FBA4DD7}" dt="2025-06-02T14:41:09.959" v="6625"/>
          <ac:spMkLst>
            <pc:docMk/>
            <pc:sldMk cId="4004358584" sldId="2147198652"/>
            <ac:spMk id="46" creationId="{C2AD15CC-473B-499C-A3CF-39C92AF35C87}"/>
          </ac:spMkLst>
        </pc:spChg>
        <pc:spChg chg="add del mod ord">
          <ac:chgData name="Tilde Hagelin" userId="4ef35cfe-9b84-4e8e-a352-a9a7e83493e0" providerId="ADAL" clId="{A578B641-7D8E-448C-9019-C9404FBA4DD7}" dt="2025-06-02T09:56:38.509" v="3393" actId="478"/>
          <ac:spMkLst>
            <pc:docMk/>
            <pc:sldMk cId="4004358584" sldId="2147198652"/>
            <ac:spMk id="47" creationId="{79CAA06B-BDA8-CD8C-FF86-9C0903E220E9}"/>
          </ac:spMkLst>
        </pc:spChg>
        <pc:spChg chg="add mod">
          <ac:chgData name="Tilde Hagelin" userId="4ef35cfe-9b84-4e8e-a352-a9a7e83493e0" providerId="ADAL" clId="{A578B641-7D8E-448C-9019-C9404FBA4DD7}" dt="2025-06-02T09:53:45.956" v="3259"/>
          <ac:spMkLst>
            <pc:docMk/>
            <pc:sldMk cId="4004358584" sldId="2147198652"/>
            <ac:spMk id="48" creationId="{2D9D377E-5616-715F-7C9E-642CAA3BCA2F}"/>
          </ac:spMkLst>
        </pc:spChg>
        <pc:spChg chg="add del mod">
          <ac:chgData name="Tilde Hagelin" userId="4ef35cfe-9b84-4e8e-a352-a9a7e83493e0" providerId="ADAL" clId="{A578B641-7D8E-448C-9019-C9404FBA4DD7}" dt="2025-06-02T09:53:57.654" v="3270" actId="478"/>
          <ac:spMkLst>
            <pc:docMk/>
            <pc:sldMk cId="4004358584" sldId="2147198652"/>
            <ac:spMk id="49" creationId="{D680A169-8C5C-9AF2-0372-631C5DF44A37}"/>
          </ac:spMkLst>
        </pc:spChg>
        <pc:spChg chg="add del mod">
          <ac:chgData name="Tilde Hagelin" userId="4ef35cfe-9b84-4e8e-a352-a9a7e83493e0" providerId="ADAL" clId="{A578B641-7D8E-448C-9019-C9404FBA4DD7}" dt="2025-06-02T09:58:14.744" v="3423" actId="478"/>
          <ac:spMkLst>
            <pc:docMk/>
            <pc:sldMk cId="4004358584" sldId="2147198652"/>
            <ac:spMk id="50" creationId="{2EFEE085-931B-2DBB-2C45-22309A0B7BA5}"/>
          </ac:spMkLst>
        </pc:spChg>
        <pc:grpChg chg="add mod">
          <ac:chgData name="Tilde Hagelin" userId="4ef35cfe-9b84-4e8e-a352-a9a7e83493e0" providerId="ADAL" clId="{A578B641-7D8E-448C-9019-C9404FBA4DD7}" dt="2025-06-02T14:41:09.959" v="6625"/>
          <ac:grpSpMkLst>
            <pc:docMk/>
            <pc:sldMk cId="4004358584" sldId="2147198652"/>
            <ac:grpSpMk id="5" creationId="{A60A4ACF-AA38-57C3-9ED4-380B4494D004}"/>
          </ac:grpSpMkLst>
        </pc:grpChg>
        <pc:grpChg chg="add mod">
          <ac:chgData name="Tilde Hagelin" userId="4ef35cfe-9b84-4e8e-a352-a9a7e83493e0" providerId="ADAL" clId="{A578B641-7D8E-448C-9019-C9404FBA4DD7}" dt="2025-06-02T14:41:09.959" v="6625"/>
          <ac:grpSpMkLst>
            <pc:docMk/>
            <pc:sldMk cId="4004358584" sldId="2147198652"/>
            <ac:grpSpMk id="6" creationId="{9C3AE528-5C88-6900-C30E-6124A61D67C9}"/>
          </ac:grpSpMkLst>
        </pc:grpChg>
        <pc:grpChg chg="add del mod">
          <ac:chgData name="Tilde Hagelin" userId="4ef35cfe-9b84-4e8e-a352-a9a7e83493e0" providerId="ADAL" clId="{A578B641-7D8E-448C-9019-C9404FBA4DD7}" dt="2025-06-02T09:20:22.515" v="2910" actId="21"/>
          <ac:grpSpMkLst>
            <pc:docMk/>
            <pc:sldMk cId="4004358584" sldId="2147198652"/>
            <ac:grpSpMk id="19" creationId="{0E4225B0-D481-D801-19C6-2530838F13BC}"/>
          </ac:grpSpMkLst>
        </pc:grpChg>
        <pc:grpChg chg="add del mod">
          <ac:chgData name="Tilde Hagelin" userId="4ef35cfe-9b84-4e8e-a352-a9a7e83493e0" providerId="ADAL" clId="{A578B641-7D8E-448C-9019-C9404FBA4DD7}" dt="2025-06-02T09:57:06.177" v="3399" actId="478"/>
          <ac:grpSpMkLst>
            <pc:docMk/>
            <pc:sldMk cId="4004358584" sldId="2147198652"/>
            <ac:grpSpMk id="21" creationId="{5642A74A-A12F-76E5-1C9E-C268A1FF58C3}"/>
          </ac:grpSpMkLst>
        </pc:grpChg>
        <pc:grpChg chg="del mod">
          <ac:chgData name="Tilde Hagelin" userId="4ef35cfe-9b84-4e8e-a352-a9a7e83493e0" providerId="ADAL" clId="{A578B641-7D8E-448C-9019-C9404FBA4DD7}" dt="2025-06-02T09:40:26.941" v="2997" actId="478"/>
          <ac:grpSpMkLst>
            <pc:docMk/>
            <pc:sldMk cId="4004358584" sldId="2147198652"/>
            <ac:grpSpMk id="25" creationId="{13B2B658-5C27-2B0B-6B6F-7322FE550E9D}"/>
          </ac:grpSpMkLst>
        </pc:grpChg>
        <pc:grpChg chg="add del mod">
          <ac:chgData name="Tilde Hagelin" userId="4ef35cfe-9b84-4e8e-a352-a9a7e83493e0" providerId="ADAL" clId="{A578B641-7D8E-448C-9019-C9404FBA4DD7}" dt="2025-06-02T09:21:57.516" v="2938" actId="21"/>
          <ac:grpSpMkLst>
            <pc:docMk/>
            <pc:sldMk cId="4004358584" sldId="2147198652"/>
            <ac:grpSpMk id="28" creationId="{0E4225B0-D481-D801-19C6-2530838F13BC}"/>
          </ac:grpSpMkLst>
        </pc:grpChg>
        <pc:grpChg chg="add del mod topLvl">
          <ac:chgData name="Tilde Hagelin" userId="4ef35cfe-9b84-4e8e-a352-a9a7e83493e0" providerId="ADAL" clId="{A578B641-7D8E-448C-9019-C9404FBA4DD7}" dt="2025-06-02T09:56:56.265" v="3397" actId="478"/>
          <ac:grpSpMkLst>
            <pc:docMk/>
            <pc:sldMk cId="4004358584" sldId="2147198652"/>
            <ac:grpSpMk id="35" creationId="{8348B350-8E67-4A8A-8C47-B154DE541317}"/>
          </ac:grpSpMkLst>
        </pc:grpChg>
        <pc:grpChg chg="add mod">
          <ac:chgData name="Tilde Hagelin" userId="4ef35cfe-9b84-4e8e-a352-a9a7e83493e0" providerId="ADAL" clId="{A578B641-7D8E-448C-9019-C9404FBA4DD7}" dt="2025-06-02T09:43:50.628" v="3128" actId="12788"/>
          <ac:grpSpMkLst>
            <pc:docMk/>
            <pc:sldMk cId="4004358584" sldId="2147198652"/>
            <ac:grpSpMk id="41" creationId="{E18AB437-E8CA-070A-B16F-BE21A0AA173F}"/>
          </ac:grpSpMkLst>
        </pc:grpChg>
        <pc:grpChg chg="add del mod">
          <ac:chgData name="Tilde Hagelin" userId="4ef35cfe-9b84-4e8e-a352-a9a7e83493e0" providerId="ADAL" clId="{A578B641-7D8E-448C-9019-C9404FBA4DD7}" dt="2025-06-02T14:39:51.677" v="6603" actId="165"/>
          <ac:grpSpMkLst>
            <pc:docMk/>
            <pc:sldMk cId="4004358584" sldId="2147198652"/>
            <ac:grpSpMk id="42" creationId="{59876663-E348-772E-E7C8-0DB5E74B4FF6}"/>
          </ac:grpSpMkLst>
        </pc:grpChg>
        <pc:picChg chg="add del mod ord">
          <ac:chgData name="Tilde Hagelin" userId="4ef35cfe-9b84-4e8e-a352-a9a7e83493e0" providerId="ADAL" clId="{A578B641-7D8E-448C-9019-C9404FBA4DD7}" dt="2025-06-02T10:12:22.608" v="3720" actId="478"/>
          <ac:picMkLst>
            <pc:docMk/>
            <pc:sldMk cId="4004358584" sldId="2147198652"/>
            <ac:picMk id="40" creationId="{7D69DD88-98F2-E38F-5144-A61EEC65164E}"/>
          </ac:picMkLst>
        </pc:picChg>
        <pc:picChg chg="add del mod ord">
          <ac:chgData name="Tilde Hagelin" userId="4ef35cfe-9b84-4e8e-a352-a9a7e83493e0" providerId="ADAL" clId="{A578B641-7D8E-448C-9019-C9404FBA4DD7}" dt="2025-06-03T11:18:06.454" v="7182" actId="478"/>
          <ac:picMkLst>
            <pc:docMk/>
            <pc:sldMk cId="4004358584" sldId="2147198652"/>
            <ac:picMk id="51" creationId="{C78E3714-F8F1-221B-D48B-07876E39DCB4}"/>
          </ac:picMkLst>
        </pc:picChg>
        <pc:cxnChg chg="add mod">
          <ac:chgData name="Tilde Hagelin" userId="4ef35cfe-9b84-4e8e-a352-a9a7e83493e0" providerId="ADAL" clId="{A578B641-7D8E-448C-9019-C9404FBA4DD7}" dt="2025-06-02T08:41:23.659" v="2465" actId="164"/>
          <ac:cxnSpMkLst>
            <pc:docMk/>
            <pc:sldMk cId="4004358584" sldId="2147198652"/>
            <ac:cxnSpMk id="18" creationId="{91BCB370-60C8-92FB-41AE-98285189749C}"/>
          </ac:cxnSpMkLst>
        </pc:cxnChg>
        <pc:cxnChg chg="mod">
          <ac:chgData name="Tilde Hagelin" userId="4ef35cfe-9b84-4e8e-a352-a9a7e83493e0" providerId="ADAL" clId="{A578B641-7D8E-448C-9019-C9404FBA4DD7}" dt="2025-06-02T09:21:04.254" v="2931"/>
          <ac:cxnSpMkLst>
            <pc:docMk/>
            <pc:sldMk cId="4004358584" sldId="2147198652"/>
            <ac:cxnSpMk id="32" creationId="{91BCB370-60C8-92FB-41AE-98285189749C}"/>
          </ac:cxnSpMkLst>
        </pc:cxnChg>
      </pc:sldChg>
      <pc:sldChg chg="addSp delSp modSp new mod setBg">
        <pc:chgData name="Tilde Hagelin" userId="4ef35cfe-9b84-4e8e-a352-a9a7e83493e0" providerId="ADAL" clId="{A578B641-7D8E-448C-9019-C9404FBA4DD7}" dt="2025-06-03T11:14:54.832" v="7162"/>
        <pc:sldMkLst>
          <pc:docMk/>
          <pc:sldMk cId="899785999" sldId="2147198653"/>
        </pc:sldMkLst>
        <pc:spChg chg="mod">
          <ac:chgData name="Tilde Hagelin" userId="4ef35cfe-9b84-4e8e-a352-a9a7e83493e0" providerId="ADAL" clId="{A578B641-7D8E-448C-9019-C9404FBA4DD7}" dt="2025-06-02T06:53:20.943" v="1171"/>
          <ac:spMkLst>
            <pc:docMk/>
            <pc:sldMk cId="899785999" sldId="2147198653"/>
            <ac:spMk id="2" creationId="{9B0433F4-96FF-06AE-843C-AA5C2842FB76}"/>
          </ac:spMkLst>
        </pc:spChg>
        <pc:spChg chg="add mod ord">
          <ac:chgData name="Tilde Hagelin" userId="4ef35cfe-9b84-4e8e-a352-a9a7e83493e0" providerId="ADAL" clId="{A578B641-7D8E-448C-9019-C9404FBA4DD7}" dt="2025-06-02T14:42:36.441" v="6665"/>
          <ac:spMkLst>
            <pc:docMk/>
            <pc:sldMk cId="899785999" sldId="2147198653"/>
            <ac:spMk id="4" creationId="{252A7FEC-5C23-FC42-0557-7C4E1283C4BF}"/>
          </ac:spMkLst>
        </pc:spChg>
        <pc:spChg chg="add mod">
          <ac:chgData name="Tilde Hagelin" userId="4ef35cfe-9b84-4e8e-a352-a9a7e83493e0" providerId="ADAL" clId="{A578B641-7D8E-448C-9019-C9404FBA4DD7}" dt="2025-06-03T08:39:47.539" v="7144" actId="20577"/>
          <ac:spMkLst>
            <pc:docMk/>
            <pc:sldMk cId="899785999" sldId="2147198653"/>
            <ac:spMk id="5" creationId="{2C4F4220-EFA4-9EBA-2540-4106395601D5}"/>
          </ac:spMkLst>
        </pc:spChg>
        <pc:spChg chg="add mod">
          <ac:chgData name="Tilde Hagelin" userId="4ef35cfe-9b84-4e8e-a352-a9a7e83493e0" providerId="ADAL" clId="{A578B641-7D8E-448C-9019-C9404FBA4DD7}" dt="2025-06-02T20:05:48.164" v="6905" actId="20577"/>
          <ac:spMkLst>
            <pc:docMk/>
            <pc:sldMk cId="899785999" sldId="2147198653"/>
            <ac:spMk id="6" creationId="{0AB7B3AD-77BE-8979-02D2-5B29F260BDD1}"/>
          </ac:spMkLst>
        </pc:spChg>
        <pc:spChg chg="add mod">
          <ac:chgData name="Tilde Hagelin" userId="4ef35cfe-9b84-4e8e-a352-a9a7e83493e0" providerId="ADAL" clId="{A578B641-7D8E-448C-9019-C9404FBA4DD7}" dt="2025-06-02T20:16:33.157" v="7113"/>
          <ac:spMkLst>
            <pc:docMk/>
            <pc:sldMk cId="899785999" sldId="2147198653"/>
            <ac:spMk id="7" creationId="{E1D9E450-20C6-4FC7-A86A-7CF5851D0F9A}"/>
          </ac:spMkLst>
        </pc:spChg>
        <pc:spChg chg="add del mod ord">
          <ac:chgData name="Tilde Hagelin" userId="4ef35cfe-9b84-4e8e-a352-a9a7e83493e0" providerId="ADAL" clId="{A578B641-7D8E-448C-9019-C9404FBA4DD7}" dt="2025-06-02T09:54:43.130" v="3281" actId="478"/>
          <ac:spMkLst>
            <pc:docMk/>
            <pc:sldMk cId="899785999" sldId="2147198653"/>
            <ac:spMk id="7" creationId="{F636E7DF-0AD6-BF79-0589-CE3DDB0CACF1}"/>
          </ac:spMkLst>
        </pc:spChg>
        <pc:spChg chg="add del mod">
          <ac:chgData name="Tilde Hagelin" userId="4ef35cfe-9b84-4e8e-a352-a9a7e83493e0" providerId="ADAL" clId="{A578B641-7D8E-448C-9019-C9404FBA4DD7}" dt="2025-06-02T09:58:57.050" v="3432" actId="478"/>
          <ac:spMkLst>
            <pc:docMk/>
            <pc:sldMk cId="899785999" sldId="2147198653"/>
            <ac:spMk id="8" creationId="{3BD21398-2BFD-19BA-6CDC-FCF6323BA4F1}"/>
          </ac:spMkLst>
        </pc:spChg>
        <pc:spChg chg="add del mod ord">
          <ac:chgData name="Tilde Hagelin" userId="4ef35cfe-9b84-4e8e-a352-a9a7e83493e0" providerId="ADAL" clId="{A578B641-7D8E-448C-9019-C9404FBA4DD7}" dt="2025-06-02T09:58:49.992" v="3429" actId="478"/>
          <ac:spMkLst>
            <pc:docMk/>
            <pc:sldMk cId="899785999" sldId="2147198653"/>
            <ac:spMk id="10" creationId="{0FD0305B-7B7B-2F0C-87D0-41CCD814C841}"/>
          </ac:spMkLst>
        </pc:spChg>
        <pc:spChg chg="add mod">
          <ac:chgData name="Tilde Hagelin" userId="4ef35cfe-9b84-4e8e-a352-a9a7e83493e0" providerId="ADAL" clId="{A578B641-7D8E-448C-9019-C9404FBA4DD7}" dt="2025-06-02T14:41:58.088" v="6637"/>
          <ac:spMkLst>
            <pc:docMk/>
            <pc:sldMk cId="899785999" sldId="2147198653"/>
            <ac:spMk id="12" creationId="{F98E34E3-1454-77C2-56D2-1254690146B6}"/>
          </ac:spMkLst>
        </pc:spChg>
        <pc:spChg chg="add mod">
          <ac:chgData name="Tilde Hagelin" userId="4ef35cfe-9b84-4e8e-a352-a9a7e83493e0" providerId="ADAL" clId="{A578B641-7D8E-448C-9019-C9404FBA4DD7}" dt="2025-06-02T14:41:58.088" v="6635"/>
          <ac:spMkLst>
            <pc:docMk/>
            <pc:sldMk cId="899785999" sldId="2147198653"/>
            <ac:spMk id="13" creationId="{FF0ABAED-F297-D815-7A8B-59C54E366732}"/>
          </ac:spMkLst>
        </pc:spChg>
        <pc:spChg chg="add mod ord">
          <ac:chgData name="Tilde Hagelin" userId="4ef35cfe-9b84-4e8e-a352-a9a7e83493e0" providerId="ADAL" clId="{A578B641-7D8E-448C-9019-C9404FBA4DD7}" dt="2025-06-02T14:42:36.439" v="6663"/>
          <ac:spMkLst>
            <pc:docMk/>
            <pc:sldMk cId="899785999" sldId="2147198653"/>
            <ac:spMk id="16" creationId="{182F2CF1-838F-2694-7C5B-9923DFB70B4D}"/>
          </ac:spMkLst>
        </pc:spChg>
        <pc:spChg chg="add mod">
          <ac:chgData name="Tilde Hagelin" userId="4ef35cfe-9b84-4e8e-a352-a9a7e83493e0" providerId="ADAL" clId="{A578B641-7D8E-448C-9019-C9404FBA4DD7}" dt="2025-06-02T10:07:45.236" v="3598" actId="20577"/>
          <ac:spMkLst>
            <pc:docMk/>
            <pc:sldMk cId="899785999" sldId="2147198653"/>
            <ac:spMk id="17" creationId="{75DFD5E7-90F4-6E0F-042A-65B74855742C}"/>
          </ac:spMkLst>
        </pc:spChg>
        <pc:picChg chg="add del mod ord">
          <ac:chgData name="Tilde Hagelin" userId="4ef35cfe-9b84-4e8e-a352-a9a7e83493e0" providerId="ADAL" clId="{A578B641-7D8E-448C-9019-C9404FBA4DD7}" dt="2025-06-03T11:14:48.505" v="7161" actId="478"/>
          <ac:picMkLst>
            <pc:docMk/>
            <pc:sldMk cId="899785999" sldId="2147198653"/>
            <ac:picMk id="3" creationId="{42F785C9-88EE-3141-65BF-39717661AEAE}"/>
          </ac:picMkLst>
        </pc:picChg>
        <pc:picChg chg="add del mod ord">
          <ac:chgData name="Tilde Hagelin" userId="4ef35cfe-9b84-4e8e-a352-a9a7e83493e0" providerId="ADAL" clId="{A578B641-7D8E-448C-9019-C9404FBA4DD7}" dt="2025-06-02T14:36:31.894" v="6540" actId="478"/>
          <ac:picMkLst>
            <pc:docMk/>
            <pc:sldMk cId="899785999" sldId="2147198653"/>
            <ac:picMk id="9" creationId="{FCC646DC-2EC5-C9CB-12CC-765A7F5EB2BE}"/>
          </ac:picMkLst>
        </pc:picChg>
        <pc:picChg chg="add del mod">
          <ac:chgData name="Tilde Hagelin" userId="4ef35cfe-9b84-4e8e-a352-a9a7e83493e0" providerId="ADAL" clId="{A578B641-7D8E-448C-9019-C9404FBA4DD7}" dt="2025-06-02T10:04:05.385" v="3501" actId="478"/>
          <ac:picMkLst>
            <pc:docMk/>
            <pc:sldMk cId="899785999" sldId="2147198653"/>
            <ac:picMk id="14" creationId="{035335A2-0E59-56E4-7674-852B8492800C}"/>
          </ac:picMkLst>
        </pc:picChg>
        <pc:picChg chg="add mod">
          <ac:chgData name="Tilde Hagelin" userId="4ef35cfe-9b84-4e8e-a352-a9a7e83493e0" providerId="ADAL" clId="{A578B641-7D8E-448C-9019-C9404FBA4DD7}" dt="2025-06-02T14:42:06.537" v="6638" actId="1076"/>
          <ac:picMkLst>
            <pc:docMk/>
            <pc:sldMk cId="899785999" sldId="2147198653"/>
            <ac:picMk id="15" creationId="{701036BF-05E6-0CE2-CC9D-B542DD7E2D21}"/>
          </ac:picMkLst>
        </pc:picChg>
      </pc:sldChg>
      <pc:sldChg chg="addSp delSp modSp new mod">
        <pc:chgData name="Tilde Hagelin" userId="4ef35cfe-9b84-4e8e-a352-a9a7e83493e0" providerId="ADAL" clId="{A578B641-7D8E-448C-9019-C9404FBA4DD7}" dt="2025-06-03T08:40:27.255" v="7151" actId="20577"/>
        <pc:sldMkLst>
          <pc:docMk/>
          <pc:sldMk cId="2593157973" sldId="2147198654"/>
        </pc:sldMkLst>
        <pc:spChg chg="mod">
          <ac:chgData name="Tilde Hagelin" userId="4ef35cfe-9b84-4e8e-a352-a9a7e83493e0" providerId="ADAL" clId="{A578B641-7D8E-448C-9019-C9404FBA4DD7}" dt="2025-06-02T07:05:36.220" v="1464" actId="20577"/>
          <ac:spMkLst>
            <pc:docMk/>
            <pc:sldMk cId="2593157973" sldId="2147198654"/>
            <ac:spMk id="2" creationId="{91A2E8EC-B9B1-AE86-C3E8-34BF1ADC4C40}"/>
          </ac:spMkLst>
        </pc:spChg>
        <pc:spChg chg="del">
          <ac:chgData name="Tilde Hagelin" userId="4ef35cfe-9b84-4e8e-a352-a9a7e83493e0" providerId="ADAL" clId="{A578B641-7D8E-448C-9019-C9404FBA4DD7}" dt="2025-06-02T12:06:24.717" v="5555" actId="478"/>
          <ac:spMkLst>
            <pc:docMk/>
            <pc:sldMk cId="2593157973" sldId="2147198654"/>
            <ac:spMk id="3" creationId="{0B1D9424-F5C3-25C3-4F09-ED2CFB7D4E17}"/>
          </ac:spMkLst>
        </pc:spChg>
        <pc:spChg chg="add mod">
          <ac:chgData name="Tilde Hagelin" userId="4ef35cfe-9b84-4e8e-a352-a9a7e83493e0" providerId="ADAL" clId="{A578B641-7D8E-448C-9019-C9404FBA4DD7}" dt="2025-06-03T08:40:27.255" v="7151" actId="20577"/>
          <ac:spMkLst>
            <pc:docMk/>
            <pc:sldMk cId="2593157973" sldId="2147198654"/>
            <ac:spMk id="3" creationId="{C601CF02-6FAB-6EDD-D2F9-20BC46A5BE93}"/>
          </ac:spMkLst>
        </pc:spChg>
        <pc:spChg chg="add del">
          <ac:chgData name="Tilde Hagelin" userId="4ef35cfe-9b84-4e8e-a352-a9a7e83493e0" providerId="ADAL" clId="{A578B641-7D8E-448C-9019-C9404FBA4DD7}" dt="2025-06-02T10:27:37.207" v="4271" actId="22"/>
          <ac:spMkLst>
            <pc:docMk/>
            <pc:sldMk cId="2593157973" sldId="2147198654"/>
            <ac:spMk id="4" creationId="{AE171D08-3630-62DB-0247-9C8FD1477DAD}"/>
          </ac:spMkLst>
        </pc:spChg>
        <pc:spChg chg="add mod">
          <ac:chgData name="Tilde Hagelin" userId="4ef35cfe-9b84-4e8e-a352-a9a7e83493e0" providerId="ADAL" clId="{A578B641-7D8E-448C-9019-C9404FBA4DD7}" dt="2025-06-02T20:12:42.507" v="7061" actId="20577"/>
          <ac:spMkLst>
            <pc:docMk/>
            <pc:sldMk cId="2593157973" sldId="2147198654"/>
            <ac:spMk id="6" creationId="{71A1D9CF-435A-1579-71A2-A47D77962832}"/>
          </ac:spMkLst>
        </pc:spChg>
        <pc:spChg chg="add mod">
          <ac:chgData name="Tilde Hagelin" userId="4ef35cfe-9b84-4e8e-a352-a9a7e83493e0" providerId="ADAL" clId="{A578B641-7D8E-448C-9019-C9404FBA4DD7}" dt="2025-06-02T20:16:43.624" v="7116"/>
          <ac:spMkLst>
            <pc:docMk/>
            <pc:sldMk cId="2593157973" sldId="2147198654"/>
            <ac:spMk id="7" creationId="{A7BCD18A-2757-E475-64A0-81AC5075EF77}"/>
          </ac:spMkLst>
        </pc:spChg>
        <pc:spChg chg="add del mod ord">
          <ac:chgData name="Tilde Hagelin" userId="4ef35cfe-9b84-4e8e-a352-a9a7e83493e0" providerId="ADAL" clId="{A578B641-7D8E-448C-9019-C9404FBA4DD7}" dt="2025-06-02T10:41:44.394" v="4556" actId="478"/>
          <ac:spMkLst>
            <pc:docMk/>
            <pc:sldMk cId="2593157973" sldId="2147198654"/>
            <ac:spMk id="7" creationId="{F8518E6E-61B6-4DFC-B81E-C34B3F0404F7}"/>
          </ac:spMkLst>
        </pc:spChg>
        <pc:spChg chg="add del">
          <ac:chgData name="Tilde Hagelin" userId="4ef35cfe-9b84-4e8e-a352-a9a7e83493e0" providerId="ADAL" clId="{A578B641-7D8E-448C-9019-C9404FBA4DD7}" dt="2025-06-02T10:40:07.746" v="4447" actId="478"/>
          <ac:spMkLst>
            <pc:docMk/>
            <pc:sldMk cId="2593157973" sldId="2147198654"/>
            <ac:spMk id="9" creationId="{B1989325-02E2-D060-AF09-EE9460D3FB8E}"/>
          </ac:spMkLst>
        </pc:spChg>
        <pc:spChg chg="add mod">
          <ac:chgData name="Tilde Hagelin" userId="4ef35cfe-9b84-4e8e-a352-a9a7e83493e0" providerId="ADAL" clId="{A578B641-7D8E-448C-9019-C9404FBA4DD7}" dt="2025-06-02T12:09:45.106" v="5592" actId="20577"/>
          <ac:spMkLst>
            <pc:docMk/>
            <pc:sldMk cId="2593157973" sldId="2147198654"/>
            <ac:spMk id="10" creationId="{B73DE361-52D2-82B5-AAB0-FAF344440A9A}"/>
          </ac:spMkLst>
        </pc:spChg>
        <pc:spChg chg="add del mod ord">
          <ac:chgData name="Tilde Hagelin" userId="4ef35cfe-9b84-4e8e-a352-a9a7e83493e0" providerId="ADAL" clId="{A578B641-7D8E-448C-9019-C9404FBA4DD7}" dt="2025-06-02T10:46:58.923" v="4642" actId="478"/>
          <ac:spMkLst>
            <pc:docMk/>
            <pc:sldMk cId="2593157973" sldId="2147198654"/>
            <ac:spMk id="11" creationId="{FC73D957-6060-0396-D50C-4ACAFBD879DF}"/>
          </ac:spMkLst>
        </pc:spChg>
        <pc:spChg chg="add mod ord">
          <ac:chgData name="Tilde Hagelin" userId="4ef35cfe-9b84-4e8e-a352-a9a7e83493e0" providerId="ADAL" clId="{A578B641-7D8E-448C-9019-C9404FBA4DD7}" dt="2025-06-02T12:32:30.217" v="5997" actId="207"/>
          <ac:spMkLst>
            <pc:docMk/>
            <pc:sldMk cId="2593157973" sldId="2147198654"/>
            <ac:spMk id="13" creationId="{813B9321-21E1-A4EF-6012-F5CDB7EFA78E}"/>
          </ac:spMkLst>
        </pc:spChg>
        <pc:picChg chg="add mod ord">
          <ac:chgData name="Tilde Hagelin" userId="4ef35cfe-9b84-4e8e-a352-a9a7e83493e0" providerId="ADAL" clId="{A578B641-7D8E-448C-9019-C9404FBA4DD7}" dt="2025-06-02T12:01:56.802" v="5438" actId="171"/>
          <ac:picMkLst>
            <pc:docMk/>
            <pc:sldMk cId="2593157973" sldId="2147198654"/>
            <ac:picMk id="4" creationId="{D3EC6810-DC31-3A2B-B635-6A040C4CEEF5}"/>
          </ac:picMkLst>
        </pc:picChg>
        <pc:picChg chg="add mod">
          <ac:chgData name="Tilde Hagelin" userId="4ef35cfe-9b84-4e8e-a352-a9a7e83493e0" providerId="ADAL" clId="{A578B641-7D8E-448C-9019-C9404FBA4DD7}" dt="2025-06-02T19:34:03.804" v="6711"/>
          <ac:picMkLst>
            <pc:docMk/>
            <pc:sldMk cId="2593157973" sldId="2147198654"/>
            <ac:picMk id="5" creationId="{195046D4-CED2-1867-662B-D5DAF001EEF7}"/>
          </ac:picMkLst>
        </pc:picChg>
        <pc:picChg chg="add del mod ord">
          <ac:chgData name="Tilde Hagelin" userId="4ef35cfe-9b84-4e8e-a352-a9a7e83493e0" providerId="ADAL" clId="{A578B641-7D8E-448C-9019-C9404FBA4DD7}" dt="2025-06-02T10:59:22.850" v="4846" actId="478"/>
          <ac:picMkLst>
            <pc:docMk/>
            <pc:sldMk cId="2593157973" sldId="2147198654"/>
            <ac:picMk id="12" creationId="{964CB9E0-93AF-5BFB-F17F-1C439C116FE0}"/>
          </ac:picMkLst>
        </pc:picChg>
        <pc:picChg chg="add del mod ord">
          <ac:chgData name="Tilde Hagelin" userId="4ef35cfe-9b84-4e8e-a352-a9a7e83493e0" providerId="ADAL" clId="{A578B641-7D8E-448C-9019-C9404FBA4DD7}" dt="2025-06-02T11:02:07.992" v="4977" actId="478"/>
          <ac:picMkLst>
            <pc:docMk/>
            <pc:sldMk cId="2593157973" sldId="2147198654"/>
            <ac:picMk id="14" creationId="{3D1A7992-9224-34B5-F848-23B8519D15D0}"/>
          </ac:picMkLst>
        </pc:picChg>
        <pc:picChg chg="add del">
          <ac:chgData name="Tilde Hagelin" userId="4ef35cfe-9b84-4e8e-a352-a9a7e83493e0" providerId="ADAL" clId="{A578B641-7D8E-448C-9019-C9404FBA4DD7}" dt="2025-06-02T11:00:43.104" v="4931" actId="478"/>
          <ac:picMkLst>
            <pc:docMk/>
            <pc:sldMk cId="2593157973" sldId="2147198654"/>
            <ac:picMk id="16" creationId="{89C59390-B6E6-9874-1D29-AC8A3C548CF4}"/>
          </ac:picMkLst>
        </pc:picChg>
        <pc:picChg chg="add del mod ord">
          <ac:chgData name="Tilde Hagelin" userId="4ef35cfe-9b84-4e8e-a352-a9a7e83493e0" providerId="ADAL" clId="{A578B641-7D8E-448C-9019-C9404FBA4DD7}" dt="2025-06-02T12:01:52.938" v="5427" actId="478"/>
          <ac:picMkLst>
            <pc:docMk/>
            <pc:sldMk cId="2593157973" sldId="2147198654"/>
            <ac:picMk id="17" creationId="{31DDA8B4-D597-F227-236A-BEDFE53B2B22}"/>
          </ac:picMkLst>
        </pc:picChg>
      </pc:sldChg>
      <pc:sldChg chg="addSp delSp modSp new del mod">
        <pc:chgData name="Tilde Hagelin" userId="4ef35cfe-9b84-4e8e-a352-a9a7e83493e0" providerId="ADAL" clId="{A578B641-7D8E-448C-9019-C9404FBA4DD7}" dt="2025-06-02T10:49:19.065" v="4687" actId="47"/>
        <pc:sldMkLst>
          <pc:docMk/>
          <pc:sldMk cId="508376306" sldId="2147198655"/>
        </pc:sldMkLst>
        <pc:spChg chg="mod">
          <ac:chgData name="Tilde Hagelin" userId="4ef35cfe-9b84-4e8e-a352-a9a7e83493e0" providerId="ADAL" clId="{A578B641-7D8E-448C-9019-C9404FBA4DD7}" dt="2025-06-02T10:48:54.172" v="4679" actId="21"/>
          <ac:spMkLst>
            <pc:docMk/>
            <pc:sldMk cId="508376306" sldId="2147198655"/>
            <ac:spMk id="2" creationId="{F3678C39-0426-9635-A78C-3E0113A6E07E}"/>
          </ac:spMkLst>
        </pc:spChg>
        <pc:spChg chg="add del mod">
          <ac:chgData name="Tilde Hagelin" userId="4ef35cfe-9b84-4e8e-a352-a9a7e83493e0" providerId="ADAL" clId="{A578B641-7D8E-448C-9019-C9404FBA4DD7}" dt="2025-06-02T10:49:09.509" v="4684"/>
          <ac:spMkLst>
            <pc:docMk/>
            <pc:sldMk cId="508376306" sldId="2147198655"/>
            <ac:spMk id="4" creationId="{E1414DAD-C051-6990-3C15-2147DABFFF56}"/>
          </ac:spMkLst>
        </pc:spChg>
      </pc:sldChg>
      <pc:sldChg chg="addSp delSp modSp new del mod">
        <pc:chgData name="Tilde Hagelin" userId="4ef35cfe-9b84-4e8e-a352-a9a7e83493e0" providerId="ADAL" clId="{A578B641-7D8E-448C-9019-C9404FBA4DD7}" dt="2025-06-02T11:09:16.761" v="5067" actId="47"/>
        <pc:sldMkLst>
          <pc:docMk/>
          <pc:sldMk cId="3258820494" sldId="2147198656"/>
        </pc:sldMkLst>
        <pc:spChg chg="mod">
          <ac:chgData name="Tilde Hagelin" userId="4ef35cfe-9b84-4e8e-a352-a9a7e83493e0" providerId="ADAL" clId="{A578B641-7D8E-448C-9019-C9404FBA4DD7}" dt="2025-06-02T06:55:21.040" v="1234"/>
          <ac:spMkLst>
            <pc:docMk/>
            <pc:sldMk cId="3258820494" sldId="2147198656"/>
            <ac:spMk id="2" creationId="{176FADF8-4ADD-CAE8-56AF-61BD783E1581}"/>
          </ac:spMkLst>
        </pc:spChg>
        <pc:spChg chg="add del">
          <ac:chgData name="Tilde Hagelin" userId="4ef35cfe-9b84-4e8e-a352-a9a7e83493e0" providerId="ADAL" clId="{A578B641-7D8E-448C-9019-C9404FBA4DD7}" dt="2025-06-02T10:28:13.363" v="4276" actId="22"/>
          <ac:spMkLst>
            <pc:docMk/>
            <pc:sldMk cId="3258820494" sldId="2147198656"/>
            <ac:spMk id="4" creationId="{FEEB9FFC-B203-9711-05E0-EFA30B01AADD}"/>
          </ac:spMkLst>
        </pc:spChg>
        <pc:spChg chg="add del mod">
          <ac:chgData name="Tilde Hagelin" userId="4ef35cfe-9b84-4e8e-a352-a9a7e83493e0" providerId="ADAL" clId="{A578B641-7D8E-448C-9019-C9404FBA4DD7}" dt="2025-06-02T11:09:15.930" v="5066"/>
          <ac:spMkLst>
            <pc:docMk/>
            <pc:sldMk cId="3258820494" sldId="2147198656"/>
            <ac:spMk id="6" creationId="{247112A1-F7C6-3043-E378-026FF511B6A5}"/>
          </ac:spMkLst>
        </pc:spChg>
      </pc:sldChg>
      <pc:sldChg chg="modSp add del mod ord">
        <pc:chgData name="Tilde Hagelin" userId="4ef35cfe-9b84-4e8e-a352-a9a7e83493e0" providerId="ADAL" clId="{A578B641-7D8E-448C-9019-C9404FBA4DD7}" dt="2025-06-02T07:06:59.816" v="1479" actId="47"/>
        <pc:sldMkLst>
          <pc:docMk/>
          <pc:sldMk cId="974043089" sldId="2147198657"/>
        </pc:sldMkLst>
        <pc:spChg chg="mod">
          <ac:chgData name="Tilde Hagelin" userId="4ef35cfe-9b84-4e8e-a352-a9a7e83493e0" providerId="ADAL" clId="{A578B641-7D8E-448C-9019-C9404FBA4DD7}" dt="2025-06-02T06:56:00.265" v="1251" actId="20577"/>
          <ac:spMkLst>
            <pc:docMk/>
            <pc:sldMk cId="974043089" sldId="2147198657"/>
            <ac:spMk id="2" creationId="{F48FE9F7-DE6B-1E1F-85DF-D52DE63B303F}"/>
          </ac:spMkLst>
        </pc:spChg>
      </pc:sldChg>
      <pc:sldChg chg="modSp add del mod">
        <pc:chgData name="Tilde Hagelin" userId="4ef35cfe-9b84-4e8e-a352-a9a7e83493e0" providerId="ADAL" clId="{A578B641-7D8E-448C-9019-C9404FBA4DD7}" dt="2025-06-02T10:51:12.562" v="4723" actId="47"/>
        <pc:sldMkLst>
          <pc:docMk/>
          <pc:sldMk cId="15816672" sldId="2147198658"/>
        </pc:sldMkLst>
        <pc:spChg chg="mod">
          <ac:chgData name="Tilde Hagelin" userId="4ef35cfe-9b84-4e8e-a352-a9a7e83493e0" providerId="ADAL" clId="{A578B641-7D8E-448C-9019-C9404FBA4DD7}" dt="2025-06-02T07:05:04.588" v="1454" actId="20577"/>
          <ac:spMkLst>
            <pc:docMk/>
            <pc:sldMk cId="15816672" sldId="2147198658"/>
            <ac:spMk id="6" creationId="{B7E2B802-0A97-9B04-FBC9-6A217BEA7047}"/>
          </ac:spMkLst>
        </pc:spChg>
        <pc:spChg chg="mod">
          <ac:chgData name="Tilde Hagelin" userId="4ef35cfe-9b84-4e8e-a352-a9a7e83493e0" providerId="ADAL" clId="{A578B641-7D8E-448C-9019-C9404FBA4DD7}" dt="2025-06-02T08:54:13.677" v="2645" actId="207"/>
          <ac:spMkLst>
            <pc:docMk/>
            <pc:sldMk cId="15816672" sldId="2147198658"/>
            <ac:spMk id="8" creationId="{5E558F46-0F18-F790-EAA2-4C01320CB39F}"/>
          </ac:spMkLst>
        </pc:spChg>
        <pc:spChg chg="mod">
          <ac:chgData name="Tilde Hagelin" userId="4ef35cfe-9b84-4e8e-a352-a9a7e83493e0" providerId="ADAL" clId="{A578B641-7D8E-448C-9019-C9404FBA4DD7}" dt="2025-06-02T07:07:33.557" v="1480" actId="20577"/>
          <ac:spMkLst>
            <pc:docMk/>
            <pc:sldMk cId="15816672" sldId="2147198658"/>
            <ac:spMk id="9" creationId="{F2C7A5A6-C0DE-2D4C-C6E9-8D82C639EE9F}"/>
          </ac:spMkLst>
        </pc:spChg>
        <pc:spChg chg="mod">
          <ac:chgData name="Tilde Hagelin" userId="4ef35cfe-9b84-4e8e-a352-a9a7e83493e0" providerId="ADAL" clId="{A578B641-7D8E-448C-9019-C9404FBA4DD7}" dt="2025-06-02T07:41:04.222" v="1908" actId="14100"/>
          <ac:spMkLst>
            <pc:docMk/>
            <pc:sldMk cId="15816672" sldId="2147198658"/>
            <ac:spMk id="13" creationId="{DA4D01F1-824E-A58B-11DD-B61EE825FABC}"/>
          </ac:spMkLst>
        </pc:spChg>
      </pc:sldChg>
      <pc:sldChg chg="new del">
        <pc:chgData name="Tilde Hagelin" userId="4ef35cfe-9b84-4e8e-a352-a9a7e83493e0" providerId="ADAL" clId="{A578B641-7D8E-448C-9019-C9404FBA4DD7}" dt="2025-06-02T08:17:51.872" v="2335" actId="47"/>
        <pc:sldMkLst>
          <pc:docMk/>
          <pc:sldMk cId="219114284" sldId="2147198659"/>
        </pc:sldMkLst>
      </pc:sldChg>
      <pc:sldChg chg="addSp delSp modSp new add del mod">
        <pc:chgData name="Tilde Hagelin" userId="4ef35cfe-9b84-4e8e-a352-a9a7e83493e0" providerId="ADAL" clId="{A578B641-7D8E-448C-9019-C9404FBA4DD7}" dt="2025-06-02T10:07:21.531" v="3593" actId="47"/>
        <pc:sldMkLst>
          <pc:docMk/>
          <pc:sldMk cId="3230428132" sldId="2147198659"/>
        </pc:sldMkLst>
        <pc:spChg chg="add del mod">
          <ac:chgData name="Tilde Hagelin" userId="4ef35cfe-9b84-4e8e-a352-a9a7e83493e0" providerId="ADAL" clId="{A578B641-7D8E-448C-9019-C9404FBA4DD7}" dt="2025-06-02T10:07:20.208" v="3592" actId="21"/>
          <ac:spMkLst>
            <pc:docMk/>
            <pc:sldMk cId="3230428132" sldId="2147198659"/>
            <ac:spMk id="4" creationId="{D642C6AB-F4A3-DF4A-52D5-9D2D93A08F65}"/>
          </ac:spMkLst>
        </pc:spChg>
        <pc:spChg chg="add del mod">
          <ac:chgData name="Tilde Hagelin" userId="4ef35cfe-9b84-4e8e-a352-a9a7e83493e0" providerId="ADAL" clId="{A578B641-7D8E-448C-9019-C9404FBA4DD7}" dt="2025-06-02T10:07:08.202" v="3590" actId="478"/>
          <ac:spMkLst>
            <pc:docMk/>
            <pc:sldMk cId="3230428132" sldId="2147198659"/>
            <ac:spMk id="6" creationId="{731CC0E5-F8EE-87AC-1042-7396C8E66EE9}"/>
          </ac:spMkLst>
        </pc:spChg>
      </pc:sldChg>
      <pc:sldChg chg="addSp delSp modSp new mod">
        <pc:chgData name="Tilde Hagelin" userId="4ef35cfe-9b84-4e8e-a352-a9a7e83493e0" providerId="ADAL" clId="{A578B641-7D8E-448C-9019-C9404FBA4DD7}" dt="2025-06-03T11:19:15.572" v="7201" actId="478"/>
        <pc:sldMkLst>
          <pc:docMk/>
          <pc:sldMk cId="3282293184" sldId="2147198660"/>
        </pc:sldMkLst>
        <pc:spChg chg="mod ord">
          <ac:chgData name="Tilde Hagelin" userId="4ef35cfe-9b84-4e8e-a352-a9a7e83493e0" providerId="ADAL" clId="{A578B641-7D8E-448C-9019-C9404FBA4DD7}" dt="2025-06-03T11:18:52.693" v="7195" actId="20577"/>
          <ac:spMkLst>
            <pc:docMk/>
            <pc:sldMk cId="3282293184" sldId="2147198660"/>
            <ac:spMk id="2" creationId="{06939F8D-A6CD-23B4-2F27-EFF6A5BEC7B1}"/>
          </ac:spMkLst>
        </pc:spChg>
        <pc:spChg chg="del mod">
          <ac:chgData name="Tilde Hagelin" userId="4ef35cfe-9b84-4e8e-a352-a9a7e83493e0" providerId="ADAL" clId="{A578B641-7D8E-448C-9019-C9404FBA4DD7}" dt="2025-06-02T11:56:39.436" v="5337" actId="478"/>
          <ac:spMkLst>
            <pc:docMk/>
            <pc:sldMk cId="3282293184" sldId="2147198660"/>
            <ac:spMk id="3" creationId="{B865CB36-C0B5-A3B1-BFB5-92998DD9D627}"/>
          </ac:spMkLst>
        </pc:spChg>
        <pc:spChg chg="add mod">
          <ac:chgData name="Tilde Hagelin" userId="4ef35cfe-9b84-4e8e-a352-a9a7e83493e0" providerId="ADAL" clId="{A578B641-7D8E-448C-9019-C9404FBA4DD7}" dt="2025-06-03T08:39:41.025" v="7139" actId="20577"/>
          <ac:spMkLst>
            <pc:docMk/>
            <pc:sldMk cId="3282293184" sldId="2147198660"/>
            <ac:spMk id="3" creationId="{C15AB00A-802F-F87A-55D7-4720749FEF62}"/>
          </ac:spMkLst>
        </pc:spChg>
        <pc:spChg chg="add del mod">
          <ac:chgData name="Tilde Hagelin" userId="4ef35cfe-9b84-4e8e-a352-a9a7e83493e0" providerId="ADAL" clId="{A578B641-7D8E-448C-9019-C9404FBA4DD7}" dt="2025-06-03T11:19:15.572" v="7201" actId="478"/>
          <ac:spMkLst>
            <pc:docMk/>
            <pc:sldMk cId="3282293184" sldId="2147198660"/>
            <ac:spMk id="4" creationId="{2717C28F-DB0C-0877-82B7-AF6147C6EAD2}"/>
          </ac:spMkLst>
        </pc:spChg>
        <pc:spChg chg="add del mod">
          <ac:chgData name="Tilde Hagelin" userId="4ef35cfe-9b84-4e8e-a352-a9a7e83493e0" providerId="ADAL" clId="{A578B641-7D8E-448C-9019-C9404FBA4DD7}" dt="2025-06-02T09:07:52.438" v="2763" actId="478"/>
          <ac:spMkLst>
            <pc:docMk/>
            <pc:sldMk cId="3282293184" sldId="2147198660"/>
            <ac:spMk id="4" creationId="{E3D640D9-9860-0B27-100A-EB88F5085757}"/>
          </ac:spMkLst>
        </pc:spChg>
        <pc:spChg chg="add mod ord topLvl">
          <ac:chgData name="Tilde Hagelin" userId="4ef35cfe-9b84-4e8e-a352-a9a7e83493e0" providerId="ADAL" clId="{A578B641-7D8E-448C-9019-C9404FBA4DD7}" dt="2025-06-02T20:04:35.380" v="6862" actId="20577"/>
          <ac:spMkLst>
            <pc:docMk/>
            <pc:sldMk cId="3282293184" sldId="2147198660"/>
            <ac:spMk id="5" creationId="{9235B01D-CC99-68A6-71D9-791A26C48E34}"/>
          </ac:spMkLst>
        </pc:spChg>
        <pc:spChg chg="add del mod ord">
          <ac:chgData name="Tilde Hagelin" userId="4ef35cfe-9b84-4e8e-a352-a9a7e83493e0" providerId="ADAL" clId="{A578B641-7D8E-448C-9019-C9404FBA4DD7}" dt="2025-06-02T09:08:31.980" v="2777" actId="478"/>
          <ac:spMkLst>
            <pc:docMk/>
            <pc:sldMk cId="3282293184" sldId="2147198660"/>
            <ac:spMk id="6" creationId="{40FF834F-20DB-8F50-4077-CB4043A1A01E}"/>
          </ac:spMkLst>
        </pc:spChg>
        <pc:spChg chg="add del mod">
          <ac:chgData name="Tilde Hagelin" userId="4ef35cfe-9b84-4e8e-a352-a9a7e83493e0" providerId="ADAL" clId="{A578B641-7D8E-448C-9019-C9404FBA4DD7}" dt="2025-06-02T14:38:28.668" v="6599" actId="478"/>
          <ac:spMkLst>
            <pc:docMk/>
            <pc:sldMk cId="3282293184" sldId="2147198660"/>
            <ac:spMk id="7" creationId="{9C2BD42B-93BA-FC38-5ADB-7260239D7224}"/>
          </ac:spMkLst>
        </pc:spChg>
        <pc:spChg chg="add mod">
          <ac:chgData name="Tilde Hagelin" userId="4ef35cfe-9b84-4e8e-a352-a9a7e83493e0" providerId="ADAL" clId="{A578B641-7D8E-448C-9019-C9404FBA4DD7}" dt="2025-06-02T20:16:29.684" v="7112"/>
          <ac:spMkLst>
            <pc:docMk/>
            <pc:sldMk cId="3282293184" sldId="2147198660"/>
            <ac:spMk id="7" creationId="{CA587DCA-481F-A6BC-BFE3-5C32BB253A0D}"/>
          </ac:spMkLst>
        </pc:spChg>
        <pc:spChg chg="add del mod">
          <ac:chgData name="Tilde Hagelin" userId="4ef35cfe-9b84-4e8e-a352-a9a7e83493e0" providerId="ADAL" clId="{A578B641-7D8E-448C-9019-C9404FBA4DD7}" dt="2025-06-02T09:12:19.064" v="2780" actId="478"/>
          <ac:spMkLst>
            <pc:docMk/>
            <pc:sldMk cId="3282293184" sldId="2147198660"/>
            <ac:spMk id="7" creationId="{EEE0C9AD-3DC3-6B36-223C-7AD45010D80E}"/>
          </ac:spMkLst>
        </pc:spChg>
        <pc:spChg chg="add mod">
          <ac:chgData name="Tilde Hagelin" userId="4ef35cfe-9b84-4e8e-a352-a9a7e83493e0" providerId="ADAL" clId="{A578B641-7D8E-448C-9019-C9404FBA4DD7}" dt="2025-06-03T11:19:12.987" v="7200" actId="20577"/>
          <ac:spMkLst>
            <pc:docMk/>
            <pc:sldMk cId="3282293184" sldId="2147198660"/>
            <ac:spMk id="9" creationId="{A016D0A2-D7E8-8BE1-4A6C-23C74B7B6124}"/>
          </ac:spMkLst>
        </pc:spChg>
        <pc:spChg chg="add del mod">
          <ac:chgData name="Tilde Hagelin" userId="4ef35cfe-9b84-4e8e-a352-a9a7e83493e0" providerId="ADAL" clId="{A578B641-7D8E-448C-9019-C9404FBA4DD7}" dt="2025-06-02T09:13:35.393" v="2800" actId="22"/>
          <ac:spMkLst>
            <pc:docMk/>
            <pc:sldMk cId="3282293184" sldId="2147198660"/>
            <ac:spMk id="9" creationId="{E0F24CF0-6FFA-1A41-9C1C-9D8A8805D380}"/>
          </ac:spMkLst>
        </pc:spChg>
        <pc:spChg chg="add del mod topLvl">
          <ac:chgData name="Tilde Hagelin" userId="4ef35cfe-9b84-4e8e-a352-a9a7e83493e0" providerId="ADAL" clId="{A578B641-7D8E-448C-9019-C9404FBA4DD7}" dt="2025-06-02T09:49:58.219" v="3181" actId="478"/>
          <ac:spMkLst>
            <pc:docMk/>
            <pc:sldMk cId="3282293184" sldId="2147198660"/>
            <ac:spMk id="11" creationId="{8973154A-7B02-68D6-5CB2-C80697B7967E}"/>
          </ac:spMkLst>
        </pc:spChg>
        <pc:spChg chg="add mod topLvl">
          <ac:chgData name="Tilde Hagelin" userId="4ef35cfe-9b84-4e8e-a352-a9a7e83493e0" providerId="ADAL" clId="{A578B641-7D8E-448C-9019-C9404FBA4DD7}" dt="2025-06-02T14:40:57.899" v="6617"/>
          <ac:spMkLst>
            <pc:docMk/>
            <pc:sldMk cId="3282293184" sldId="2147198660"/>
            <ac:spMk id="12" creationId="{C49C4043-9E50-282C-B044-6456958BC721}"/>
          </ac:spMkLst>
        </pc:spChg>
        <pc:spChg chg="add mod">
          <ac:chgData name="Tilde Hagelin" userId="4ef35cfe-9b84-4e8e-a352-a9a7e83493e0" providerId="ADAL" clId="{A578B641-7D8E-448C-9019-C9404FBA4DD7}" dt="2025-06-02T09:41:55.314" v="3064"/>
          <ac:spMkLst>
            <pc:docMk/>
            <pc:sldMk cId="3282293184" sldId="2147198660"/>
            <ac:spMk id="14" creationId="{1C7F07BD-7599-4BD1-8A26-8610E4D8306C}"/>
          </ac:spMkLst>
        </pc:spChg>
        <pc:spChg chg="add mod">
          <ac:chgData name="Tilde Hagelin" userId="4ef35cfe-9b84-4e8e-a352-a9a7e83493e0" providerId="ADAL" clId="{A578B641-7D8E-448C-9019-C9404FBA4DD7}" dt="2025-06-02T09:41:55.314" v="3064"/>
          <ac:spMkLst>
            <pc:docMk/>
            <pc:sldMk cId="3282293184" sldId="2147198660"/>
            <ac:spMk id="15" creationId="{30DBE9C4-48AA-4E0B-B054-A33D46E1E94B}"/>
          </ac:spMkLst>
        </pc:spChg>
        <pc:spChg chg="add mod">
          <ac:chgData name="Tilde Hagelin" userId="4ef35cfe-9b84-4e8e-a352-a9a7e83493e0" providerId="ADAL" clId="{A578B641-7D8E-448C-9019-C9404FBA4DD7}" dt="2025-06-02T09:41:55.314" v="3064"/>
          <ac:spMkLst>
            <pc:docMk/>
            <pc:sldMk cId="3282293184" sldId="2147198660"/>
            <ac:spMk id="16" creationId="{240B6ED6-E225-4760-9BFC-66F5ECD56A4C}"/>
          </ac:spMkLst>
        </pc:spChg>
        <pc:spChg chg="add del mod ord topLvl">
          <ac:chgData name="Tilde Hagelin" userId="4ef35cfe-9b84-4e8e-a352-a9a7e83493e0" providerId="ADAL" clId="{A578B641-7D8E-448C-9019-C9404FBA4DD7}" dt="2025-06-02T09:57:13.420" v="3400" actId="478"/>
          <ac:spMkLst>
            <pc:docMk/>
            <pc:sldMk cId="3282293184" sldId="2147198660"/>
            <ac:spMk id="17" creationId="{35DC9FA1-5772-7BDF-73E3-0F6DFE5EDBC5}"/>
          </ac:spMkLst>
        </pc:spChg>
        <pc:spChg chg="add mod">
          <ac:chgData name="Tilde Hagelin" userId="4ef35cfe-9b84-4e8e-a352-a9a7e83493e0" providerId="ADAL" clId="{A578B641-7D8E-448C-9019-C9404FBA4DD7}" dt="2025-06-02T09:19:47.163" v="2903" actId="571"/>
          <ac:spMkLst>
            <pc:docMk/>
            <pc:sldMk cId="3282293184" sldId="2147198660"/>
            <ac:spMk id="19" creationId="{DC450701-5886-95E0-4B4C-6A714D503FBE}"/>
          </ac:spMkLst>
        </pc:spChg>
        <pc:spChg chg="mod">
          <ac:chgData name="Tilde Hagelin" userId="4ef35cfe-9b84-4e8e-a352-a9a7e83493e0" providerId="ADAL" clId="{A578B641-7D8E-448C-9019-C9404FBA4DD7}" dt="2025-06-02T09:19:47.163" v="2903" actId="571"/>
          <ac:spMkLst>
            <pc:docMk/>
            <pc:sldMk cId="3282293184" sldId="2147198660"/>
            <ac:spMk id="21" creationId="{3A0FD7DA-DB9F-7BD2-AE5C-0513CE47B726}"/>
          </ac:spMkLst>
        </pc:spChg>
        <pc:spChg chg="mod">
          <ac:chgData name="Tilde Hagelin" userId="4ef35cfe-9b84-4e8e-a352-a9a7e83493e0" providerId="ADAL" clId="{A578B641-7D8E-448C-9019-C9404FBA4DD7}" dt="2025-06-02T09:19:47.163" v="2903" actId="571"/>
          <ac:spMkLst>
            <pc:docMk/>
            <pc:sldMk cId="3282293184" sldId="2147198660"/>
            <ac:spMk id="22" creationId="{38B77C7F-E189-BD52-7A2E-FD26BB559A35}"/>
          </ac:spMkLst>
        </pc:spChg>
        <pc:spChg chg="mod">
          <ac:chgData name="Tilde Hagelin" userId="4ef35cfe-9b84-4e8e-a352-a9a7e83493e0" providerId="ADAL" clId="{A578B641-7D8E-448C-9019-C9404FBA4DD7}" dt="2025-06-02T09:19:47.163" v="2903" actId="571"/>
          <ac:spMkLst>
            <pc:docMk/>
            <pc:sldMk cId="3282293184" sldId="2147198660"/>
            <ac:spMk id="23" creationId="{4AEE346B-13E5-E045-26E0-8A5CF40004FA}"/>
          </ac:spMkLst>
        </pc:spChg>
        <pc:spChg chg="mod">
          <ac:chgData name="Tilde Hagelin" userId="4ef35cfe-9b84-4e8e-a352-a9a7e83493e0" providerId="ADAL" clId="{A578B641-7D8E-448C-9019-C9404FBA4DD7}" dt="2025-06-02T09:19:47.163" v="2903" actId="571"/>
          <ac:spMkLst>
            <pc:docMk/>
            <pc:sldMk cId="3282293184" sldId="2147198660"/>
            <ac:spMk id="25" creationId="{93454852-3030-CFAB-5FED-A83D59E611A7}"/>
          </ac:spMkLst>
        </pc:spChg>
        <pc:spChg chg="mod">
          <ac:chgData name="Tilde Hagelin" userId="4ef35cfe-9b84-4e8e-a352-a9a7e83493e0" providerId="ADAL" clId="{A578B641-7D8E-448C-9019-C9404FBA4DD7}" dt="2025-06-02T09:19:47.163" v="2903" actId="571"/>
          <ac:spMkLst>
            <pc:docMk/>
            <pc:sldMk cId="3282293184" sldId="2147198660"/>
            <ac:spMk id="26" creationId="{64F3EC9B-5E31-4610-1B2C-5F41AAF61FE4}"/>
          </ac:spMkLst>
        </pc:spChg>
        <pc:spChg chg="mod">
          <ac:chgData name="Tilde Hagelin" userId="4ef35cfe-9b84-4e8e-a352-a9a7e83493e0" providerId="ADAL" clId="{A578B641-7D8E-448C-9019-C9404FBA4DD7}" dt="2025-06-02T09:19:47.163" v="2903" actId="571"/>
          <ac:spMkLst>
            <pc:docMk/>
            <pc:sldMk cId="3282293184" sldId="2147198660"/>
            <ac:spMk id="27" creationId="{E7FDB5F9-B0A9-564A-0ABD-00E3519B46C5}"/>
          </ac:spMkLst>
        </pc:spChg>
        <pc:spChg chg="mod">
          <ac:chgData name="Tilde Hagelin" userId="4ef35cfe-9b84-4e8e-a352-a9a7e83493e0" providerId="ADAL" clId="{A578B641-7D8E-448C-9019-C9404FBA4DD7}" dt="2025-06-02T09:20:25.502" v="2911"/>
          <ac:spMkLst>
            <pc:docMk/>
            <pc:sldMk cId="3282293184" sldId="2147198660"/>
            <ac:spMk id="29" creationId="{913D4330-5680-8E57-55B7-20861B28DA49}"/>
          </ac:spMkLst>
        </pc:spChg>
        <pc:spChg chg="mod">
          <ac:chgData name="Tilde Hagelin" userId="4ef35cfe-9b84-4e8e-a352-a9a7e83493e0" providerId="ADAL" clId="{A578B641-7D8E-448C-9019-C9404FBA4DD7}" dt="2025-06-02T09:20:25.502" v="2911"/>
          <ac:spMkLst>
            <pc:docMk/>
            <pc:sldMk cId="3282293184" sldId="2147198660"/>
            <ac:spMk id="30" creationId="{0A76295D-0437-2C68-4B0D-45F609332856}"/>
          </ac:spMkLst>
        </pc:spChg>
        <pc:spChg chg="mod">
          <ac:chgData name="Tilde Hagelin" userId="4ef35cfe-9b84-4e8e-a352-a9a7e83493e0" providerId="ADAL" clId="{A578B641-7D8E-448C-9019-C9404FBA4DD7}" dt="2025-06-02T09:20:25.502" v="2911"/>
          <ac:spMkLst>
            <pc:docMk/>
            <pc:sldMk cId="3282293184" sldId="2147198660"/>
            <ac:spMk id="31" creationId="{E807E357-A910-354D-5213-C76F79532B43}"/>
          </ac:spMkLst>
        </pc:spChg>
        <pc:spChg chg="del mod topLvl">
          <ac:chgData name="Tilde Hagelin" userId="4ef35cfe-9b84-4e8e-a352-a9a7e83493e0" providerId="ADAL" clId="{A578B641-7D8E-448C-9019-C9404FBA4DD7}" dt="2025-06-02T09:23:51.758" v="2970" actId="478"/>
          <ac:spMkLst>
            <pc:docMk/>
            <pc:sldMk cId="3282293184" sldId="2147198660"/>
            <ac:spMk id="34" creationId="{913D4330-5680-8E57-55B7-20861B28DA49}"/>
          </ac:spMkLst>
        </pc:spChg>
        <pc:spChg chg="mod topLvl">
          <ac:chgData name="Tilde Hagelin" userId="4ef35cfe-9b84-4e8e-a352-a9a7e83493e0" providerId="ADAL" clId="{A578B641-7D8E-448C-9019-C9404FBA4DD7}" dt="2025-06-02T14:40:57.899" v="6617"/>
          <ac:spMkLst>
            <pc:docMk/>
            <pc:sldMk cId="3282293184" sldId="2147198660"/>
            <ac:spMk id="35" creationId="{0A76295D-0437-2C68-4B0D-45F609332856}"/>
          </ac:spMkLst>
        </pc:spChg>
        <pc:spChg chg="del mod">
          <ac:chgData name="Tilde Hagelin" userId="4ef35cfe-9b84-4e8e-a352-a9a7e83493e0" providerId="ADAL" clId="{A578B641-7D8E-448C-9019-C9404FBA4DD7}" dt="2025-06-02T09:22:09.264" v="2941" actId="478"/>
          <ac:spMkLst>
            <pc:docMk/>
            <pc:sldMk cId="3282293184" sldId="2147198660"/>
            <ac:spMk id="36" creationId="{E807E357-A910-354D-5213-C76F79532B43}"/>
          </ac:spMkLst>
        </pc:spChg>
        <pc:spChg chg="mod">
          <ac:chgData name="Tilde Hagelin" userId="4ef35cfe-9b84-4e8e-a352-a9a7e83493e0" providerId="ADAL" clId="{A578B641-7D8E-448C-9019-C9404FBA4DD7}" dt="2025-06-02T09:22:50.503" v="2951"/>
          <ac:spMkLst>
            <pc:docMk/>
            <pc:sldMk cId="3282293184" sldId="2147198660"/>
            <ac:spMk id="39" creationId="{B625759A-4754-4F61-2D51-452B8EFB596E}"/>
          </ac:spMkLst>
        </pc:spChg>
        <pc:spChg chg="mod">
          <ac:chgData name="Tilde Hagelin" userId="4ef35cfe-9b84-4e8e-a352-a9a7e83493e0" providerId="ADAL" clId="{A578B641-7D8E-448C-9019-C9404FBA4DD7}" dt="2025-06-02T09:22:50.503" v="2951"/>
          <ac:spMkLst>
            <pc:docMk/>
            <pc:sldMk cId="3282293184" sldId="2147198660"/>
            <ac:spMk id="40" creationId="{D302E982-E689-6FE2-A795-DDC4D68B3BD0}"/>
          </ac:spMkLst>
        </pc:spChg>
        <pc:spChg chg="mod">
          <ac:chgData name="Tilde Hagelin" userId="4ef35cfe-9b84-4e8e-a352-a9a7e83493e0" providerId="ADAL" clId="{A578B641-7D8E-448C-9019-C9404FBA4DD7}" dt="2025-06-02T09:22:50.503" v="2951"/>
          <ac:spMkLst>
            <pc:docMk/>
            <pc:sldMk cId="3282293184" sldId="2147198660"/>
            <ac:spMk id="41" creationId="{A95C38D1-1A92-D13E-A7B1-A5D129D8467A}"/>
          </ac:spMkLst>
        </pc:spChg>
        <pc:spChg chg="mod">
          <ac:chgData name="Tilde Hagelin" userId="4ef35cfe-9b84-4e8e-a352-a9a7e83493e0" providerId="ADAL" clId="{A578B641-7D8E-448C-9019-C9404FBA4DD7}" dt="2025-06-02T09:22:50.503" v="2951"/>
          <ac:spMkLst>
            <pc:docMk/>
            <pc:sldMk cId="3282293184" sldId="2147198660"/>
            <ac:spMk id="43" creationId="{369651A7-A7B4-40C1-32B7-8CD8DC0B809A}"/>
          </ac:spMkLst>
        </pc:spChg>
        <pc:spChg chg="mod">
          <ac:chgData name="Tilde Hagelin" userId="4ef35cfe-9b84-4e8e-a352-a9a7e83493e0" providerId="ADAL" clId="{A578B641-7D8E-448C-9019-C9404FBA4DD7}" dt="2025-06-02T09:22:50.503" v="2951"/>
          <ac:spMkLst>
            <pc:docMk/>
            <pc:sldMk cId="3282293184" sldId="2147198660"/>
            <ac:spMk id="44" creationId="{01CF816E-7894-00C0-A1B8-FA7A996988CD}"/>
          </ac:spMkLst>
        </pc:spChg>
        <pc:spChg chg="mod">
          <ac:chgData name="Tilde Hagelin" userId="4ef35cfe-9b84-4e8e-a352-a9a7e83493e0" providerId="ADAL" clId="{A578B641-7D8E-448C-9019-C9404FBA4DD7}" dt="2025-06-02T09:22:50.503" v="2951"/>
          <ac:spMkLst>
            <pc:docMk/>
            <pc:sldMk cId="3282293184" sldId="2147198660"/>
            <ac:spMk id="45" creationId="{B50B542F-4802-F45B-01CA-6CF9F07628E8}"/>
          </ac:spMkLst>
        </pc:spChg>
        <pc:spChg chg="add mod topLvl">
          <ac:chgData name="Tilde Hagelin" userId="4ef35cfe-9b84-4e8e-a352-a9a7e83493e0" providerId="ADAL" clId="{A578B641-7D8E-448C-9019-C9404FBA4DD7}" dt="2025-06-02T14:40:57.899" v="6617"/>
          <ac:spMkLst>
            <pc:docMk/>
            <pc:sldMk cId="3282293184" sldId="2147198660"/>
            <ac:spMk id="46" creationId="{3DA7C974-8697-4CC3-8556-3BA583F55763}"/>
          </ac:spMkLst>
        </pc:spChg>
        <pc:spChg chg="add del mod ord">
          <ac:chgData name="Tilde Hagelin" userId="4ef35cfe-9b84-4e8e-a352-a9a7e83493e0" providerId="ADAL" clId="{A578B641-7D8E-448C-9019-C9404FBA4DD7}" dt="2025-06-02T09:45:45.259" v="3147" actId="478"/>
          <ac:spMkLst>
            <pc:docMk/>
            <pc:sldMk cId="3282293184" sldId="2147198660"/>
            <ac:spMk id="47" creationId="{F93F70E8-7317-796F-166E-4A14D462256E}"/>
          </ac:spMkLst>
        </pc:spChg>
        <pc:spChg chg="add mod ord topLvl">
          <ac:chgData name="Tilde Hagelin" userId="4ef35cfe-9b84-4e8e-a352-a9a7e83493e0" providerId="ADAL" clId="{A578B641-7D8E-448C-9019-C9404FBA4DD7}" dt="2025-06-02T14:40:51.105" v="6611"/>
          <ac:spMkLst>
            <pc:docMk/>
            <pc:sldMk cId="3282293184" sldId="2147198660"/>
            <ac:spMk id="50" creationId="{6012EBDA-68A7-721E-C2C8-9E38623032FB}"/>
          </ac:spMkLst>
        </pc:spChg>
        <pc:grpChg chg="add mod">
          <ac:chgData name="Tilde Hagelin" userId="4ef35cfe-9b84-4e8e-a352-a9a7e83493e0" providerId="ADAL" clId="{A578B641-7D8E-448C-9019-C9404FBA4DD7}" dt="2025-06-02T14:40:57.899" v="6617"/>
          <ac:grpSpMkLst>
            <pc:docMk/>
            <pc:sldMk cId="3282293184" sldId="2147198660"/>
            <ac:grpSpMk id="8" creationId="{D76B3275-EF02-24D4-EE30-5121BCEB2120}"/>
          </ac:grpSpMkLst>
        </pc:grpChg>
        <pc:grpChg chg="add del mod topLvl">
          <ac:chgData name="Tilde Hagelin" userId="4ef35cfe-9b84-4e8e-a352-a9a7e83493e0" providerId="ADAL" clId="{A578B641-7D8E-448C-9019-C9404FBA4DD7}" dt="2025-06-02T09:41:58.281" v="3065" actId="21"/>
          <ac:grpSpMkLst>
            <pc:docMk/>
            <pc:sldMk cId="3282293184" sldId="2147198660"/>
            <ac:grpSpMk id="13" creationId="{8348B350-8E67-4A8A-8C47-B154DE541317}"/>
          </ac:grpSpMkLst>
        </pc:grpChg>
        <pc:grpChg chg="add del mod">
          <ac:chgData name="Tilde Hagelin" userId="4ef35cfe-9b84-4e8e-a352-a9a7e83493e0" providerId="ADAL" clId="{A578B641-7D8E-448C-9019-C9404FBA4DD7}" dt="2025-06-02T09:23:35.341" v="2964" actId="165"/>
          <ac:grpSpMkLst>
            <pc:docMk/>
            <pc:sldMk cId="3282293184" sldId="2147198660"/>
            <ac:grpSpMk id="18" creationId="{CECAE59A-A2A6-9355-4148-E8B4910597B1}"/>
          </ac:grpSpMkLst>
        </pc:grpChg>
        <pc:grpChg chg="add mod">
          <ac:chgData name="Tilde Hagelin" userId="4ef35cfe-9b84-4e8e-a352-a9a7e83493e0" providerId="ADAL" clId="{A578B641-7D8E-448C-9019-C9404FBA4DD7}" dt="2025-06-02T09:19:47.163" v="2903" actId="571"/>
          <ac:grpSpMkLst>
            <pc:docMk/>
            <pc:sldMk cId="3282293184" sldId="2147198660"/>
            <ac:grpSpMk id="20" creationId="{321D8AE2-B317-4F90-CB98-979669793C2C}"/>
          </ac:grpSpMkLst>
        </pc:grpChg>
        <pc:grpChg chg="mod">
          <ac:chgData name="Tilde Hagelin" userId="4ef35cfe-9b84-4e8e-a352-a9a7e83493e0" providerId="ADAL" clId="{A578B641-7D8E-448C-9019-C9404FBA4DD7}" dt="2025-06-02T09:19:47.163" v="2903" actId="571"/>
          <ac:grpSpMkLst>
            <pc:docMk/>
            <pc:sldMk cId="3282293184" sldId="2147198660"/>
            <ac:grpSpMk id="24" creationId="{0F7D91F8-67E9-0D14-E517-EDD561A5EDB8}"/>
          </ac:grpSpMkLst>
        </pc:grpChg>
        <pc:grpChg chg="add del mod">
          <ac:chgData name="Tilde Hagelin" userId="4ef35cfe-9b84-4e8e-a352-a9a7e83493e0" providerId="ADAL" clId="{A578B641-7D8E-448C-9019-C9404FBA4DD7}" dt="2025-06-02T09:21:01.667" v="2930" actId="21"/>
          <ac:grpSpMkLst>
            <pc:docMk/>
            <pc:sldMk cId="3282293184" sldId="2147198660"/>
            <ac:grpSpMk id="28" creationId="{0E4225B0-D481-D801-19C6-2530838F13BC}"/>
          </ac:grpSpMkLst>
        </pc:grpChg>
        <pc:grpChg chg="add del mod">
          <ac:chgData name="Tilde Hagelin" userId="4ef35cfe-9b84-4e8e-a352-a9a7e83493e0" providerId="ADAL" clId="{A578B641-7D8E-448C-9019-C9404FBA4DD7}" dt="2025-06-02T09:23:49.251" v="2969" actId="165"/>
          <ac:grpSpMkLst>
            <pc:docMk/>
            <pc:sldMk cId="3282293184" sldId="2147198660"/>
            <ac:grpSpMk id="33" creationId="{0E4225B0-D481-D801-19C6-2530838F13BC}"/>
          </ac:grpSpMkLst>
        </pc:grpChg>
        <pc:grpChg chg="add del mod">
          <ac:chgData name="Tilde Hagelin" userId="4ef35cfe-9b84-4e8e-a352-a9a7e83493e0" providerId="ADAL" clId="{A578B641-7D8E-448C-9019-C9404FBA4DD7}" dt="2025-06-02T09:22:54.803" v="2956" actId="478"/>
          <ac:grpSpMkLst>
            <pc:docMk/>
            <pc:sldMk cId="3282293184" sldId="2147198660"/>
            <ac:grpSpMk id="38" creationId="{932CBE06-0F32-1154-07A7-3925C6282BB4}"/>
          </ac:grpSpMkLst>
        </pc:grpChg>
        <pc:grpChg chg="mod">
          <ac:chgData name="Tilde Hagelin" userId="4ef35cfe-9b84-4e8e-a352-a9a7e83493e0" providerId="ADAL" clId="{A578B641-7D8E-448C-9019-C9404FBA4DD7}" dt="2025-06-02T09:22:50.503" v="2951"/>
          <ac:grpSpMkLst>
            <pc:docMk/>
            <pc:sldMk cId="3282293184" sldId="2147198660"/>
            <ac:grpSpMk id="42" creationId="{E17ECB14-04BC-22DE-140C-5A5440349937}"/>
          </ac:grpSpMkLst>
        </pc:grpChg>
        <pc:grpChg chg="add del mod">
          <ac:chgData name="Tilde Hagelin" userId="4ef35cfe-9b84-4e8e-a352-a9a7e83493e0" providerId="ADAL" clId="{A578B641-7D8E-448C-9019-C9404FBA4DD7}" dt="2025-06-02T09:50:46.160" v="3195" actId="165"/>
          <ac:grpSpMkLst>
            <pc:docMk/>
            <pc:sldMk cId="3282293184" sldId="2147198660"/>
            <ac:grpSpMk id="51" creationId="{DC512B48-DBFD-12EA-E2E0-525035BA05B5}"/>
          </ac:grpSpMkLst>
        </pc:grpChg>
        <pc:picChg chg="add del mod ord">
          <ac:chgData name="Tilde Hagelin" userId="4ef35cfe-9b84-4e8e-a352-a9a7e83493e0" providerId="ADAL" clId="{A578B641-7D8E-448C-9019-C9404FBA4DD7}" dt="2025-06-02T09:07:26.228" v="2756" actId="478"/>
          <ac:picMkLst>
            <pc:docMk/>
            <pc:sldMk cId="3282293184" sldId="2147198660"/>
            <ac:picMk id="3" creationId="{E89B0D36-CD42-DAFB-F817-B67F1D156A1E}"/>
          </ac:picMkLst>
        </pc:picChg>
        <pc:picChg chg="add del mod ord">
          <ac:chgData name="Tilde Hagelin" userId="4ef35cfe-9b84-4e8e-a352-a9a7e83493e0" providerId="ADAL" clId="{A578B641-7D8E-448C-9019-C9404FBA4DD7}" dt="2025-06-03T11:16:51.529" v="7174" actId="478"/>
          <ac:picMkLst>
            <pc:docMk/>
            <pc:sldMk cId="3282293184" sldId="2147198660"/>
            <ac:picMk id="6" creationId="{52C72C49-AB79-4EF1-3142-65AEEDE2FED4}"/>
          </ac:picMkLst>
        </pc:picChg>
        <pc:picChg chg="add del mod ord">
          <ac:chgData name="Tilde Hagelin" userId="4ef35cfe-9b84-4e8e-a352-a9a7e83493e0" providerId="ADAL" clId="{A578B641-7D8E-448C-9019-C9404FBA4DD7}" dt="2025-06-02T09:45:40.039" v="3134" actId="478"/>
          <ac:picMkLst>
            <pc:docMk/>
            <pc:sldMk cId="3282293184" sldId="2147198660"/>
            <ac:picMk id="48" creationId="{33357117-D164-5849-EF3B-92273649FE05}"/>
          </ac:picMkLst>
        </pc:picChg>
        <pc:picChg chg="add del mod ord">
          <ac:chgData name="Tilde Hagelin" userId="4ef35cfe-9b84-4e8e-a352-a9a7e83493e0" providerId="ADAL" clId="{A578B641-7D8E-448C-9019-C9404FBA4DD7}" dt="2025-06-02T14:36:25.538" v="6526" actId="478"/>
          <ac:picMkLst>
            <pc:docMk/>
            <pc:sldMk cId="3282293184" sldId="2147198660"/>
            <ac:picMk id="49" creationId="{DAC28832-C62E-67F4-FCA6-4912541DDC87}"/>
          </ac:picMkLst>
        </pc:picChg>
        <pc:cxnChg chg="mod">
          <ac:chgData name="Tilde Hagelin" userId="4ef35cfe-9b84-4e8e-a352-a9a7e83493e0" providerId="ADAL" clId="{A578B641-7D8E-448C-9019-C9404FBA4DD7}" dt="2025-06-02T09:20:25.502" v="2911"/>
          <ac:cxnSpMkLst>
            <pc:docMk/>
            <pc:sldMk cId="3282293184" sldId="2147198660"/>
            <ac:cxnSpMk id="32" creationId="{91BCB370-60C8-92FB-41AE-98285189749C}"/>
          </ac:cxnSpMkLst>
        </pc:cxnChg>
        <pc:cxnChg chg="del mod">
          <ac:chgData name="Tilde Hagelin" userId="4ef35cfe-9b84-4e8e-a352-a9a7e83493e0" providerId="ADAL" clId="{A578B641-7D8E-448C-9019-C9404FBA4DD7}" dt="2025-06-02T09:23:15.396" v="2959" actId="478"/>
          <ac:cxnSpMkLst>
            <pc:docMk/>
            <pc:sldMk cId="3282293184" sldId="2147198660"/>
            <ac:cxnSpMk id="37" creationId="{91BCB370-60C8-92FB-41AE-98285189749C}"/>
          </ac:cxnSpMkLst>
        </pc:cxnChg>
      </pc:sldChg>
      <pc:sldChg chg="new del">
        <pc:chgData name="Tilde Hagelin" userId="4ef35cfe-9b84-4e8e-a352-a9a7e83493e0" providerId="ADAL" clId="{A578B641-7D8E-448C-9019-C9404FBA4DD7}" dt="2025-06-02T09:12:50.916" v="2790" actId="47"/>
        <pc:sldMkLst>
          <pc:docMk/>
          <pc:sldMk cId="4100426882" sldId="2147198661"/>
        </pc:sldMkLst>
      </pc:sldChg>
      <pc:sldChg chg="addSp delSp modSp add mod setBg">
        <pc:chgData name="Tilde Hagelin" userId="4ef35cfe-9b84-4e8e-a352-a9a7e83493e0" providerId="ADAL" clId="{A578B641-7D8E-448C-9019-C9404FBA4DD7}" dt="2025-06-03T11:14:42.104" v="7160" actId="478"/>
        <pc:sldMkLst>
          <pc:docMk/>
          <pc:sldMk cId="4109409709" sldId="2147198661"/>
        </pc:sldMkLst>
        <pc:spChg chg="add mod">
          <ac:chgData name="Tilde Hagelin" userId="4ef35cfe-9b84-4e8e-a352-a9a7e83493e0" providerId="ADAL" clId="{A578B641-7D8E-448C-9019-C9404FBA4DD7}" dt="2025-06-02T20:09:32.836" v="7043" actId="20577"/>
          <ac:spMkLst>
            <pc:docMk/>
            <pc:sldMk cId="4109409709" sldId="2147198661"/>
            <ac:spMk id="3" creationId="{D642C6AB-F4A3-DF4A-52D5-9D2D93A08F65}"/>
          </ac:spMkLst>
        </pc:spChg>
        <pc:spChg chg="del">
          <ac:chgData name="Tilde Hagelin" userId="4ef35cfe-9b84-4e8e-a352-a9a7e83493e0" providerId="ADAL" clId="{A578B641-7D8E-448C-9019-C9404FBA4DD7}" dt="2025-06-02T10:06:57.363" v="3587" actId="478"/>
          <ac:spMkLst>
            <pc:docMk/>
            <pc:sldMk cId="4109409709" sldId="2147198661"/>
            <ac:spMk id="4" creationId="{23924753-9D0F-5D59-ABBB-691F7082CB2D}"/>
          </ac:spMkLst>
        </pc:spChg>
        <pc:spChg chg="del">
          <ac:chgData name="Tilde Hagelin" userId="4ef35cfe-9b84-4e8e-a352-a9a7e83493e0" providerId="ADAL" clId="{A578B641-7D8E-448C-9019-C9404FBA4DD7}" dt="2025-06-02T10:06:39.923" v="3580" actId="478"/>
          <ac:spMkLst>
            <pc:docMk/>
            <pc:sldMk cId="4109409709" sldId="2147198661"/>
            <ac:spMk id="6" creationId="{9E8F912F-E804-78E1-2E09-67E0607F3A63}"/>
          </ac:spMkLst>
        </pc:spChg>
        <pc:spChg chg="add del">
          <ac:chgData name="Tilde Hagelin" userId="4ef35cfe-9b84-4e8e-a352-a9a7e83493e0" providerId="ADAL" clId="{A578B641-7D8E-448C-9019-C9404FBA4DD7}" dt="2025-06-02T20:08:10.262" v="7018" actId="22"/>
          <ac:spMkLst>
            <pc:docMk/>
            <pc:sldMk cId="4109409709" sldId="2147198661"/>
            <ac:spMk id="6" creationId="{FEFD89C3-2153-BEC4-3778-974FB5838AE3}"/>
          </ac:spMkLst>
        </pc:spChg>
        <pc:spChg chg="add mod">
          <ac:chgData name="Tilde Hagelin" userId="4ef35cfe-9b84-4e8e-a352-a9a7e83493e0" providerId="ADAL" clId="{A578B641-7D8E-448C-9019-C9404FBA4DD7}" dt="2025-06-03T08:40:13.783" v="7147" actId="20577"/>
          <ac:spMkLst>
            <pc:docMk/>
            <pc:sldMk cId="4109409709" sldId="2147198661"/>
            <ac:spMk id="7" creationId="{083F2BC0-3D35-56D7-1614-B128CE7CA05A}"/>
          </ac:spMkLst>
        </pc:spChg>
        <pc:spChg chg="add del mod">
          <ac:chgData name="Tilde Hagelin" userId="4ef35cfe-9b84-4e8e-a352-a9a7e83493e0" providerId="ADAL" clId="{A578B641-7D8E-448C-9019-C9404FBA4DD7}" dt="2025-06-02T20:16:38.066" v="7115" actId="478"/>
          <ac:spMkLst>
            <pc:docMk/>
            <pc:sldMk cId="4109409709" sldId="2147198661"/>
            <ac:spMk id="8" creationId="{A8E480DA-9E74-ED65-5337-2823F0A22D1A}"/>
          </ac:spMkLst>
        </pc:spChg>
        <pc:spChg chg="add del">
          <ac:chgData name="Tilde Hagelin" userId="4ef35cfe-9b84-4e8e-a352-a9a7e83493e0" providerId="ADAL" clId="{A578B641-7D8E-448C-9019-C9404FBA4DD7}" dt="2025-06-03T11:14:42.104" v="7160" actId="478"/>
          <ac:spMkLst>
            <pc:docMk/>
            <pc:sldMk cId="4109409709" sldId="2147198661"/>
            <ac:spMk id="10" creationId="{7B7B59C9-38AC-03F2-F812-640AF0885A05}"/>
          </ac:spMkLst>
        </pc:spChg>
        <pc:spChg chg="del">
          <ac:chgData name="Tilde Hagelin" userId="4ef35cfe-9b84-4e8e-a352-a9a7e83493e0" providerId="ADAL" clId="{A578B641-7D8E-448C-9019-C9404FBA4DD7}" dt="2025-06-02T10:06:47.220" v="3583" actId="478"/>
          <ac:spMkLst>
            <pc:docMk/>
            <pc:sldMk cId="4109409709" sldId="2147198661"/>
            <ac:spMk id="12" creationId="{26E83BF0-0B2D-4127-0993-8F4A14BE07A2}"/>
          </ac:spMkLst>
        </pc:spChg>
        <pc:spChg chg="del">
          <ac:chgData name="Tilde Hagelin" userId="4ef35cfe-9b84-4e8e-a352-a9a7e83493e0" providerId="ADAL" clId="{A578B641-7D8E-448C-9019-C9404FBA4DD7}" dt="2025-06-02T10:06:43.406" v="3581" actId="478"/>
          <ac:spMkLst>
            <pc:docMk/>
            <pc:sldMk cId="4109409709" sldId="2147198661"/>
            <ac:spMk id="13" creationId="{02B3C6ED-8664-E30B-C23F-FA67A1C89B53}"/>
          </ac:spMkLst>
        </pc:spChg>
        <pc:spChg chg="mod">
          <ac:chgData name="Tilde Hagelin" userId="4ef35cfe-9b84-4e8e-a352-a9a7e83493e0" providerId="ADAL" clId="{A578B641-7D8E-448C-9019-C9404FBA4DD7}" dt="2025-06-02T14:43:03.782" v="6676"/>
          <ac:spMkLst>
            <pc:docMk/>
            <pc:sldMk cId="4109409709" sldId="2147198661"/>
            <ac:spMk id="16" creationId="{FB59E735-B07B-374A-0052-8117646AE114}"/>
          </ac:spMkLst>
        </pc:spChg>
        <pc:spChg chg="mod">
          <ac:chgData name="Tilde Hagelin" userId="4ef35cfe-9b84-4e8e-a352-a9a7e83493e0" providerId="ADAL" clId="{A578B641-7D8E-448C-9019-C9404FBA4DD7}" dt="2025-06-02T10:10:24.033" v="3689" actId="20577"/>
          <ac:spMkLst>
            <pc:docMk/>
            <pc:sldMk cId="4109409709" sldId="2147198661"/>
            <ac:spMk id="17" creationId="{E3E66B61-D234-EA37-C00A-3BD06A9899CC}"/>
          </ac:spMkLst>
        </pc:spChg>
        <pc:picChg chg="add del mod ord">
          <ac:chgData name="Tilde Hagelin" userId="4ef35cfe-9b84-4e8e-a352-a9a7e83493e0" providerId="ADAL" clId="{A578B641-7D8E-448C-9019-C9404FBA4DD7}" dt="2025-06-03T11:14:06.010" v="7157" actId="478"/>
          <ac:picMkLst>
            <pc:docMk/>
            <pc:sldMk cId="4109409709" sldId="2147198661"/>
            <ac:picMk id="4" creationId="{49B92952-C2FC-1DBB-707B-6C6C2808F67F}"/>
          </ac:picMkLst>
        </pc:picChg>
        <pc:picChg chg="del">
          <ac:chgData name="Tilde Hagelin" userId="4ef35cfe-9b84-4e8e-a352-a9a7e83493e0" providerId="ADAL" clId="{A578B641-7D8E-448C-9019-C9404FBA4DD7}" dt="2025-06-02T14:36:38.471" v="6556" actId="478"/>
          <ac:picMkLst>
            <pc:docMk/>
            <pc:sldMk cId="4109409709" sldId="2147198661"/>
            <ac:picMk id="9" creationId="{1AE30163-1AD5-DBC6-4473-534A8A938CB6}"/>
          </ac:picMkLst>
        </pc:picChg>
        <pc:picChg chg="del">
          <ac:chgData name="Tilde Hagelin" userId="4ef35cfe-9b84-4e8e-a352-a9a7e83493e0" providerId="ADAL" clId="{A578B641-7D8E-448C-9019-C9404FBA4DD7}" dt="2025-06-02T10:06:44.528" v="3582" actId="478"/>
          <ac:picMkLst>
            <pc:docMk/>
            <pc:sldMk cId="4109409709" sldId="2147198661"/>
            <ac:picMk id="15" creationId="{08ABEB5F-28D1-C83D-BC64-D3F9FB2F54FA}"/>
          </ac:picMkLst>
        </pc:picChg>
      </pc:sldChg>
      <pc:sldChg chg="addSp delSp modSp add mod setBg">
        <pc:chgData name="Tilde Hagelin" userId="4ef35cfe-9b84-4e8e-a352-a9a7e83493e0" providerId="ADAL" clId="{A578B641-7D8E-448C-9019-C9404FBA4DD7}" dt="2025-06-03T11:15:41.013" v="7165"/>
        <pc:sldMkLst>
          <pc:docMk/>
          <pc:sldMk cId="2721982516" sldId="2147198662"/>
        </pc:sldMkLst>
        <pc:spChg chg="add mod">
          <ac:chgData name="Tilde Hagelin" userId="4ef35cfe-9b84-4e8e-a352-a9a7e83493e0" providerId="ADAL" clId="{A578B641-7D8E-448C-9019-C9404FBA4DD7}" dt="2025-06-03T08:40:19.865" v="7149" actId="20577"/>
          <ac:spMkLst>
            <pc:docMk/>
            <pc:sldMk cId="2721982516" sldId="2147198662"/>
            <ac:spMk id="3" creationId="{1099B4C0-D4F7-3488-460F-E5D7D23D08AD}"/>
          </ac:spMkLst>
        </pc:spChg>
        <pc:spChg chg="del">
          <ac:chgData name="Tilde Hagelin" userId="4ef35cfe-9b84-4e8e-a352-a9a7e83493e0" providerId="ADAL" clId="{A578B641-7D8E-448C-9019-C9404FBA4DD7}" dt="2025-06-02T11:58:05.167" v="5345" actId="478"/>
          <ac:spMkLst>
            <pc:docMk/>
            <pc:sldMk cId="2721982516" sldId="2147198662"/>
            <ac:spMk id="3" creationId="{1B919AEA-BA92-8409-67C8-EEA6CEFF7348}"/>
          </ac:spMkLst>
        </pc:spChg>
        <pc:spChg chg="del mod">
          <ac:chgData name="Tilde Hagelin" userId="4ef35cfe-9b84-4e8e-a352-a9a7e83493e0" providerId="ADAL" clId="{A578B641-7D8E-448C-9019-C9404FBA4DD7}" dt="2025-06-02T10:09:59.354" v="3675" actId="478"/>
          <ac:spMkLst>
            <pc:docMk/>
            <pc:sldMk cId="2721982516" sldId="2147198662"/>
            <ac:spMk id="3" creationId="{F95B04F0-11F5-7BC1-2302-5F82275E1D93}"/>
          </ac:spMkLst>
        </pc:spChg>
        <pc:spChg chg="add mod">
          <ac:chgData name="Tilde Hagelin" userId="4ef35cfe-9b84-4e8e-a352-a9a7e83493e0" providerId="ADAL" clId="{A578B641-7D8E-448C-9019-C9404FBA4DD7}" dt="2025-06-02T20:10:20.204" v="7050" actId="20577"/>
          <ac:spMkLst>
            <pc:docMk/>
            <pc:sldMk cId="2721982516" sldId="2147198662"/>
            <ac:spMk id="4" creationId="{FCE35932-67BE-AEC6-1100-3F7A620B843C}"/>
          </ac:spMkLst>
        </pc:spChg>
        <pc:spChg chg="add mod">
          <ac:chgData name="Tilde Hagelin" userId="4ef35cfe-9b84-4e8e-a352-a9a7e83493e0" providerId="ADAL" clId="{A578B641-7D8E-448C-9019-C9404FBA4DD7}" dt="2025-06-02T14:43:57.676" v="6686"/>
          <ac:spMkLst>
            <pc:docMk/>
            <pc:sldMk cId="2721982516" sldId="2147198662"/>
            <ac:spMk id="6" creationId="{6722E5B9-85CC-8F66-8F2B-B7E1AEF06328}"/>
          </ac:spMkLst>
        </pc:spChg>
        <pc:spChg chg="add mod">
          <ac:chgData name="Tilde Hagelin" userId="4ef35cfe-9b84-4e8e-a352-a9a7e83493e0" providerId="ADAL" clId="{A578B641-7D8E-448C-9019-C9404FBA4DD7}" dt="2025-06-02T14:43:57.676" v="6686"/>
          <ac:spMkLst>
            <pc:docMk/>
            <pc:sldMk cId="2721982516" sldId="2147198662"/>
            <ac:spMk id="7" creationId="{426997B3-86AF-EEEC-8331-85019C305065}"/>
          </ac:spMkLst>
        </pc:spChg>
        <pc:spChg chg="add mod">
          <ac:chgData name="Tilde Hagelin" userId="4ef35cfe-9b84-4e8e-a352-a9a7e83493e0" providerId="ADAL" clId="{A578B641-7D8E-448C-9019-C9404FBA4DD7}" dt="2025-06-02T14:43:57.676" v="6686"/>
          <ac:spMkLst>
            <pc:docMk/>
            <pc:sldMk cId="2721982516" sldId="2147198662"/>
            <ac:spMk id="8" creationId="{D834A25F-124B-9E14-3F16-DB4B9298E655}"/>
          </ac:spMkLst>
        </pc:spChg>
        <pc:spChg chg="mod">
          <ac:chgData name="Tilde Hagelin" userId="4ef35cfe-9b84-4e8e-a352-a9a7e83493e0" providerId="ADAL" clId="{A578B641-7D8E-448C-9019-C9404FBA4DD7}" dt="2025-06-02T10:24:26.638" v="4219" actId="1076"/>
          <ac:spMkLst>
            <pc:docMk/>
            <pc:sldMk cId="2721982516" sldId="2147198662"/>
            <ac:spMk id="10" creationId="{BFA39DEE-4C37-7497-C696-13366AF31757}"/>
          </ac:spMkLst>
        </pc:spChg>
        <pc:spChg chg="add mod ord">
          <ac:chgData name="Tilde Hagelin" userId="4ef35cfe-9b84-4e8e-a352-a9a7e83493e0" providerId="ADAL" clId="{A578B641-7D8E-448C-9019-C9404FBA4DD7}" dt="2025-06-02T14:43:23.895" v="6682"/>
          <ac:spMkLst>
            <pc:docMk/>
            <pc:sldMk cId="2721982516" sldId="2147198662"/>
            <ac:spMk id="13" creationId="{A4E2B799-4580-E4E6-6CFB-5195AF0E8F97}"/>
          </ac:spMkLst>
        </pc:spChg>
        <pc:spChg chg="add del mod ord">
          <ac:chgData name="Tilde Hagelin" userId="4ef35cfe-9b84-4e8e-a352-a9a7e83493e0" providerId="ADAL" clId="{A578B641-7D8E-448C-9019-C9404FBA4DD7}" dt="2025-06-02T10:24:31.671" v="4224" actId="478"/>
          <ac:spMkLst>
            <pc:docMk/>
            <pc:sldMk cId="2721982516" sldId="2147198662"/>
            <ac:spMk id="14" creationId="{C487E0E8-F37C-0B06-A199-D9DA18052504}"/>
          </ac:spMkLst>
        </pc:spChg>
        <pc:spChg chg="add del mod">
          <ac:chgData name="Tilde Hagelin" userId="4ef35cfe-9b84-4e8e-a352-a9a7e83493e0" providerId="ADAL" clId="{A578B641-7D8E-448C-9019-C9404FBA4DD7}" dt="2025-06-02T10:26:01.004" v="4263" actId="478"/>
          <ac:spMkLst>
            <pc:docMk/>
            <pc:sldMk cId="2721982516" sldId="2147198662"/>
            <ac:spMk id="15" creationId="{1BC791A5-0ED0-D494-E0B7-960DF7871CC4}"/>
          </ac:spMkLst>
        </pc:spChg>
        <pc:spChg chg="del mod">
          <ac:chgData name="Tilde Hagelin" userId="4ef35cfe-9b84-4e8e-a352-a9a7e83493e0" providerId="ADAL" clId="{A578B641-7D8E-448C-9019-C9404FBA4DD7}" dt="2025-06-02T10:23:37.302" v="4196" actId="478"/>
          <ac:spMkLst>
            <pc:docMk/>
            <pc:sldMk cId="2721982516" sldId="2147198662"/>
            <ac:spMk id="16" creationId="{18FE3851-1443-1E48-245C-F474FC206231}"/>
          </ac:spMkLst>
        </pc:spChg>
        <pc:spChg chg="mod">
          <ac:chgData name="Tilde Hagelin" userId="4ef35cfe-9b84-4e8e-a352-a9a7e83493e0" providerId="ADAL" clId="{A578B641-7D8E-448C-9019-C9404FBA4DD7}" dt="2025-06-02T14:43:57.681" v="6688"/>
          <ac:spMkLst>
            <pc:docMk/>
            <pc:sldMk cId="2721982516" sldId="2147198662"/>
            <ac:spMk id="17" creationId="{26A57118-C746-4B46-80D1-5E7C8AE51ADA}"/>
          </ac:spMkLst>
        </pc:spChg>
        <pc:grpChg chg="add mod">
          <ac:chgData name="Tilde Hagelin" userId="4ef35cfe-9b84-4e8e-a352-a9a7e83493e0" providerId="ADAL" clId="{A578B641-7D8E-448C-9019-C9404FBA4DD7}" dt="2025-06-02T14:43:57.676" v="6686"/>
          <ac:grpSpMkLst>
            <pc:docMk/>
            <pc:sldMk cId="2721982516" sldId="2147198662"/>
            <ac:grpSpMk id="11" creationId="{7788F193-1C71-CE86-A24E-4DA8E2FB96CD}"/>
          </ac:grpSpMkLst>
        </pc:grpChg>
        <pc:grpChg chg="add mod">
          <ac:chgData name="Tilde Hagelin" userId="4ef35cfe-9b84-4e8e-a352-a9a7e83493e0" providerId="ADAL" clId="{A578B641-7D8E-448C-9019-C9404FBA4DD7}" dt="2025-06-02T14:43:57.681" v="6688"/>
          <ac:grpSpMkLst>
            <pc:docMk/>
            <pc:sldMk cId="2721982516" sldId="2147198662"/>
            <ac:grpSpMk id="12" creationId="{8B133A3D-5AC3-416A-3A11-B8D191D80CA5}"/>
          </ac:grpSpMkLst>
        </pc:grpChg>
        <pc:picChg chg="add mod">
          <ac:chgData name="Tilde Hagelin" userId="4ef35cfe-9b84-4e8e-a352-a9a7e83493e0" providerId="ADAL" clId="{A578B641-7D8E-448C-9019-C9404FBA4DD7}" dt="2025-06-02T14:36:45.345" v="6569"/>
          <ac:picMkLst>
            <pc:docMk/>
            <pc:sldMk cId="2721982516" sldId="2147198662"/>
            <ac:picMk id="5" creationId="{C4328D35-3983-9C6E-662D-3F85B39B1439}"/>
          </ac:picMkLst>
        </pc:picChg>
        <pc:picChg chg="del">
          <ac:chgData name="Tilde Hagelin" userId="4ef35cfe-9b84-4e8e-a352-a9a7e83493e0" providerId="ADAL" clId="{A578B641-7D8E-448C-9019-C9404FBA4DD7}" dt="2025-06-02T14:36:48.599" v="6570" actId="478"/>
          <ac:picMkLst>
            <pc:docMk/>
            <pc:sldMk cId="2721982516" sldId="2147198662"/>
            <ac:picMk id="9" creationId="{07EBE088-FD42-61E5-00E7-F72869EDB928}"/>
          </ac:picMkLst>
        </pc:picChg>
        <pc:picChg chg="add del mod ord">
          <ac:chgData name="Tilde Hagelin" userId="4ef35cfe-9b84-4e8e-a352-a9a7e83493e0" providerId="ADAL" clId="{A578B641-7D8E-448C-9019-C9404FBA4DD7}" dt="2025-06-03T11:13:52.395" v="7156" actId="478"/>
          <ac:picMkLst>
            <pc:docMk/>
            <pc:sldMk cId="2721982516" sldId="2147198662"/>
            <ac:picMk id="14" creationId="{F9043A19-4802-DFDE-3D64-6A6E0927CA93}"/>
          </ac:picMkLst>
        </pc:picChg>
      </pc:sldChg>
      <pc:sldChg chg="add del">
        <pc:chgData name="Tilde Hagelin" userId="4ef35cfe-9b84-4e8e-a352-a9a7e83493e0" providerId="ADAL" clId="{A578B641-7D8E-448C-9019-C9404FBA4DD7}" dt="2025-06-02T09:50:31.277" v="3194" actId="47"/>
        <pc:sldMkLst>
          <pc:docMk/>
          <pc:sldMk cId="3615059001" sldId="2147198662"/>
        </pc:sldMkLst>
      </pc:sldChg>
      <pc:sldChg chg="add del">
        <pc:chgData name="Tilde Hagelin" userId="4ef35cfe-9b84-4e8e-a352-a9a7e83493e0" providerId="ADAL" clId="{A578B641-7D8E-448C-9019-C9404FBA4DD7}" dt="2025-06-02T09:20:59.040" v="2927"/>
        <pc:sldMkLst>
          <pc:docMk/>
          <pc:sldMk cId="1905851707" sldId="2147198663"/>
        </pc:sldMkLst>
      </pc:sldChg>
      <pc:sldChg chg="add del">
        <pc:chgData name="Tilde Hagelin" userId="4ef35cfe-9b84-4e8e-a352-a9a7e83493e0" providerId="ADAL" clId="{A578B641-7D8E-448C-9019-C9404FBA4DD7}" dt="2025-06-02T09:41:40.411" v="3052"/>
        <pc:sldMkLst>
          <pc:docMk/>
          <pc:sldMk cId="2790293705" sldId="2147198663"/>
        </pc:sldMkLst>
      </pc:sldChg>
      <pc:sldChg chg="modSp add mod">
        <pc:chgData name="Tilde Hagelin" userId="4ef35cfe-9b84-4e8e-a352-a9a7e83493e0" providerId="ADAL" clId="{A578B641-7D8E-448C-9019-C9404FBA4DD7}" dt="2025-06-02T11:19:58.651" v="5259" actId="403"/>
        <pc:sldMkLst>
          <pc:docMk/>
          <pc:sldMk cId="3068120519" sldId="2147198663"/>
        </pc:sldMkLst>
        <pc:spChg chg="mod">
          <ac:chgData name="Tilde Hagelin" userId="4ef35cfe-9b84-4e8e-a352-a9a7e83493e0" providerId="ADAL" clId="{A578B641-7D8E-448C-9019-C9404FBA4DD7}" dt="2025-06-02T11:19:58.651" v="5259" actId="403"/>
          <ac:spMkLst>
            <pc:docMk/>
            <pc:sldMk cId="3068120519" sldId="2147198663"/>
            <ac:spMk id="3" creationId="{F2EF44D6-A5D1-B00D-D8EF-47B703B32D2B}"/>
          </ac:spMkLst>
        </pc:spChg>
      </pc:sldChg>
      <pc:sldChg chg="new del">
        <pc:chgData name="Tilde Hagelin" userId="4ef35cfe-9b84-4e8e-a352-a9a7e83493e0" providerId="ADAL" clId="{A578B641-7D8E-448C-9019-C9404FBA4DD7}" dt="2025-06-02T10:29:41.718" v="4307" actId="47"/>
        <pc:sldMkLst>
          <pc:docMk/>
          <pc:sldMk cId="3792948325" sldId="2147198664"/>
        </pc:sldMkLst>
      </pc:sldChg>
      <pc:sldChg chg="add del">
        <pc:chgData name="Tilde Hagelin" userId="4ef35cfe-9b84-4e8e-a352-a9a7e83493e0" providerId="ADAL" clId="{A578B641-7D8E-448C-9019-C9404FBA4DD7}" dt="2025-06-02T10:48:32.442" v="4669" actId="47"/>
        <pc:sldMkLst>
          <pc:docMk/>
          <pc:sldMk cId="1527057797" sldId="2147198665"/>
        </pc:sldMkLst>
      </pc:sldChg>
      <pc:sldChg chg="add del">
        <pc:chgData name="Tilde Hagelin" userId="4ef35cfe-9b84-4e8e-a352-a9a7e83493e0" providerId="ADAL" clId="{A578B641-7D8E-448C-9019-C9404FBA4DD7}" dt="2025-06-02T10:28:58.286" v="4305" actId="47"/>
        <pc:sldMkLst>
          <pc:docMk/>
          <pc:sldMk cId="2678323477" sldId="2147198665"/>
        </pc:sldMkLst>
      </pc:sldChg>
      <pc:sldChg chg="addSp delSp modSp add mod">
        <pc:chgData name="Tilde Hagelin" userId="4ef35cfe-9b84-4e8e-a352-a9a7e83493e0" providerId="ADAL" clId="{A578B641-7D8E-448C-9019-C9404FBA4DD7}" dt="2025-06-02T20:16:45.969" v="7117"/>
        <pc:sldMkLst>
          <pc:docMk/>
          <pc:sldMk cId="1283062488" sldId="2147198666"/>
        </pc:sldMkLst>
        <pc:spChg chg="add del mod">
          <ac:chgData name="Tilde Hagelin" userId="4ef35cfe-9b84-4e8e-a352-a9a7e83493e0" providerId="ADAL" clId="{A578B641-7D8E-448C-9019-C9404FBA4DD7}" dt="2025-06-02T10:42:58.928" v="4616" actId="478"/>
          <ac:spMkLst>
            <pc:docMk/>
            <pc:sldMk cId="1283062488" sldId="2147198666"/>
            <ac:spMk id="3" creationId="{BE5245D3-9C36-494A-732E-8488D85051A5}"/>
          </ac:spMkLst>
        </pc:spChg>
        <pc:spChg chg="add del mod ord">
          <ac:chgData name="Tilde Hagelin" userId="4ef35cfe-9b84-4e8e-a352-a9a7e83493e0" providerId="ADAL" clId="{A578B641-7D8E-448C-9019-C9404FBA4DD7}" dt="2025-06-02T10:47:25.556" v="4650" actId="478"/>
          <ac:spMkLst>
            <pc:docMk/>
            <pc:sldMk cId="1283062488" sldId="2147198666"/>
            <ac:spMk id="4" creationId="{7D6D8294-0AD5-B4CA-A377-65ECE86E00EE}"/>
          </ac:spMkLst>
        </pc:spChg>
        <pc:spChg chg="add mod">
          <ac:chgData name="Tilde Hagelin" userId="4ef35cfe-9b84-4e8e-a352-a9a7e83493e0" providerId="ADAL" clId="{A578B641-7D8E-448C-9019-C9404FBA4DD7}" dt="2025-06-02T20:16:45.969" v="7117"/>
          <ac:spMkLst>
            <pc:docMk/>
            <pc:sldMk cId="1283062488" sldId="2147198666"/>
            <ac:spMk id="4" creationId="{BBC2562C-A319-0158-5D19-010ABFCDAC23}"/>
          </ac:spMkLst>
        </pc:spChg>
        <pc:spChg chg="add del mod">
          <ac:chgData name="Tilde Hagelin" userId="4ef35cfe-9b84-4e8e-a352-a9a7e83493e0" providerId="ADAL" clId="{A578B641-7D8E-448C-9019-C9404FBA4DD7}" dt="2025-06-02T12:09:40.746" v="5590" actId="478"/>
          <ac:spMkLst>
            <pc:docMk/>
            <pc:sldMk cId="1283062488" sldId="2147198666"/>
            <ac:spMk id="5" creationId="{0E67A25A-96B8-4F8C-AE65-176F41090520}"/>
          </ac:spMkLst>
        </pc:spChg>
        <pc:spChg chg="add del mod">
          <ac:chgData name="Tilde Hagelin" userId="4ef35cfe-9b84-4e8e-a352-a9a7e83493e0" providerId="ADAL" clId="{A578B641-7D8E-448C-9019-C9404FBA4DD7}" dt="2025-06-02T10:43:27.055" v="4629" actId="478"/>
          <ac:spMkLst>
            <pc:docMk/>
            <pc:sldMk cId="1283062488" sldId="2147198666"/>
            <ac:spMk id="5" creationId="{644CC580-9E62-287C-F903-F4A6AEA372E5}"/>
          </ac:spMkLst>
        </pc:spChg>
        <pc:spChg chg="add del mod">
          <ac:chgData name="Tilde Hagelin" userId="4ef35cfe-9b84-4e8e-a352-a9a7e83493e0" providerId="ADAL" clId="{A578B641-7D8E-448C-9019-C9404FBA4DD7}" dt="2025-06-02T14:47:34.762" v="6692" actId="207"/>
          <ac:spMkLst>
            <pc:docMk/>
            <pc:sldMk cId="1283062488" sldId="2147198666"/>
            <ac:spMk id="6" creationId="{ED88DCF0-0A62-6880-9D83-18BA8B7BAAE9}"/>
          </ac:spMkLst>
        </pc:spChg>
        <pc:spChg chg="del">
          <ac:chgData name="Tilde Hagelin" userId="4ef35cfe-9b84-4e8e-a352-a9a7e83493e0" providerId="ADAL" clId="{A578B641-7D8E-448C-9019-C9404FBA4DD7}" dt="2025-06-02T10:41:57.106" v="4557" actId="478"/>
          <ac:spMkLst>
            <pc:docMk/>
            <pc:sldMk cId="1283062488" sldId="2147198666"/>
            <ac:spMk id="7" creationId="{1E258529-D95A-BD05-6BDE-09A0B45C16F9}"/>
          </ac:spMkLst>
        </pc:spChg>
        <pc:spChg chg="add mod">
          <ac:chgData name="Tilde Hagelin" userId="4ef35cfe-9b84-4e8e-a352-a9a7e83493e0" providerId="ADAL" clId="{A578B641-7D8E-448C-9019-C9404FBA4DD7}" dt="2025-06-02T12:09:49.932" v="5594" actId="20577"/>
          <ac:spMkLst>
            <pc:docMk/>
            <pc:sldMk cId="1283062488" sldId="2147198666"/>
            <ac:spMk id="8" creationId="{D5520278-22F4-AD93-2147-39FDE1338322}"/>
          </ac:spMkLst>
        </pc:spChg>
        <pc:spChg chg="del mod">
          <ac:chgData name="Tilde Hagelin" userId="4ef35cfe-9b84-4e8e-a352-a9a7e83493e0" providerId="ADAL" clId="{A578B641-7D8E-448C-9019-C9404FBA4DD7}" dt="2025-06-02T10:39:54.259" v="4445" actId="478"/>
          <ac:spMkLst>
            <pc:docMk/>
            <pc:sldMk cId="1283062488" sldId="2147198666"/>
            <ac:spMk id="9" creationId="{58BC7F85-7E17-E346-B0FB-BBB24BE36F5B}"/>
          </ac:spMkLst>
        </pc:spChg>
        <pc:spChg chg="add mod ord">
          <ac:chgData name="Tilde Hagelin" userId="4ef35cfe-9b84-4e8e-a352-a9a7e83493e0" providerId="ADAL" clId="{A578B641-7D8E-448C-9019-C9404FBA4DD7}" dt="2025-06-02T12:32:37.514" v="6000" actId="207"/>
          <ac:spMkLst>
            <pc:docMk/>
            <pc:sldMk cId="1283062488" sldId="2147198666"/>
            <ac:spMk id="10" creationId="{8C353B20-BD55-F901-C0E1-7BFC372D97F1}"/>
          </ac:spMkLst>
        </pc:spChg>
        <pc:picChg chg="add mod ord">
          <ac:chgData name="Tilde Hagelin" userId="4ef35cfe-9b84-4e8e-a352-a9a7e83493e0" providerId="ADAL" clId="{A578B641-7D8E-448C-9019-C9404FBA4DD7}" dt="2025-06-02T12:02:27.651" v="5500" actId="171"/>
          <ac:picMkLst>
            <pc:docMk/>
            <pc:sldMk cId="1283062488" sldId="2147198666"/>
            <ac:picMk id="3" creationId="{8D796352-8F24-697F-C791-CBB92389A4F4}"/>
          </ac:picMkLst>
        </pc:picChg>
        <pc:picChg chg="add mod">
          <ac:chgData name="Tilde Hagelin" userId="4ef35cfe-9b84-4e8e-a352-a9a7e83493e0" providerId="ADAL" clId="{A578B641-7D8E-448C-9019-C9404FBA4DD7}" dt="2025-06-02T19:34:07.488" v="6712"/>
          <ac:picMkLst>
            <pc:docMk/>
            <pc:sldMk cId="1283062488" sldId="2147198666"/>
            <ac:picMk id="7" creationId="{0109122F-B617-BCC2-06B3-A4E88C809BBC}"/>
          </ac:picMkLst>
        </pc:picChg>
        <pc:picChg chg="add del mod ord">
          <ac:chgData name="Tilde Hagelin" userId="4ef35cfe-9b84-4e8e-a352-a9a7e83493e0" providerId="ADAL" clId="{A578B641-7D8E-448C-9019-C9404FBA4DD7}" dt="2025-06-02T10:59:30.055" v="4858" actId="478"/>
          <ac:picMkLst>
            <pc:docMk/>
            <pc:sldMk cId="1283062488" sldId="2147198666"/>
            <ac:picMk id="11" creationId="{FE91F13E-70A2-268F-0F7F-86FB70A350A1}"/>
          </ac:picMkLst>
        </pc:picChg>
        <pc:picChg chg="add del mod ord">
          <ac:chgData name="Tilde Hagelin" userId="4ef35cfe-9b84-4e8e-a352-a9a7e83493e0" providerId="ADAL" clId="{A578B641-7D8E-448C-9019-C9404FBA4DD7}" dt="2025-06-02T11:02:00.190" v="4966" actId="478"/>
          <ac:picMkLst>
            <pc:docMk/>
            <pc:sldMk cId="1283062488" sldId="2147198666"/>
            <ac:picMk id="12" creationId="{95606129-F924-34FE-CDD3-F60BA691EB53}"/>
          </ac:picMkLst>
        </pc:picChg>
        <pc:picChg chg="add del mod ord">
          <ac:chgData name="Tilde Hagelin" userId="4ef35cfe-9b84-4e8e-a352-a9a7e83493e0" providerId="ADAL" clId="{A578B641-7D8E-448C-9019-C9404FBA4DD7}" dt="2025-06-02T12:02:23.220" v="5490" actId="478"/>
          <ac:picMkLst>
            <pc:docMk/>
            <pc:sldMk cId="1283062488" sldId="2147198666"/>
            <ac:picMk id="13" creationId="{4F6102D7-1F9C-E7EA-D075-66B0C9407F10}"/>
          </ac:picMkLst>
        </pc:picChg>
      </pc:sldChg>
      <pc:sldChg chg="new del">
        <pc:chgData name="Tilde Hagelin" userId="4ef35cfe-9b84-4e8e-a352-a9a7e83493e0" providerId="ADAL" clId="{A578B641-7D8E-448C-9019-C9404FBA4DD7}" dt="2025-06-02T10:39:38.070" v="4439" actId="47"/>
        <pc:sldMkLst>
          <pc:docMk/>
          <pc:sldMk cId="2389289713" sldId="2147198666"/>
        </pc:sldMkLst>
      </pc:sldChg>
      <pc:sldChg chg="new del">
        <pc:chgData name="Tilde Hagelin" userId="4ef35cfe-9b84-4e8e-a352-a9a7e83493e0" providerId="ADAL" clId="{A578B641-7D8E-448C-9019-C9404FBA4DD7}" dt="2025-06-02T11:03:54.227" v="5034" actId="47"/>
        <pc:sldMkLst>
          <pc:docMk/>
          <pc:sldMk cId="3565799808" sldId="2147198667"/>
        </pc:sldMkLst>
      </pc:sldChg>
      <pc:sldChg chg="addSp delSp modSp add mod">
        <pc:chgData name="Tilde Hagelin" userId="4ef35cfe-9b84-4e8e-a352-a9a7e83493e0" providerId="ADAL" clId="{A578B641-7D8E-448C-9019-C9404FBA4DD7}" dt="2025-06-02T20:16:51.022" v="7119"/>
        <pc:sldMkLst>
          <pc:docMk/>
          <pc:sldMk cId="3314695864" sldId="2147198668"/>
        </pc:sldMkLst>
        <pc:spChg chg="mod">
          <ac:chgData name="Tilde Hagelin" userId="4ef35cfe-9b84-4e8e-a352-a9a7e83493e0" providerId="ADAL" clId="{A578B641-7D8E-448C-9019-C9404FBA4DD7}" dt="2025-06-02T10:48:57.590" v="4680"/>
          <ac:spMkLst>
            <pc:docMk/>
            <pc:sldMk cId="3314695864" sldId="2147198668"/>
            <ac:spMk id="2" creationId="{A9789C2F-397F-9E27-0FD0-1EB712410828}"/>
          </ac:spMkLst>
        </pc:spChg>
        <pc:spChg chg="add mod">
          <ac:chgData name="Tilde Hagelin" userId="4ef35cfe-9b84-4e8e-a352-a9a7e83493e0" providerId="ADAL" clId="{A578B641-7D8E-448C-9019-C9404FBA4DD7}" dt="2025-06-02T20:16:51.022" v="7119"/>
          <ac:spMkLst>
            <pc:docMk/>
            <pc:sldMk cId="3314695864" sldId="2147198668"/>
            <ac:spMk id="3" creationId="{E3088E88-9D5F-B8A1-4326-F06B98367C9C}"/>
          </ac:spMkLst>
        </pc:spChg>
        <pc:spChg chg="add del mod ord">
          <ac:chgData name="Tilde Hagelin" userId="4ef35cfe-9b84-4e8e-a352-a9a7e83493e0" providerId="ADAL" clId="{A578B641-7D8E-448C-9019-C9404FBA4DD7}" dt="2025-06-02T11:00:09.674" v="4920" actId="478"/>
          <ac:spMkLst>
            <pc:docMk/>
            <pc:sldMk cId="3314695864" sldId="2147198668"/>
            <ac:spMk id="4" creationId="{00A3966E-A552-4A63-9879-34AB925EA784}"/>
          </ac:spMkLst>
        </pc:spChg>
        <pc:spChg chg="mod">
          <ac:chgData name="Tilde Hagelin" userId="4ef35cfe-9b84-4e8e-a352-a9a7e83493e0" providerId="ADAL" clId="{A578B641-7D8E-448C-9019-C9404FBA4DD7}" dt="2025-06-02T14:48:00.270" v="6696" actId="207"/>
          <ac:spMkLst>
            <pc:docMk/>
            <pc:sldMk cId="3314695864" sldId="2147198668"/>
            <ac:spMk id="6" creationId="{913F1041-B440-5807-CB69-AE4A64D0C330}"/>
          </ac:spMkLst>
        </pc:spChg>
        <pc:spChg chg="add del">
          <ac:chgData name="Tilde Hagelin" userId="4ef35cfe-9b84-4e8e-a352-a9a7e83493e0" providerId="ADAL" clId="{A578B641-7D8E-448C-9019-C9404FBA4DD7}" dt="2025-06-02T12:17:27.837" v="5817" actId="21"/>
          <ac:spMkLst>
            <pc:docMk/>
            <pc:sldMk cId="3314695864" sldId="2147198668"/>
            <ac:spMk id="7" creationId="{D06BB943-4D49-ABA7-A828-678ED43F6EC0}"/>
          </ac:spMkLst>
        </pc:spChg>
        <pc:spChg chg="add mod">
          <ac:chgData name="Tilde Hagelin" userId="4ef35cfe-9b84-4e8e-a352-a9a7e83493e0" providerId="ADAL" clId="{A578B641-7D8E-448C-9019-C9404FBA4DD7}" dt="2025-06-02T12:21:43.268" v="5885" actId="20577"/>
          <ac:spMkLst>
            <pc:docMk/>
            <pc:sldMk cId="3314695864" sldId="2147198668"/>
            <ac:spMk id="8" creationId="{D1E1C416-ABF0-F5B9-2555-352CFCA550AB}"/>
          </ac:spMkLst>
        </pc:spChg>
        <pc:spChg chg="del">
          <ac:chgData name="Tilde Hagelin" userId="4ef35cfe-9b84-4e8e-a352-a9a7e83493e0" providerId="ADAL" clId="{A578B641-7D8E-448C-9019-C9404FBA4DD7}" dt="2025-06-02T10:49:01.142" v="4681" actId="478"/>
          <ac:spMkLst>
            <pc:docMk/>
            <pc:sldMk cId="3314695864" sldId="2147198668"/>
            <ac:spMk id="8" creationId="{EA693FFF-735A-9772-FDBB-F49F1EF44FC4}"/>
          </ac:spMkLst>
        </pc:spChg>
        <pc:spChg chg="mod">
          <ac:chgData name="Tilde Hagelin" userId="4ef35cfe-9b84-4e8e-a352-a9a7e83493e0" providerId="ADAL" clId="{A578B641-7D8E-448C-9019-C9404FBA4DD7}" dt="2025-06-02T12:32:49.256" v="6012" actId="207"/>
          <ac:spMkLst>
            <pc:docMk/>
            <pc:sldMk cId="3314695864" sldId="2147198668"/>
            <ac:spMk id="10" creationId="{56181660-C858-02CC-D3EB-C1CCB3B2C72C}"/>
          </ac:spMkLst>
        </pc:spChg>
        <pc:picChg chg="add del mod ord modCrop">
          <ac:chgData name="Tilde Hagelin" userId="4ef35cfe-9b84-4e8e-a352-a9a7e83493e0" providerId="ADAL" clId="{A578B641-7D8E-448C-9019-C9404FBA4DD7}" dt="2025-06-02T12:02:46.307" v="5519" actId="478"/>
          <ac:picMkLst>
            <pc:docMk/>
            <pc:sldMk cId="3314695864" sldId="2147198668"/>
            <ac:picMk id="3" creationId="{2110FA21-6B0C-AFA2-AF7D-D65DE42F29D1}"/>
          </ac:picMkLst>
        </pc:picChg>
        <pc:picChg chg="add mod ord">
          <ac:chgData name="Tilde Hagelin" userId="4ef35cfe-9b84-4e8e-a352-a9a7e83493e0" providerId="ADAL" clId="{A578B641-7D8E-448C-9019-C9404FBA4DD7}" dt="2025-06-02T12:02:49.837" v="5528" actId="171"/>
          <ac:picMkLst>
            <pc:docMk/>
            <pc:sldMk cId="3314695864" sldId="2147198668"/>
            <ac:picMk id="4" creationId="{60B389BB-3580-133B-37CC-C77DF5A58E79}"/>
          </ac:picMkLst>
        </pc:picChg>
        <pc:picChg chg="add mod">
          <ac:chgData name="Tilde Hagelin" userId="4ef35cfe-9b84-4e8e-a352-a9a7e83493e0" providerId="ADAL" clId="{A578B641-7D8E-448C-9019-C9404FBA4DD7}" dt="2025-06-02T19:34:14.341" v="6714"/>
          <ac:picMkLst>
            <pc:docMk/>
            <pc:sldMk cId="3314695864" sldId="2147198668"/>
            <ac:picMk id="9" creationId="{801E8F9F-79C8-FBB4-621B-7D02FFD1AE44}"/>
          </ac:picMkLst>
        </pc:picChg>
        <pc:picChg chg="del">
          <ac:chgData name="Tilde Hagelin" userId="4ef35cfe-9b84-4e8e-a352-a9a7e83493e0" providerId="ADAL" clId="{A578B641-7D8E-448C-9019-C9404FBA4DD7}" dt="2025-06-02T10:59:39.293" v="4870" actId="478"/>
          <ac:picMkLst>
            <pc:docMk/>
            <pc:sldMk cId="3314695864" sldId="2147198668"/>
            <ac:picMk id="11" creationId="{A982DAC5-F8E8-4DAB-9D08-723D827E6A79}"/>
          </ac:picMkLst>
        </pc:picChg>
      </pc:sldChg>
      <pc:sldChg chg="addSp delSp modSp add mod">
        <pc:chgData name="Tilde Hagelin" userId="4ef35cfe-9b84-4e8e-a352-a9a7e83493e0" providerId="ADAL" clId="{A578B641-7D8E-448C-9019-C9404FBA4DD7}" dt="2025-06-02T20:12:31.803" v="7059" actId="21"/>
        <pc:sldMkLst>
          <pc:docMk/>
          <pc:sldMk cId="1721554756" sldId="2147198669"/>
        </pc:sldMkLst>
        <pc:spChg chg="del">
          <ac:chgData name="Tilde Hagelin" userId="4ef35cfe-9b84-4e8e-a352-a9a7e83493e0" providerId="ADAL" clId="{A578B641-7D8E-448C-9019-C9404FBA4DD7}" dt="2025-06-02T12:02:57.321" v="5529" actId="478"/>
          <ac:spMkLst>
            <pc:docMk/>
            <pc:sldMk cId="1721554756" sldId="2147198669"/>
            <ac:spMk id="2" creationId="{81A01B42-B7BA-F9D3-4C55-9A21078161F4}"/>
          </ac:spMkLst>
        </pc:spChg>
        <pc:spChg chg="add del mod">
          <ac:chgData name="Tilde Hagelin" userId="4ef35cfe-9b84-4e8e-a352-a9a7e83493e0" providerId="ADAL" clId="{A578B641-7D8E-448C-9019-C9404FBA4DD7}" dt="2025-06-02T20:12:31.803" v="7059" actId="21"/>
          <ac:spMkLst>
            <pc:docMk/>
            <pc:sldMk cId="1721554756" sldId="2147198669"/>
            <ac:spMk id="2" creationId="{C601CF02-6FAB-6EDD-D2F9-20BC46A5BE93}"/>
          </ac:spMkLst>
        </pc:spChg>
        <pc:spChg chg="del">
          <ac:chgData name="Tilde Hagelin" userId="4ef35cfe-9b84-4e8e-a352-a9a7e83493e0" providerId="ADAL" clId="{A578B641-7D8E-448C-9019-C9404FBA4DD7}" dt="2025-06-02T12:01:48.256" v="5426" actId="478"/>
          <ac:spMkLst>
            <pc:docMk/>
            <pc:sldMk cId="1721554756" sldId="2147198669"/>
            <ac:spMk id="3" creationId="{AA35E780-5F81-EF09-586E-EA6B5E07B4A4}"/>
          </ac:spMkLst>
        </pc:spChg>
        <pc:spChg chg="add mod">
          <ac:chgData name="Tilde Hagelin" userId="4ef35cfe-9b84-4e8e-a352-a9a7e83493e0" providerId="ADAL" clId="{A578B641-7D8E-448C-9019-C9404FBA4DD7}" dt="2025-06-02T12:59:56.684" v="6263" actId="207"/>
          <ac:spMkLst>
            <pc:docMk/>
            <pc:sldMk cId="1721554756" sldId="2147198669"/>
            <ac:spMk id="4" creationId="{15AA5860-0C9B-5CF3-B496-5B8970F2CA87}"/>
          </ac:spMkLst>
        </pc:spChg>
        <pc:spChg chg="add del">
          <ac:chgData name="Tilde Hagelin" userId="4ef35cfe-9b84-4e8e-a352-a9a7e83493e0" providerId="ADAL" clId="{A578B641-7D8E-448C-9019-C9404FBA4DD7}" dt="2025-06-02T10:56:42.397" v="4752" actId="22"/>
          <ac:spMkLst>
            <pc:docMk/>
            <pc:sldMk cId="1721554756" sldId="2147198669"/>
            <ac:spMk id="7" creationId="{002146AC-D387-AF0C-A51E-1EAEED55D21B}"/>
          </ac:spMkLst>
        </pc:spChg>
        <pc:spChg chg="mod">
          <ac:chgData name="Tilde Hagelin" userId="4ef35cfe-9b84-4e8e-a352-a9a7e83493e0" providerId="ADAL" clId="{A578B641-7D8E-448C-9019-C9404FBA4DD7}" dt="2025-06-02T13:00:05.300" v="6265" actId="207"/>
          <ac:spMkLst>
            <pc:docMk/>
            <pc:sldMk cId="1721554756" sldId="2147198669"/>
            <ac:spMk id="8" creationId="{6D3FF78B-6D89-98BF-E224-D70DA44CF7B1}"/>
          </ac:spMkLst>
        </pc:spChg>
        <pc:spChg chg="mod">
          <ac:chgData name="Tilde Hagelin" userId="4ef35cfe-9b84-4e8e-a352-a9a7e83493e0" providerId="ADAL" clId="{A578B641-7D8E-448C-9019-C9404FBA4DD7}" dt="2025-06-02T12:32:21.512" v="5994" actId="207"/>
          <ac:spMkLst>
            <pc:docMk/>
            <pc:sldMk cId="1721554756" sldId="2147198669"/>
            <ac:spMk id="13" creationId="{523D23B1-981C-D1DB-01BA-4DF51F14A904}"/>
          </ac:spMkLst>
        </pc:spChg>
        <pc:picChg chg="del">
          <ac:chgData name="Tilde Hagelin" userId="4ef35cfe-9b84-4e8e-a352-a9a7e83493e0" providerId="ADAL" clId="{A578B641-7D8E-448C-9019-C9404FBA4DD7}" dt="2025-06-02T10:58:24.084" v="4753" actId="478"/>
          <ac:picMkLst>
            <pc:docMk/>
            <pc:sldMk cId="1721554756" sldId="2147198669"/>
            <ac:picMk id="3" creationId="{10BC1D8F-7ED9-A963-D7C7-188762D92A12}"/>
          </ac:picMkLst>
        </pc:picChg>
        <pc:picChg chg="add del mod ord modCrop">
          <ac:chgData name="Tilde Hagelin" userId="4ef35cfe-9b84-4e8e-a352-a9a7e83493e0" providerId="ADAL" clId="{A578B641-7D8E-448C-9019-C9404FBA4DD7}" dt="2025-06-02T12:01:07.838" v="5397" actId="478"/>
          <ac:picMkLst>
            <pc:docMk/>
            <pc:sldMk cId="1721554756" sldId="2147198669"/>
            <ac:picMk id="7" creationId="{91F34615-10CC-76BC-0F88-E64BF690C494}"/>
          </ac:picMkLst>
        </pc:picChg>
        <pc:picChg chg="add mod ord">
          <ac:chgData name="Tilde Hagelin" userId="4ef35cfe-9b84-4e8e-a352-a9a7e83493e0" providerId="ADAL" clId="{A578B641-7D8E-448C-9019-C9404FBA4DD7}" dt="2025-06-02T12:01:32.357" v="5410" actId="171"/>
          <ac:picMkLst>
            <pc:docMk/>
            <pc:sldMk cId="1721554756" sldId="2147198669"/>
            <ac:picMk id="10" creationId="{6C160029-EA7C-29BE-10E2-7BF632D0E931}"/>
          </ac:picMkLst>
        </pc:picChg>
        <pc:picChg chg="add del mod ord modCrop">
          <ac:chgData name="Tilde Hagelin" userId="4ef35cfe-9b84-4e8e-a352-a9a7e83493e0" providerId="ADAL" clId="{A578B641-7D8E-448C-9019-C9404FBA4DD7}" dt="2025-06-02T11:02:14.630" v="4991" actId="478"/>
          <ac:picMkLst>
            <pc:docMk/>
            <pc:sldMk cId="1721554756" sldId="2147198669"/>
            <ac:picMk id="12" creationId="{7E6078FC-2231-085B-2940-C9EEABA06C88}"/>
          </ac:picMkLst>
        </pc:picChg>
        <pc:picChg chg="add del mod">
          <ac:chgData name="Tilde Hagelin" userId="4ef35cfe-9b84-4e8e-a352-a9a7e83493e0" providerId="ADAL" clId="{A578B641-7D8E-448C-9019-C9404FBA4DD7}" dt="2025-06-02T11:00:56.364" v="4934" actId="478"/>
          <ac:picMkLst>
            <pc:docMk/>
            <pc:sldMk cId="1721554756" sldId="2147198669"/>
            <ac:picMk id="16" creationId="{0EF6F1C0-15AF-7010-50EC-2E6F858CCA7B}"/>
          </ac:picMkLst>
        </pc:picChg>
        <pc:picChg chg="add del mod ord">
          <ac:chgData name="Tilde Hagelin" userId="4ef35cfe-9b84-4e8e-a352-a9a7e83493e0" providerId="ADAL" clId="{A578B641-7D8E-448C-9019-C9404FBA4DD7}" dt="2025-06-02T12:00:16.778" v="5362" actId="478"/>
          <ac:picMkLst>
            <pc:docMk/>
            <pc:sldMk cId="1721554756" sldId="2147198669"/>
            <ac:picMk id="17" creationId="{1ADA3491-CA0E-6579-2638-DCA8ACB0D207}"/>
          </ac:picMkLst>
        </pc:picChg>
      </pc:sldChg>
      <pc:sldChg chg="addSp delSp modSp add mod ord">
        <pc:chgData name="Tilde Hagelin" userId="4ef35cfe-9b84-4e8e-a352-a9a7e83493e0" providerId="ADAL" clId="{A578B641-7D8E-448C-9019-C9404FBA4DD7}" dt="2025-06-03T08:40:33.831" v="7153" actId="20577"/>
        <pc:sldMkLst>
          <pc:docMk/>
          <pc:sldMk cId="1525007822" sldId="2147198670"/>
        </pc:sldMkLst>
        <pc:spChg chg="mod">
          <ac:chgData name="Tilde Hagelin" userId="4ef35cfe-9b84-4e8e-a352-a9a7e83493e0" providerId="ADAL" clId="{A578B641-7D8E-448C-9019-C9404FBA4DD7}" dt="2025-06-02T20:14:59.216" v="7090" actId="20577"/>
          <ac:spMkLst>
            <pc:docMk/>
            <pc:sldMk cId="1525007822" sldId="2147198670"/>
            <ac:spMk id="2" creationId="{3ED9581A-0B4C-4887-D148-580418BBF1E2}"/>
          </ac:spMkLst>
        </pc:spChg>
        <pc:spChg chg="del">
          <ac:chgData name="Tilde Hagelin" userId="4ef35cfe-9b84-4e8e-a352-a9a7e83493e0" providerId="ADAL" clId="{A578B641-7D8E-448C-9019-C9404FBA4DD7}" dt="2025-06-02T12:07:04.039" v="5562" actId="478"/>
          <ac:spMkLst>
            <pc:docMk/>
            <pc:sldMk cId="1525007822" sldId="2147198670"/>
            <ac:spMk id="4" creationId="{22D2316B-F788-BD8A-0F46-E921A0098705}"/>
          </ac:spMkLst>
        </pc:spChg>
        <pc:spChg chg="mod">
          <ac:chgData name="Tilde Hagelin" userId="4ef35cfe-9b84-4e8e-a352-a9a7e83493e0" providerId="ADAL" clId="{A578B641-7D8E-448C-9019-C9404FBA4DD7}" dt="2025-06-02T14:48:18.306" v="6698" actId="207"/>
          <ac:spMkLst>
            <pc:docMk/>
            <pc:sldMk cId="1525007822" sldId="2147198670"/>
            <ac:spMk id="5" creationId="{78C6BB30-BE2B-7A9F-4998-B25480F7B081}"/>
          </ac:spMkLst>
        </pc:spChg>
        <pc:spChg chg="del">
          <ac:chgData name="Tilde Hagelin" userId="4ef35cfe-9b84-4e8e-a352-a9a7e83493e0" providerId="ADAL" clId="{A578B641-7D8E-448C-9019-C9404FBA4DD7}" dt="2025-06-02T12:16:25.005" v="5805" actId="478"/>
          <ac:spMkLst>
            <pc:docMk/>
            <pc:sldMk cId="1525007822" sldId="2147198670"/>
            <ac:spMk id="6" creationId="{4C37AD66-4F15-6B53-2578-559CC998C539}"/>
          </ac:spMkLst>
        </pc:spChg>
        <pc:spChg chg="mod">
          <ac:chgData name="Tilde Hagelin" userId="4ef35cfe-9b84-4e8e-a352-a9a7e83493e0" providerId="ADAL" clId="{A578B641-7D8E-448C-9019-C9404FBA4DD7}" dt="2025-06-03T08:40:33.831" v="7153" actId="20577"/>
          <ac:spMkLst>
            <pc:docMk/>
            <pc:sldMk cId="1525007822" sldId="2147198670"/>
            <ac:spMk id="7" creationId="{3FE4BA4A-AE14-A29A-72F9-41611B25DCA4}"/>
          </ac:spMkLst>
        </pc:spChg>
        <pc:spChg chg="add mod">
          <ac:chgData name="Tilde Hagelin" userId="4ef35cfe-9b84-4e8e-a352-a9a7e83493e0" providerId="ADAL" clId="{A578B641-7D8E-448C-9019-C9404FBA4DD7}" dt="2025-06-02T13:02:54.283" v="6300" actId="20577"/>
          <ac:spMkLst>
            <pc:docMk/>
            <pc:sldMk cId="1525007822" sldId="2147198670"/>
            <ac:spMk id="8" creationId="{120DB698-EF00-C0ED-7833-D95FE6BAA935}"/>
          </ac:spMkLst>
        </pc:spChg>
        <pc:spChg chg="mod">
          <ac:chgData name="Tilde Hagelin" userId="4ef35cfe-9b84-4e8e-a352-a9a7e83493e0" providerId="ADAL" clId="{A578B641-7D8E-448C-9019-C9404FBA4DD7}" dt="2025-06-02T11:13:07.471" v="5163"/>
          <ac:spMkLst>
            <pc:docMk/>
            <pc:sldMk cId="1525007822" sldId="2147198670"/>
            <ac:spMk id="9" creationId="{45F84406-00E0-2655-6A27-25776CAFDAD7}"/>
          </ac:spMkLst>
        </pc:spChg>
      </pc:sldChg>
      <pc:sldChg chg="new del">
        <pc:chgData name="Tilde Hagelin" userId="4ef35cfe-9b84-4e8e-a352-a9a7e83493e0" providerId="ADAL" clId="{A578B641-7D8E-448C-9019-C9404FBA4DD7}" dt="2025-06-02T12:09:34.453" v="5580" actId="47"/>
        <pc:sldMkLst>
          <pc:docMk/>
          <pc:sldMk cId="75839358" sldId="2147198671"/>
        </pc:sldMkLst>
      </pc:sldChg>
      <pc:sldChg chg="add del">
        <pc:chgData name="Tilde Hagelin" userId="4ef35cfe-9b84-4e8e-a352-a9a7e83493e0" providerId="ADAL" clId="{A578B641-7D8E-448C-9019-C9404FBA4DD7}" dt="2025-06-02T12:08:19.467" v="5572" actId="47"/>
        <pc:sldMkLst>
          <pc:docMk/>
          <pc:sldMk cId="868223000" sldId="2147198671"/>
        </pc:sldMkLst>
      </pc:sldChg>
      <pc:sldChg chg="addSp delSp modSp add mod">
        <pc:chgData name="Tilde Hagelin" userId="4ef35cfe-9b84-4e8e-a352-a9a7e83493e0" providerId="ADAL" clId="{A578B641-7D8E-448C-9019-C9404FBA4DD7}" dt="2025-06-02T20:16:48.434" v="7118"/>
        <pc:sldMkLst>
          <pc:docMk/>
          <pc:sldMk cId="2208086936" sldId="2147198671"/>
        </pc:sldMkLst>
        <pc:spChg chg="add mod">
          <ac:chgData name="Tilde Hagelin" userId="4ef35cfe-9b84-4e8e-a352-a9a7e83493e0" providerId="ADAL" clId="{A578B641-7D8E-448C-9019-C9404FBA4DD7}" dt="2025-06-02T20:16:48.434" v="7118"/>
          <ac:spMkLst>
            <pc:docMk/>
            <pc:sldMk cId="2208086936" sldId="2147198671"/>
            <ac:spMk id="4" creationId="{EEA95476-B82A-A36F-E5AE-1EA577581F3C}"/>
          </ac:spMkLst>
        </pc:spChg>
        <pc:spChg chg="mod">
          <ac:chgData name="Tilde Hagelin" userId="4ef35cfe-9b84-4e8e-a352-a9a7e83493e0" providerId="ADAL" clId="{A578B641-7D8E-448C-9019-C9404FBA4DD7}" dt="2025-06-02T12:15:49.190" v="5781"/>
          <ac:spMkLst>
            <pc:docMk/>
            <pc:sldMk cId="2208086936" sldId="2147198671"/>
            <ac:spMk id="5" creationId="{755CF875-22D5-5804-B887-1613648431FA}"/>
          </ac:spMkLst>
        </pc:spChg>
        <pc:spChg chg="del">
          <ac:chgData name="Tilde Hagelin" userId="4ef35cfe-9b84-4e8e-a352-a9a7e83493e0" providerId="ADAL" clId="{A578B641-7D8E-448C-9019-C9404FBA4DD7}" dt="2025-06-02T12:09:56.426" v="5595" actId="478"/>
          <ac:spMkLst>
            <pc:docMk/>
            <pc:sldMk cId="2208086936" sldId="2147198671"/>
            <ac:spMk id="6" creationId="{1DF442F1-ADBE-4176-FC5C-69350D450B0A}"/>
          </ac:spMkLst>
        </pc:spChg>
        <pc:spChg chg="add mod">
          <ac:chgData name="Tilde Hagelin" userId="4ef35cfe-9b84-4e8e-a352-a9a7e83493e0" providerId="ADAL" clId="{A578B641-7D8E-448C-9019-C9404FBA4DD7}" dt="2025-06-02T14:47:44.200" v="6693" actId="207"/>
          <ac:spMkLst>
            <pc:docMk/>
            <pc:sldMk cId="2208086936" sldId="2147198671"/>
            <ac:spMk id="7" creationId="{1BD2ACFC-53AF-D9A3-C700-E9E04E2D90BF}"/>
          </ac:spMkLst>
        </pc:spChg>
        <pc:spChg chg="mod">
          <ac:chgData name="Tilde Hagelin" userId="4ef35cfe-9b84-4e8e-a352-a9a7e83493e0" providerId="ADAL" clId="{A578B641-7D8E-448C-9019-C9404FBA4DD7}" dt="2025-06-02T12:10:01.604" v="5601" actId="20577"/>
          <ac:spMkLst>
            <pc:docMk/>
            <pc:sldMk cId="2208086936" sldId="2147198671"/>
            <ac:spMk id="8" creationId="{DD28F99C-0DCD-F0B0-A31B-B1750194F03B}"/>
          </ac:spMkLst>
        </pc:spChg>
        <pc:spChg chg="mod">
          <ac:chgData name="Tilde Hagelin" userId="4ef35cfe-9b84-4e8e-a352-a9a7e83493e0" providerId="ADAL" clId="{A578B641-7D8E-448C-9019-C9404FBA4DD7}" dt="2025-06-02T12:32:43.701" v="6006" actId="207"/>
          <ac:spMkLst>
            <pc:docMk/>
            <pc:sldMk cId="2208086936" sldId="2147198671"/>
            <ac:spMk id="10" creationId="{FB335E5F-15C8-1C23-AA15-931756209AD2}"/>
          </ac:spMkLst>
        </pc:spChg>
        <pc:spChg chg="add mod ord">
          <ac:chgData name="Tilde Hagelin" userId="4ef35cfe-9b84-4e8e-a352-a9a7e83493e0" providerId="ADAL" clId="{A578B641-7D8E-448C-9019-C9404FBA4DD7}" dt="2025-06-02T12:15:49.190" v="5781"/>
          <ac:spMkLst>
            <pc:docMk/>
            <pc:sldMk cId="2208086936" sldId="2147198671"/>
            <ac:spMk id="12" creationId="{F7ED2DCB-C939-1A58-323C-CACEF26C5CF5}"/>
          </ac:spMkLst>
        </pc:spChg>
        <pc:spChg chg="add mod">
          <ac:chgData name="Tilde Hagelin" userId="4ef35cfe-9b84-4e8e-a352-a9a7e83493e0" providerId="ADAL" clId="{A578B641-7D8E-448C-9019-C9404FBA4DD7}" dt="2025-06-02T12:15:49.190" v="5781"/>
          <ac:spMkLst>
            <pc:docMk/>
            <pc:sldMk cId="2208086936" sldId="2147198671"/>
            <ac:spMk id="14" creationId="{4F904544-A749-BCAC-C36F-FEDAA14BA8DB}"/>
          </ac:spMkLst>
        </pc:spChg>
        <pc:spChg chg="add mod">
          <ac:chgData name="Tilde Hagelin" userId="4ef35cfe-9b84-4e8e-a352-a9a7e83493e0" providerId="ADAL" clId="{A578B641-7D8E-448C-9019-C9404FBA4DD7}" dt="2025-06-02T12:15:49.190" v="5781"/>
          <ac:spMkLst>
            <pc:docMk/>
            <pc:sldMk cId="2208086936" sldId="2147198671"/>
            <ac:spMk id="15" creationId="{6F6A43C7-CBC7-6A77-8DEF-1A29DFB0C2FE}"/>
          </ac:spMkLst>
        </pc:spChg>
        <pc:spChg chg="add mod">
          <ac:chgData name="Tilde Hagelin" userId="4ef35cfe-9b84-4e8e-a352-a9a7e83493e0" providerId="ADAL" clId="{A578B641-7D8E-448C-9019-C9404FBA4DD7}" dt="2025-06-02T12:14:35.909" v="5729"/>
          <ac:spMkLst>
            <pc:docMk/>
            <pc:sldMk cId="2208086936" sldId="2147198671"/>
            <ac:spMk id="17" creationId="{25837F3E-2ADD-48B8-9603-6A266751841A}"/>
          </ac:spMkLst>
        </pc:spChg>
        <pc:spChg chg="add mod">
          <ac:chgData name="Tilde Hagelin" userId="4ef35cfe-9b84-4e8e-a352-a9a7e83493e0" providerId="ADAL" clId="{A578B641-7D8E-448C-9019-C9404FBA4DD7}" dt="2025-06-02T12:14:35.909" v="5729"/>
          <ac:spMkLst>
            <pc:docMk/>
            <pc:sldMk cId="2208086936" sldId="2147198671"/>
            <ac:spMk id="18" creationId="{DBB2C3FE-FDBC-40A7-9263-532FC2930DDF}"/>
          </ac:spMkLst>
        </pc:spChg>
        <pc:spChg chg="add mod">
          <ac:chgData name="Tilde Hagelin" userId="4ef35cfe-9b84-4e8e-a352-a9a7e83493e0" providerId="ADAL" clId="{A578B641-7D8E-448C-9019-C9404FBA4DD7}" dt="2025-06-02T12:14:35.909" v="5729"/>
          <ac:spMkLst>
            <pc:docMk/>
            <pc:sldMk cId="2208086936" sldId="2147198671"/>
            <ac:spMk id="19" creationId="{E57477E4-4ABC-47B2-96DB-141D2F03CEF1}"/>
          </ac:spMkLst>
        </pc:spChg>
        <pc:spChg chg="add mod">
          <ac:chgData name="Tilde Hagelin" userId="4ef35cfe-9b84-4e8e-a352-a9a7e83493e0" providerId="ADAL" clId="{A578B641-7D8E-448C-9019-C9404FBA4DD7}" dt="2025-06-02T12:14:35.909" v="5729"/>
          <ac:spMkLst>
            <pc:docMk/>
            <pc:sldMk cId="2208086936" sldId="2147198671"/>
            <ac:spMk id="20" creationId="{F1B8E0BD-89A9-426E-AE72-25CFD50042ED}"/>
          </ac:spMkLst>
        </pc:spChg>
        <pc:spChg chg="add mod">
          <ac:chgData name="Tilde Hagelin" userId="4ef35cfe-9b84-4e8e-a352-a9a7e83493e0" providerId="ADAL" clId="{A578B641-7D8E-448C-9019-C9404FBA4DD7}" dt="2025-06-02T12:14:35.909" v="5729"/>
          <ac:spMkLst>
            <pc:docMk/>
            <pc:sldMk cId="2208086936" sldId="2147198671"/>
            <ac:spMk id="21" creationId="{116F1CDA-7146-4968-B372-6864DBE1B858}"/>
          </ac:spMkLst>
        </pc:spChg>
        <pc:spChg chg="add mod">
          <ac:chgData name="Tilde Hagelin" userId="4ef35cfe-9b84-4e8e-a352-a9a7e83493e0" providerId="ADAL" clId="{A578B641-7D8E-448C-9019-C9404FBA4DD7}" dt="2025-06-02T12:14:35.909" v="5729"/>
          <ac:spMkLst>
            <pc:docMk/>
            <pc:sldMk cId="2208086936" sldId="2147198671"/>
            <ac:spMk id="22" creationId="{03DAD99B-1998-4DCB-8945-B534FB28C871}"/>
          </ac:spMkLst>
        </pc:spChg>
        <pc:spChg chg="add mod">
          <ac:chgData name="Tilde Hagelin" userId="4ef35cfe-9b84-4e8e-a352-a9a7e83493e0" providerId="ADAL" clId="{A578B641-7D8E-448C-9019-C9404FBA4DD7}" dt="2025-06-02T12:14:35.909" v="5729"/>
          <ac:spMkLst>
            <pc:docMk/>
            <pc:sldMk cId="2208086936" sldId="2147198671"/>
            <ac:spMk id="23" creationId="{25D6D11B-D1A2-4ADB-AA3D-703B91BFF6B6}"/>
          </ac:spMkLst>
        </pc:spChg>
        <pc:spChg chg="add mod">
          <ac:chgData name="Tilde Hagelin" userId="4ef35cfe-9b84-4e8e-a352-a9a7e83493e0" providerId="ADAL" clId="{A578B641-7D8E-448C-9019-C9404FBA4DD7}" dt="2025-06-02T12:14:35.909" v="5729"/>
          <ac:spMkLst>
            <pc:docMk/>
            <pc:sldMk cId="2208086936" sldId="2147198671"/>
            <ac:spMk id="24" creationId="{7AA8173A-3B63-4377-9982-40F29AAA6C5F}"/>
          </ac:spMkLst>
        </pc:spChg>
        <pc:grpChg chg="add mod">
          <ac:chgData name="Tilde Hagelin" userId="4ef35cfe-9b84-4e8e-a352-a9a7e83493e0" providerId="ADAL" clId="{A578B641-7D8E-448C-9019-C9404FBA4DD7}" dt="2025-06-02T12:15:49.190" v="5781"/>
          <ac:grpSpMkLst>
            <pc:docMk/>
            <pc:sldMk cId="2208086936" sldId="2147198671"/>
            <ac:grpSpMk id="13" creationId="{B16EDDFD-F468-6F1F-DC9D-A26BEEE35A25}"/>
          </ac:grpSpMkLst>
        </pc:grpChg>
        <pc:grpChg chg="add del mod">
          <ac:chgData name="Tilde Hagelin" userId="4ef35cfe-9b84-4e8e-a352-a9a7e83493e0" providerId="ADAL" clId="{A578B641-7D8E-448C-9019-C9404FBA4DD7}" dt="2025-06-02T12:14:40.807" v="5734" actId="478"/>
          <ac:grpSpMkLst>
            <pc:docMk/>
            <pc:sldMk cId="2208086936" sldId="2147198671"/>
            <ac:grpSpMk id="16" creationId="{624642A1-A406-49E6-871F-5144FBF816AE}"/>
          </ac:grpSpMkLst>
        </pc:grpChg>
        <pc:grpChg chg="add mod">
          <ac:chgData name="Tilde Hagelin" userId="4ef35cfe-9b84-4e8e-a352-a9a7e83493e0" providerId="ADAL" clId="{A578B641-7D8E-448C-9019-C9404FBA4DD7}" dt="2025-06-02T12:16:10.191" v="5804" actId="1035"/>
          <ac:grpSpMkLst>
            <pc:docMk/>
            <pc:sldMk cId="2208086936" sldId="2147198671"/>
            <ac:grpSpMk id="26" creationId="{7CFF59B8-B2EF-ABB6-7AAC-6A3C69A955BE}"/>
          </ac:grpSpMkLst>
        </pc:grpChg>
        <pc:picChg chg="add mod">
          <ac:chgData name="Tilde Hagelin" userId="4ef35cfe-9b84-4e8e-a352-a9a7e83493e0" providerId="ADAL" clId="{A578B641-7D8E-448C-9019-C9404FBA4DD7}" dt="2025-06-02T12:15:49.190" v="5781"/>
          <ac:picMkLst>
            <pc:docMk/>
            <pc:sldMk cId="2208086936" sldId="2147198671"/>
            <ac:picMk id="25" creationId="{75BF5593-8926-F9A7-BD53-8CDB2C7C59C2}"/>
          </ac:picMkLst>
        </pc:picChg>
        <pc:picChg chg="add mod">
          <ac:chgData name="Tilde Hagelin" userId="4ef35cfe-9b84-4e8e-a352-a9a7e83493e0" providerId="ADAL" clId="{A578B641-7D8E-448C-9019-C9404FBA4DD7}" dt="2025-06-02T19:34:11.037" v="6713"/>
          <ac:picMkLst>
            <pc:docMk/>
            <pc:sldMk cId="2208086936" sldId="2147198671"/>
            <ac:picMk id="27" creationId="{DCF05EC7-435F-53C7-2F31-6193F0DFDC1E}"/>
          </ac:picMkLst>
        </pc:picChg>
        <pc:cxnChg chg="add del mod">
          <ac:chgData name="Tilde Hagelin" userId="4ef35cfe-9b84-4e8e-a352-a9a7e83493e0" providerId="ADAL" clId="{A578B641-7D8E-448C-9019-C9404FBA4DD7}" dt="2025-06-02T12:11:10.497" v="5619" actId="478"/>
          <ac:cxnSpMkLst>
            <pc:docMk/>
            <pc:sldMk cId="2208086936" sldId="2147198671"/>
            <ac:cxnSpMk id="11" creationId="{D65CFB77-1869-6F08-7CC7-12446503A1EE}"/>
          </ac:cxnSpMkLst>
        </pc:cxnChg>
      </pc:sldChg>
      <pc:sldChg chg="addSp delSp modSp add mod">
        <pc:chgData name="Tilde Hagelin" userId="4ef35cfe-9b84-4e8e-a352-a9a7e83493e0" providerId="ADAL" clId="{A578B641-7D8E-448C-9019-C9404FBA4DD7}" dt="2025-06-02T20:16:53.645" v="7120"/>
        <pc:sldMkLst>
          <pc:docMk/>
          <pc:sldMk cId="4212387145" sldId="2147198672"/>
        </pc:sldMkLst>
        <pc:spChg chg="add mod">
          <ac:chgData name="Tilde Hagelin" userId="4ef35cfe-9b84-4e8e-a352-a9a7e83493e0" providerId="ADAL" clId="{A578B641-7D8E-448C-9019-C9404FBA4DD7}" dt="2025-06-02T12:23:17.233" v="5925"/>
          <ac:spMkLst>
            <pc:docMk/>
            <pc:sldMk cId="4212387145" sldId="2147198672"/>
            <ac:spMk id="3" creationId="{D06BB943-4D49-ABA7-A828-678ED43F6EC0}"/>
          </ac:spMkLst>
        </pc:spChg>
        <pc:spChg chg="add mod">
          <ac:chgData name="Tilde Hagelin" userId="4ef35cfe-9b84-4e8e-a352-a9a7e83493e0" providerId="ADAL" clId="{A578B641-7D8E-448C-9019-C9404FBA4DD7}" dt="2025-06-02T20:16:53.645" v="7120"/>
          <ac:spMkLst>
            <pc:docMk/>
            <pc:sldMk cId="4212387145" sldId="2147198672"/>
            <ac:spMk id="6" creationId="{0670CD78-EF2C-680E-155C-F809477E4C50}"/>
          </ac:spMkLst>
        </pc:spChg>
        <pc:spChg chg="del mod">
          <ac:chgData name="Tilde Hagelin" userId="4ef35cfe-9b84-4e8e-a352-a9a7e83493e0" providerId="ADAL" clId="{A578B641-7D8E-448C-9019-C9404FBA4DD7}" dt="2025-06-02T12:18:11.631" v="5832"/>
          <ac:spMkLst>
            <pc:docMk/>
            <pc:sldMk cId="4212387145" sldId="2147198672"/>
            <ac:spMk id="6" creationId="{26375A37-68BB-C60E-D91D-3BFBE67DEEDA}"/>
          </ac:spMkLst>
        </pc:spChg>
        <pc:spChg chg="del">
          <ac:chgData name="Tilde Hagelin" userId="4ef35cfe-9b84-4e8e-a352-a9a7e83493e0" providerId="ADAL" clId="{A578B641-7D8E-448C-9019-C9404FBA4DD7}" dt="2025-06-02T12:17:08.440" v="5816" actId="478"/>
          <ac:spMkLst>
            <pc:docMk/>
            <pc:sldMk cId="4212387145" sldId="2147198672"/>
            <ac:spMk id="7" creationId="{95201C83-730F-B03A-4894-F80092028DD3}"/>
          </ac:spMkLst>
        </pc:spChg>
        <pc:spChg chg="mod">
          <ac:chgData name="Tilde Hagelin" userId="4ef35cfe-9b84-4e8e-a352-a9a7e83493e0" providerId="ADAL" clId="{A578B641-7D8E-448C-9019-C9404FBA4DD7}" dt="2025-06-02T12:23:17.233" v="5925"/>
          <ac:spMkLst>
            <pc:docMk/>
            <pc:sldMk cId="4212387145" sldId="2147198672"/>
            <ac:spMk id="8" creationId="{912C4226-E39C-C95F-D209-BB04EB34A3F2}"/>
          </ac:spMkLst>
        </pc:spChg>
        <pc:spChg chg="mod">
          <ac:chgData name="Tilde Hagelin" userId="4ef35cfe-9b84-4e8e-a352-a9a7e83493e0" providerId="ADAL" clId="{A578B641-7D8E-448C-9019-C9404FBA4DD7}" dt="2025-06-02T12:32:57.241" v="6018" actId="207"/>
          <ac:spMkLst>
            <pc:docMk/>
            <pc:sldMk cId="4212387145" sldId="2147198672"/>
            <ac:spMk id="10" creationId="{95711FAE-DAFE-299A-36A9-3EBED2856D49}"/>
          </ac:spMkLst>
        </pc:spChg>
        <pc:spChg chg="mod">
          <ac:chgData name="Tilde Hagelin" userId="4ef35cfe-9b84-4e8e-a352-a9a7e83493e0" providerId="ADAL" clId="{A578B641-7D8E-448C-9019-C9404FBA4DD7}" dt="2025-06-02T12:23:17.233" v="5925"/>
          <ac:spMkLst>
            <pc:docMk/>
            <pc:sldMk cId="4212387145" sldId="2147198672"/>
            <ac:spMk id="11" creationId="{2BABBAA0-34CF-84FC-F5F2-95BD98241B70}"/>
          </ac:spMkLst>
        </pc:spChg>
        <pc:spChg chg="mod">
          <ac:chgData name="Tilde Hagelin" userId="4ef35cfe-9b84-4e8e-a352-a9a7e83493e0" providerId="ADAL" clId="{A578B641-7D8E-448C-9019-C9404FBA4DD7}" dt="2025-06-02T12:23:17.233" v="5925"/>
          <ac:spMkLst>
            <pc:docMk/>
            <pc:sldMk cId="4212387145" sldId="2147198672"/>
            <ac:spMk id="12" creationId="{B9A7B3C4-C487-21B7-8137-CFEC6527091D}"/>
          </ac:spMkLst>
        </pc:spChg>
        <pc:spChg chg="del mod">
          <ac:chgData name="Tilde Hagelin" userId="4ef35cfe-9b84-4e8e-a352-a9a7e83493e0" providerId="ADAL" clId="{A578B641-7D8E-448C-9019-C9404FBA4DD7}" dt="2025-06-02T12:18:24.304" v="5835" actId="478"/>
          <ac:spMkLst>
            <pc:docMk/>
            <pc:sldMk cId="4212387145" sldId="2147198672"/>
            <ac:spMk id="14" creationId="{A692E720-8F5F-7FBC-DE92-1655F01D943B}"/>
          </ac:spMkLst>
        </pc:spChg>
        <pc:spChg chg="mod">
          <ac:chgData name="Tilde Hagelin" userId="4ef35cfe-9b84-4e8e-a352-a9a7e83493e0" providerId="ADAL" clId="{A578B641-7D8E-448C-9019-C9404FBA4DD7}" dt="2025-06-02T14:48:09.927" v="6697" actId="207"/>
          <ac:spMkLst>
            <pc:docMk/>
            <pc:sldMk cId="4212387145" sldId="2147198672"/>
            <ac:spMk id="15" creationId="{F8814EE9-6792-9E93-1AB0-F6195897D593}"/>
          </ac:spMkLst>
        </pc:spChg>
        <pc:spChg chg="add mod">
          <ac:chgData name="Tilde Hagelin" userId="4ef35cfe-9b84-4e8e-a352-a9a7e83493e0" providerId="ADAL" clId="{A578B641-7D8E-448C-9019-C9404FBA4DD7}" dt="2025-06-02T12:23:17.233" v="5925"/>
          <ac:spMkLst>
            <pc:docMk/>
            <pc:sldMk cId="4212387145" sldId="2147198672"/>
            <ac:spMk id="16" creationId="{CA9A71BA-53CC-7FD0-042B-F5EB0286486D}"/>
          </ac:spMkLst>
        </pc:spChg>
        <pc:spChg chg="add mod">
          <ac:chgData name="Tilde Hagelin" userId="4ef35cfe-9b84-4e8e-a352-a9a7e83493e0" providerId="ADAL" clId="{A578B641-7D8E-448C-9019-C9404FBA4DD7}" dt="2025-06-02T12:22:57.915" v="5915" actId="1038"/>
          <ac:spMkLst>
            <pc:docMk/>
            <pc:sldMk cId="4212387145" sldId="2147198672"/>
            <ac:spMk id="17" creationId="{0D7D5C28-E089-61A0-B9F0-958F6927C875}"/>
          </ac:spMkLst>
        </pc:spChg>
        <pc:grpChg chg="add mod">
          <ac:chgData name="Tilde Hagelin" userId="4ef35cfe-9b84-4e8e-a352-a9a7e83493e0" providerId="ADAL" clId="{A578B641-7D8E-448C-9019-C9404FBA4DD7}" dt="2025-06-02T12:23:17.233" v="5925"/>
          <ac:grpSpMkLst>
            <pc:docMk/>
            <pc:sldMk cId="4212387145" sldId="2147198672"/>
            <ac:grpSpMk id="5" creationId="{F2DB82D9-7877-737F-6804-F93AC508CDF2}"/>
          </ac:grpSpMkLst>
        </pc:grpChg>
        <pc:grpChg chg="del mod">
          <ac:chgData name="Tilde Hagelin" userId="4ef35cfe-9b84-4e8e-a352-a9a7e83493e0" providerId="ADAL" clId="{A578B641-7D8E-448C-9019-C9404FBA4DD7}" dt="2025-06-02T12:18:24.304" v="5835" actId="478"/>
          <ac:grpSpMkLst>
            <pc:docMk/>
            <pc:sldMk cId="4212387145" sldId="2147198672"/>
            <ac:grpSpMk id="9" creationId="{AC669036-74F2-9FC1-B8B8-9E1A71AE6395}"/>
          </ac:grpSpMkLst>
        </pc:grpChg>
        <pc:grpChg chg="add mod">
          <ac:chgData name="Tilde Hagelin" userId="4ef35cfe-9b84-4e8e-a352-a9a7e83493e0" providerId="ADAL" clId="{A578B641-7D8E-448C-9019-C9404FBA4DD7}" dt="2025-06-02T12:23:25.237" v="5934" actId="1037"/>
          <ac:grpSpMkLst>
            <pc:docMk/>
            <pc:sldMk cId="4212387145" sldId="2147198672"/>
            <ac:grpSpMk id="18" creationId="{E4C0E346-04E3-23BF-7399-F799D351E013}"/>
          </ac:grpSpMkLst>
        </pc:grpChg>
        <pc:picChg chg="del mod">
          <ac:chgData name="Tilde Hagelin" userId="4ef35cfe-9b84-4e8e-a352-a9a7e83493e0" providerId="ADAL" clId="{A578B641-7D8E-448C-9019-C9404FBA4DD7}" dt="2025-06-02T12:19:03.059" v="5841" actId="478"/>
          <ac:picMkLst>
            <pc:docMk/>
            <pc:sldMk cId="4212387145" sldId="2147198672"/>
            <ac:picMk id="13" creationId="{38CFE6E6-FD27-1E1A-342A-8B7DD7606FE3}"/>
          </ac:picMkLst>
        </pc:picChg>
      </pc:sldChg>
      <pc:sldChg chg="addSp delSp modSp add del mod">
        <pc:chgData name="Tilde Hagelin" userId="4ef35cfe-9b84-4e8e-a352-a9a7e83493e0" providerId="ADAL" clId="{A578B641-7D8E-448C-9019-C9404FBA4DD7}" dt="2025-06-02T12:35:19.450" v="6069" actId="47"/>
        <pc:sldMkLst>
          <pc:docMk/>
          <pc:sldMk cId="810514588" sldId="2147198673"/>
        </pc:sldMkLst>
        <pc:spChg chg="add mod">
          <ac:chgData name="Tilde Hagelin" userId="4ef35cfe-9b84-4e8e-a352-a9a7e83493e0" providerId="ADAL" clId="{A578B641-7D8E-448C-9019-C9404FBA4DD7}" dt="2025-06-02T12:31:28.697" v="5973"/>
          <ac:spMkLst>
            <pc:docMk/>
            <pc:sldMk cId="810514588" sldId="2147198673"/>
            <ac:spMk id="2" creationId="{9B980E62-339D-F293-560B-BA5CFB846F96}"/>
          </ac:spMkLst>
        </pc:spChg>
        <pc:spChg chg="mod">
          <ac:chgData name="Tilde Hagelin" userId="4ef35cfe-9b84-4e8e-a352-a9a7e83493e0" providerId="ADAL" clId="{A578B641-7D8E-448C-9019-C9404FBA4DD7}" dt="2025-06-02T12:29:16.305" v="5952" actId="14100"/>
          <ac:spMkLst>
            <pc:docMk/>
            <pc:sldMk cId="810514588" sldId="2147198673"/>
            <ac:spMk id="6" creationId="{547E0FDC-C931-5772-C5C2-B132D7E4BF89}"/>
          </ac:spMkLst>
        </pc:spChg>
        <pc:spChg chg="mod">
          <ac:chgData name="Tilde Hagelin" userId="4ef35cfe-9b84-4e8e-a352-a9a7e83493e0" providerId="ADAL" clId="{A578B641-7D8E-448C-9019-C9404FBA4DD7}" dt="2025-06-02T12:29:56.159" v="5956" actId="113"/>
          <ac:spMkLst>
            <pc:docMk/>
            <pc:sldMk cId="810514588" sldId="2147198673"/>
            <ac:spMk id="10" creationId="{78878D67-0921-23AA-0714-1931B2334423}"/>
          </ac:spMkLst>
        </pc:spChg>
        <pc:spChg chg="del">
          <ac:chgData name="Tilde Hagelin" userId="4ef35cfe-9b84-4e8e-a352-a9a7e83493e0" providerId="ADAL" clId="{A578B641-7D8E-448C-9019-C9404FBA4DD7}" dt="2025-06-02T12:28:32.648" v="5944" actId="478"/>
          <ac:spMkLst>
            <pc:docMk/>
            <pc:sldMk cId="810514588" sldId="2147198673"/>
            <ac:spMk id="23" creationId="{7E405E09-DB40-E8DA-BB82-226236A4CB6F}"/>
          </ac:spMkLst>
        </pc:spChg>
        <pc:spChg chg="add del">
          <ac:chgData name="Tilde Hagelin" userId="4ef35cfe-9b84-4e8e-a352-a9a7e83493e0" providerId="ADAL" clId="{A578B641-7D8E-448C-9019-C9404FBA4DD7}" dt="2025-06-02T12:31:30.953" v="5974" actId="478"/>
          <ac:spMkLst>
            <pc:docMk/>
            <pc:sldMk cId="810514588" sldId="2147198673"/>
            <ac:spMk id="24" creationId="{4CE649E4-A25D-5F32-9A3F-4817FC0F705E}"/>
          </ac:spMkLst>
        </pc:spChg>
        <pc:grpChg chg="mod">
          <ac:chgData name="Tilde Hagelin" userId="4ef35cfe-9b84-4e8e-a352-a9a7e83493e0" providerId="ADAL" clId="{A578B641-7D8E-448C-9019-C9404FBA4DD7}" dt="2025-06-02T12:29:48.327" v="5955" actId="12788"/>
          <ac:grpSpMkLst>
            <pc:docMk/>
            <pc:sldMk cId="810514588" sldId="2147198673"/>
            <ac:grpSpMk id="21" creationId="{86C98CBE-2177-3034-542A-F8455B87CD83}"/>
          </ac:grpSpMkLst>
        </pc:grpChg>
        <pc:picChg chg="mod">
          <ac:chgData name="Tilde Hagelin" userId="4ef35cfe-9b84-4e8e-a352-a9a7e83493e0" providerId="ADAL" clId="{A578B641-7D8E-448C-9019-C9404FBA4DD7}" dt="2025-06-02T12:29:32.285" v="5954" actId="14100"/>
          <ac:picMkLst>
            <pc:docMk/>
            <pc:sldMk cId="810514588" sldId="2147198673"/>
            <ac:picMk id="5" creationId="{A6686E4E-D405-7AE1-28E0-7D4AE0279B30}"/>
          </ac:picMkLst>
        </pc:picChg>
        <pc:picChg chg="mod">
          <ac:chgData name="Tilde Hagelin" userId="4ef35cfe-9b84-4e8e-a352-a9a7e83493e0" providerId="ADAL" clId="{A578B641-7D8E-448C-9019-C9404FBA4DD7}" dt="2025-06-02T12:29:19.314" v="5953" actId="1076"/>
          <ac:picMkLst>
            <pc:docMk/>
            <pc:sldMk cId="810514588" sldId="2147198673"/>
            <ac:picMk id="8" creationId="{2A695833-DBE5-7F65-CB31-997F8977A5AF}"/>
          </ac:picMkLst>
        </pc:picChg>
      </pc:sldChg>
      <pc:sldChg chg="addSp delSp modSp add del mod">
        <pc:chgData name="Tilde Hagelin" userId="4ef35cfe-9b84-4e8e-a352-a9a7e83493e0" providerId="ADAL" clId="{A578B641-7D8E-448C-9019-C9404FBA4DD7}" dt="2025-06-02T12:44:57.400" v="6251" actId="47"/>
        <pc:sldMkLst>
          <pc:docMk/>
          <pc:sldMk cId="3261878550" sldId="2147198673"/>
        </pc:sldMkLst>
        <pc:spChg chg="add del mod">
          <ac:chgData name="Tilde Hagelin" userId="4ef35cfe-9b84-4e8e-a352-a9a7e83493e0" providerId="ADAL" clId="{A578B641-7D8E-448C-9019-C9404FBA4DD7}" dt="2025-06-02T12:40:15.158" v="6140" actId="478"/>
          <ac:spMkLst>
            <pc:docMk/>
            <pc:sldMk cId="3261878550" sldId="2147198673"/>
            <ac:spMk id="2" creationId="{0CD63215-9FAA-10AF-3F51-3663D6997FC7}"/>
          </ac:spMkLst>
        </pc:spChg>
        <pc:spChg chg="add mod">
          <ac:chgData name="Tilde Hagelin" userId="4ef35cfe-9b84-4e8e-a352-a9a7e83493e0" providerId="ADAL" clId="{A578B641-7D8E-448C-9019-C9404FBA4DD7}" dt="2025-06-02T12:44:40.629" v="6240"/>
          <ac:spMkLst>
            <pc:docMk/>
            <pc:sldMk cId="3261878550" sldId="2147198673"/>
            <ac:spMk id="3" creationId="{69211485-643A-1DCA-A8EF-3BF9C13D303E}"/>
          </ac:spMkLst>
        </pc:spChg>
        <pc:spChg chg="add mod">
          <ac:chgData name="Tilde Hagelin" userId="4ef35cfe-9b84-4e8e-a352-a9a7e83493e0" providerId="ADAL" clId="{A578B641-7D8E-448C-9019-C9404FBA4DD7}" dt="2025-06-02T12:43:22.734" v="6197"/>
          <ac:spMkLst>
            <pc:docMk/>
            <pc:sldMk cId="3261878550" sldId="2147198673"/>
            <ac:spMk id="9" creationId="{55AC5F59-A31F-53D7-C9F1-7C77837CD0B2}"/>
          </ac:spMkLst>
        </pc:spChg>
        <pc:spChg chg="add mod">
          <ac:chgData name="Tilde Hagelin" userId="4ef35cfe-9b84-4e8e-a352-a9a7e83493e0" providerId="ADAL" clId="{A578B641-7D8E-448C-9019-C9404FBA4DD7}" dt="2025-06-02T12:44:43.402" v="6244"/>
          <ac:spMkLst>
            <pc:docMk/>
            <pc:sldMk cId="3261878550" sldId="2147198673"/>
            <ac:spMk id="11" creationId="{4CE2265D-6309-48D6-7A65-85D6316D590A}"/>
          </ac:spMkLst>
        </pc:spChg>
        <pc:spChg chg="add del">
          <ac:chgData name="Tilde Hagelin" userId="4ef35cfe-9b84-4e8e-a352-a9a7e83493e0" providerId="ADAL" clId="{A578B641-7D8E-448C-9019-C9404FBA4DD7}" dt="2025-06-02T12:41:34.480" v="6166" actId="22"/>
          <ac:spMkLst>
            <pc:docMk/>
            <pc:sldMk cId="3261878550" sldId="2147198673"/>
            <ac:spMk id="14" creationId="{536FCF13-89E2-7DF3-9E75-2718B3686561}"/>
          </ac:spMkLst>
        </pc:spChg>
        <pc:spChg chg="add mod">
          <ac:chgData name="Tilde Hagelin" userId="4ef35cfe-9b84-4e8e-a352-a9a7e83493e0" providerId="ADAL" clId="{A578B641-7D8E-448C-9019-C9404FBA4DD7}" dt="2025-06-02T12:43:25.966" v="6201"/>
          <ac:spMkLst>
            <pc:docMk/>
            <pc:sldMk cId="3261878550" sldId="2147198673"/>
            <ac:spMk id="16" creationId="{992F2B41-8CF1-A004-F31C-B6A1E41A9BB7}"/>
          </ac:spMkLst>
        </pc:spChg>
        <pc:spChg chg="add mod">
          <ac:chgData name="Tilde Hagelin" userId="4ef35cfe-9b84-4e8e-a352-a9a7e83493e0" providerId="ADAL" clId="{A578B641-7D8E-448C-9019-C9404FBA4DD7}" dt="2025-06-02T12:44:46.526" v="6250"/>
          <ac:spMkLst>
            <pc:docMk/>
            <pc:sldMk cId="3261878550" sldId="2147198673"/>
            <ac:spMk id="17" creationId="{D2A05AA0-0388-3105-8877-2119C5D9F5E2}"/>
          </ac:spMkLst>
        </pc:spChg>
        <pc:spChg chg="add mod">
          <ac:chgData name="Tilde Hagelin" userId="4ef35cfe-9b84-4e8e-a352-a9a7e83493e0" providerId="ADAL" clId="{A578B641-7D8E-448C-9019-C9404FBA4DD7}" dt="2025-06-02T12:44:43.402" v="6246"/>
          <ac:spMkLst>
            <pc:docMk/>
            <pc:sldMk cId="3261878550" sldId="2147198673"/>
            <ac:spMk id="19" creationId="{281ED643-F46F-C68C-8102-D7A9CCE28DFF}"/>
          </ac:spMkLst>
        </pc:spChg>
        <pc:spChg chg="add mod">
          <ac:chgData name="Tilde Hagelin" userId="4ef35cfe-9b84-4e8e-a352-a9a7e83493e0" providerId="ADAL" clId="{A578B641-7D8E-448C-9019-C9404FBA4DD7}" dt="2025-06-02T12:44:40.629" v="6242"/>
          <ac:spMkLst>
            <pc:docMk/>
            <pc:sldMk cId="3261878550" sldId="2147198673"/>
            <ac:spMk id="20" creationId="{142760DD-5704-8E39-0EA1-60C34905E55B}"/>
          </ac:spMkLst>
        </pc:spChg>
        <pc:spChg chg="mod">
          <ac:chgData name="Tilde Hagelin" userId="4ef35cfe-9b84-4e8e-a352-a9a7e83493e0" providerId="ADAL" clId="{A578B641-7D8E-448C-9019-C9404FBA4DD7}" dt="2025-06-02T12:43:29.769" v="6205"/>
          <ac:spMkLst>
            <pc:docMk/>
            <pc:sldMk cId="3261878550" sldId="2147198673"/>
            <ac:spMk id="23" creationId="{FCE344DF-34BA-9322-9F2D-ED1FC64FAD00}"/>
          </ac:spMkLst>
        </pc:spChg>
        <pc:spChg chg="mod">
          <ac:chgData name="Tilde Hagelin" userId="4ef35cfe-9b84-4e8e-a352-a9a7e83493e0" providerId="ADAL" clId="{A578B641-7D8E-448C-9019-C9404FBA4DD7}" dt="2025-06-02T12:44:46.526" v="6248"/>
          <ac:spMkLst>
            <pc:docMk/>
            <pc:sldMk cId="3261878550" sldId="2147198673"/>
            <ac:spMk id="24" creationId="{B96E250E-5FE2-F94B-22D6-9290DF621FA1}"/>
          </ac:spMkLst>
        </pc:spChg>
        <pc:grpChg chg="del">
          <ac:chgData name="Tilde Hagelin" userId="4ef35cfe-9b84-4e8e-a352-a9a7e83493e0" providerId="ADAL" clId="{A578B641-7D8E-448C-9019-C9404FBA4DD7}" dt="2025-06-02T12:39:51.880" v="6116" actId="478"/>
          <ac:grpSpMkLst>
            <pc:docMk/>
            <pc:sldMk cId="3261878550" sldId="2147198673"/>
            <ac:grpSpMk id="21" creationId="{8C4F256B-1563-F508-791B-D179E2663404}"/>
          </ac:grpSpMkLst>
        </pc:grpChg>
      </pc:sldChg>
      <pc:sldChg chg="delSp modSp add del mod">
        <pc:chgData name="Tilde Hagelin" userId="4ef35cfe-9b84-4e8e-a352-a9a7e83493e0" providerId="ADAL" clId="{A578B641-7D8E-448C-9019-C9404FBA4DD7}" dt="2025-06-02T12:35:18.313" v="6068" actId="47"/>
        <pc:sldMkLst>
          <pc:docMk/>
          <pc:sldMk cId="2216225311" sldId="2147198674"/>
        </pc:sldMkLst>
        <pc:spChg chg="mod">
          <ac:chgData name="Tilde Hagelin" userId="4ef35cfe-9b84-4e8e-a352-a9a7e83493e0" providerId="ADAL" clId="{A578B641-7D8E-448C-9019-C9404FBA4DD7}" dt="2025-06-02T12:34:43.187" v="6065" actId="14100"/>
          <ac:spMkLst>
            <pc:docMk/>
            <pc:sldMk cId="2216225311" sldId="2147198674"/>
            <ac:spMk id="23" creationId="{FE5993EE-AC6A-E195-B9BE-C450F559FBB7}"/>
          </ac:spMkLst>
        </pc:spChg>
        <pc:spChg chg="mod">
          <ac:chgData name="Tilde Hagelin" userId="4ef35cfe-9b84-4e8e-a352-a9a7e83493e0" providerId="ADAL" clId="{A578B641-7D8E-448C-9019-C9404FBA4DD7}" dt="2025-06-02T12:31:31.348" v="5975" actId="14100"/>
          <ac:spMkLst>
            <pc:docMk/>
            <pc:sldMk cId="2216225311" sldId="2147198674"/>
            <ac:spMk id="24" creationId="{94B03D1D-312B-A35F-3EAC-96C35AE1FD24}"/>
          </ac:spMkLst>
        </pc:spChg>
        <pc:grpChg chg="del">
          <ac:chgData name="Tilde Hagelin" userId="4ef35cfe-9b84-4e8e-a352-a9a7e83493e0" providerId="ADAL" clId="{A578B641-7D8E-448C-9019-C9404FBA4DD7}" dt="2025-06-02T12:30:08.795" v="5966" actId="478"/>
          <ac:grpSpMkLst>
            <pc:docMk/>
            <pc:sldMk cId="2216225311" sldId="2147198674"/>
            <ac:grpSpMk id="21" creationId="{F8A63206-F23D-EEE7-F5A6-47CEF572035A}"/>
          </ac:grpSpMkLst>
        </pc:grpChg>
      </pc:sldChg>
      <pc:sldMasterChg chg="modSp mod modSldLayout">
        <pc:chgData name="Tilde Hagelin" userId="4ef35cfe-9b84-4e8e-a352-a9a7e83493e0" providerId="ADAL" clId="{A578B641-7D8E-448C-9019-C9404FBA4DD7}" dt="2025-06-02T14:30:08.761" v="6461"/>
        <pc:sldMasterMkLst>
          <pc:docMk/>
          <pc:sldMasterMk cId="2035559284" sldId="2147483660"/>
        </pc:sldMasterMkLst>
        <pc:picChg chg="ord">
          <ac:chgData name="Tilde Hagelin" userId="4ef35cfe-9b84-4e8e-a352-a9a7e83493e0" providerId="ADAL" clId="{A578B641-7D8E-448C-9019-C9404FBA4DD7}" dt="2025-06-02T09:06:23.564" v="2745" actId="166"/>
          <ac:picMkLst>
            <pc:docMk/>
            <pc:sldMasterMk cId="2035559284" sldId="2147483660"/>
            <ac:picMk id="6" creationId="{95A5E953-50F9-1BA8-4372-278E440140AA}"/>
          </ac:picMkLst>
        </pc:picChg>
        <pc:sldLayoutChg chg="addSp delSp modSp mod">
          <pc:chgData name="Tilde Hagelin" userId="4ef35cfe-9b84-4e8e-a352-a9a7e83493e0" providerId="ADAL" clId="{A578B641-7D8E-448C-9019-C9404FBA4DD7}" dt="2025-06-02T12:17:05.591" v="5815"/>
          <pc:sldLayoutMkLst>
            <pc:docMk/>
            <pc:sldMasterMk cId="2035559284" sldId="2147483660"/>
            <pc:sldLayoutMk cId="2035615424" sldId="2147483669"/>
          </pc:sldLayoutMkLst>
          <pc:spChg chg="add del mod modVis">
            <ac:chgData name="Tilde Hagelin" userId="4ef35cfe-9b84-4e8e-a352-a9a7e83493e0" providerId="ADAL" clId="{A578B641-7D8E-448C-9019-C9404FBA4DD7}" dt="2025-06-02T06:26:18.744" v="13"/>
            <ac:spMkLst>
              <pc:docMk/>
              <pc:sldMasterMk cId="2035559284" sldId="2147483660"/>
              <pc:sldLayoutMk cId="2035615424" sldId="2147483669"/>
              <ac:spMk id="3" creationId="{A61BE176-B562-D162-8334-F63B8D286F0A}"/>
            </ac:spMkLst>
          </pc:spChg>
          <pc:spChg chg="add del mod modVis">
            <ac:chgData name="Tilde Hagelin" userId="4ef35cfe-9b84-4e8e-a352-a9a7e83493e0" providerId="ADAL" clId="{A578B641-7D8E-448C-9019-C9404FBA4DD7}" dt="2025-06-02T12:09:36.603" v="5582"/>
            <ac:spMkLst>
              <pc:docMk/>
              <pc:sldMasterMk cId="2035559284" sldId="2147483660"/>
              <pc:sldLayoutMk cId="2035615424" sldId="2147483669"/>
              <ac:spMk id="3" creationId="{F3B72218-FDBF-8A78-E487-9BEAE2482C5D}"/>
            </ac:spMkLst>
          </pc:spChg>
          <pc:spChg chg="add del mod modVis">
            <ac:chgData name="Tilde Hagelin" userId="4ef35cfe-9b84-4e8e-a352-a9a7e83493e0" providerId="ADAL" clId="{A578B641-7D8E-448C-9019-C9404FBA4DD7}" dt="2025-06-02T12:17:05.583" v="5808"/>
            <ac:spMkLst>
              <pc:docMk/>
              <pc:sldMasterMk cId="2035559284" sldId="2147483660"/>
              <pc:sldLayoutMk cId="2035615424" sldId="2147483669"/>
              <ac:spMk id="4" creationId="{82E6243C-E2B5-C741-81BC-0BC2478182BD}"/>
            </ac:spMkLst>
          </pc:spChg>
          <pc:spChg chg="add del mod modVis">
            <ac:chgData name="Tilde Hagelin" userId="4ef35cfe-9b84-4e8e-a352-a9a7e83493e0" providerId="ADAL" clId="{A578B641-7D8E-448C-9019-C9404FBA4DD7}" dt="2025-06-02T06:39:04.119" v="185"/>
            <ac:spMkLst>
              <pc:docMk/>
              <pc:sldMasterMk cId="2035559284" sldId="2147483660"/>
              <pc:sldLayoutMk cId="2035615424" sldId="2147483669"/>
              <ac:spMk id="4" creationId="{E55C017B-F176-3DED-1425-4A2F073B9118}"/>
            </ac:spMkLst>
          </pc:spChg>
          <pc:spChg chg="add mod modVis">
            <ac:chgData name="Tilde Hagelin" userId="4ef35cfe-9b84-4e8e-a352-a9a7e83493e0" providerId="ADAL" clId="{A578B641-7D8E-448C-9019-C9404FBA4DD7}" dt="2025-06-02T12:17:05.591" v="5815"/>
            <ac:spMkLst>
              <pc:docMk/>
              <pc:sldMasterMk cId="2035559284" sldId="2147483660"/>
              <pc:sldLayoutMk cId="2035615424" sldId="2147483669"/>
              <ac:spMk id="7" creationId="{1B248626-4B8C-96AA-8341-049B31B358F3}"/>
            </ac:spMkLst>
          </pc:spChg>
          <pc:spChg chg="add del mod modVis">
            <ac:chgData name="Tilde Hagelin" userId="4ef35cfe-9b84-4e8e-a352-a9a7e83493e0" providerId="ADAL" clId="{A578B641-7D8E-448C-9019-C9404FBA4DD7}" dt="2025-06-02T06:46:02.380" v="452"/>
            <ac:spMkLst>
              <pc:docMk/>
              <pc:sldMasterMk cId="2035559284" sldId="2147483660"/>
              <pc:sldLayoutMk cId="2035615424" sldId="2147483669"/>
              <ac:spMk id="7" creationId="{2432A3EF-9718-A5C5-9C02-046A51B46CF6}"/>
            </ac:spMkLst>
          </pc:spChg>
          <pc:spChg chg="add del mod modVis">
            <ac:chgData name="Tilde Hagelin" userId="4ef35cfe-9b84-4e8e-a352-a9a7e83493e0" providerId="ADAL" clId="{A578B641-7D8E-448C-9019-C9404FBA4DD7}" dt="2025-06-02T06:52:56.491" v="1153"/>
            <ac:spMkLst>
              <pc:docMk/>
              <pc:sldMasterMk cId="2035559284" sldId="2147483660"/>
              <pc:sldLayoutMk cId="2035615424" sldId="2147483669"/>
              <ac:spMk id="8" creationId="{205467B9-EF37-BCD8-5234-317B4138DBDC}"/>
            </ac:spMkLst>
          </pc:spChg>
          <pc:spChg chg="add del mod modVis">
            <ac:chgData name="Tilde Hagelin" userId="4ef35cfe-9b84-4e8e-a352-a9a7e83493e0" providerId="ADAL" clId="{A578B641-7D8E-448C-9019-C9404FBA4DD7}" dt="2025-06-02T06:53:11.845" v="1163"/>
            <ac:spMkLst>
              <pc:docMk/>
              <pc:sldMasterMk cId="2035559284" sldId="2147483660"/>
              <pc:sldLayoutMk cId="2035615424" sldId="2147483669"/>
              <ac:spMk id="9" creationId="{F5FE4C7C-E679-2FBB-DCAD-4DBF9C865709}"/>
            </ac:spMkLst>
          </pc:spChg>
          <pc:spChg chg="add del mod modVis">
            <ac:chgData name="Tilde Hagelin" userId="4ef35cfe-9b84-4e8e-a352-a9a7e83493e0" providerId="ADAL" clId="{A578B641-7D8E-448C-9019-C9404FBA4DD7}" dt="2025-06-02T06:53:45.194" v="1174"/>
            <ac:spMkLst>
              <pc:docMk/>
              <pc:sldMasterMk cId="2035559284" sldId="2147483660"/>
              <pc:sldLayoutMk cId="2035615424" sldId="2147483669"/>
              <ac:spMk id="10" creationId="{A4225CDE-CDDA-E4E6-B2A7-5C6EF33E8FE0}"/>
            </ac:spMkLst>
          </pc:spChg>
          <pc:spChg chg="add del mod modVis">
            <ac:chgData name="Tilde Hagelin" userId="4ef35cfe-9b84-4e8e-a352-a9a7e83493e0" providerId="ADAL" clId="{A578B641-7D8E-448C-9019-C9404FBA4DD7}" dt="2025-06-02T06:54:28.610" v="1201"/>
            <ac:spMkLst>
              <pc:docMk/>
              <pc:sldMasterMk cId="2035559284" sldId="2147483660"/>
              <pc:sldLayoutMk cId="2035615424" sldId="2147483669"/>
              <ac:spMk id="11" creationId="{C3F6472D-9411-AF3E-1C4F-1243D5412055}"/>
            </ac:spMkLst>
          </pc:spChg>
          <pc:spChg chg="add del mod modVis">
            <ac:chgData name="Tilde Hagelin" userId="4ef35cfe-9b84-4e8e-a352-a9a7e83493e0" providerId="ADAL" clId="{A578B641-7D8E-448C-9019-C9404FBA4DD7}" dt="2025-06-02T06:55:06.882" v="1226"/>
            <ac:spMkLst>
              <pc:docMk/>
              <pc:sldMasterMk cId="2035559284" sldId="2147483660"/>
              <pc:sldLayoutMk cId="2035615424" sldId="2147483669"/>
              <ac:spMk id="12" creationId="{BD5ACAB7-5156-90E7-E549-034BC84F5900}"/>
            </ac:spMkLst>
          </pc:spChg>
          <pc:spChg chg="add del mod modVis">
            <ac:chgData name="Tilde Hagelin" userId="4ef35cfe-9b84-4e8e-a352-a9a7e83493e0" providerId="ADAL" clId="{A578B641-7D8E-448C-9019-C9404FBA4DD7}" dt="2025-06-02T06:55:28.506" v="1236"/>
            <ac:spMkLst>
              <pc:docMk/>
              <pc:sldMasterMk cId="2035559284" sldId="2147483660"/>
              <pc:sldLayoutMk cId="2035615424" sldId="2147483669"/>
              <ac:spMk id="13" creationId="{F6D20A66-3A74-CAC5-2E94-B13F3B83CEE3}"/>
            </ac:spMkLst>
          </pc:spChg>
          <pc:spChg chg="add del mod modVis">
            <ac:chgData name="Tilde Hagelin" userId="4ef35cfe-9b84-4e8e-a352-a9a7e83493e0" providerId="ADAL" clId="{A578B641-7D8E-448C-9019-C9404FBA4DD7}" dt="2025-06-02T07:04:50.483" v="1418"/>
            <ac:spMkLst>
              <pc:docMk/>
              <pc:sldMasterMk cId="2035559284" sldId="2147483660"/>
              <pc:sldLayoutMk cId="2035615424" sldId="2147483669"/>
              <ac:spMk id="14" creationId="{53210AC9-715B-2CD5-613A-C1DA367893AF}"/>
            </ac:spMkLst>
          </pc:spChg>
          <pc:spChg chg="add mod modVis">
            <ac:chgData name="Tilde Hagelin" userId="4ef35cfe-9b84-4e8e-a352-a9a7e83493e0" providerId="ADAL" clId="{A578B641-7D8E-448C-9019-C9404FBA4DD7}" dt="2025-06-02T06:57:28.690" v="1278"/>
            <ac:spMkLst>
              <pc:docMk/>
              <pc:sldMasterMk cId="2035559284" sldId="2147483660"/>
              <pc:sldLayoutMk cId="2035615424" sldId="2147483669"/>
              <ac:spMk id="15" creationId="{5438A16E-3968-2692-5DC1-62218CDB8634}"/>
            </ac:spMkLst>
          </pc:spChg>
          <pc:spChg chg="add del mod modVis">
            <ac:chgData name="Tilde Hagelin" userId="4ef35cfe-9b84-4e8e-a352-a9a7e83493e0" providerId="ADAL" clId="{A578B641-7D8E-448C-9019-C9404FBA4DD7}" dt="2025-06-02T07:22:06.548" v="1513"/>
            <ac:spMkLst>
              <pc:docMk/>
              <pc:sldMasterMk cId="2035559284" sldId="2147483660"/>
              <pc:sldLayoutMk cId="2035615424" sldId="2147483669"/>
              <ac:spMk id="16" creationId="{424DB6BD-EFD7-F421-2074-E466BFCA48DB}"/>
            </ac:spMkLst>
          </pc:spChg>
          <pc:spChg chg="add del mod modVis">
            <ac:chgData name="Tilde Hagelin" userId="4ef35cfe-9b84-4e8e-a352-a9a7e83493e0" providerId="ADAL" clId="{A578B641-7D8E-448C-9019-C9404FBA4DD7}" dt="2025-06-02T08:17:51.003" v="2327"/>
            <ac:spMkLst>
              <pc:docMk/>
              <pc:sldMasterMk cId="2035559284" sldId="2147483660"/>
              <pc:sldLayoutMk cId="2035615424" sldId="2147483669"/>
              <ac:spMk id="17" creationId="{C5F2A933-6F69-6F56-50D2-7671018A865E}"/>
            </ac:spMkLst>
          </pc:spChg>
          <pc:spChg chg="add del mod modVis">
            <ac:chgData name="Tilde Hagelin" userId="4ef35cfe-9b84-4e8e-a352-a9a7e83493e0" providerId="ADAL" clId="{A578B641-7D8E-448C-9019-C9404FBA4DD7}" dt="2025-06-02T08:50:53.871" v="2582"/>
            <ac:spMkLst>
              <pc:docMk/>
              <pc:sldMasterMk cId="2035559284" sldId="2147483660"/>
              <pc:sldLayoutMk cId="2035615424" sldId="2147483669"/>
              <ac:spMk id="18" creationId="{C19FD529-0B48-0468-B739-D2AED5223D02}"/>
            </ac:spMkLst>
          </pc:spChg>
          <pc:spChg chg="add mod modVis">
            <ac:chgData name="Tilde Hagelin" userId="4ef35cfe-9b84-4e8e-a352-a9a7e83493e0" providerId="ADAL" clId="{A578B641-7D8E-448C-9019-C9404FBA4DD7}" dt="2025-06-02T08:27:08.125" v="2376"/>
            <ac:spMkLst>
              <pc:docMk/>
              <pc:sldMasterMk cId="2035559284" sldId="2147483660"/>
              <pc:sldLayoutMk cId="2035615424" sldId="2147483669"/>
              <ac:spMk id="19" creationId="{D39421D7-CDFA-4352-6A4E-C2257F71AFB9}"/>
            </ac:spMkLst>
          </pc:spChg>
          <pc:spChg chg="add del mod modVis">
            <ac:chgData name="Tilde Hagelin" userId="4ef35cfe-9b84-4e8e-a352-a9a7e83493e0" providerId="ADAL" clId="{A578B641-7D8E-448C-9019-C9404FBA4DD7}" dt="2025-06-02T08:58:44.939" v="2648"/>
            <ac:spMkLst>
              <pc:docMk/>
              <pc:sldMasterMk cId="2035559284" sldId="2147483660"/>
              <pc:sldLayoutMk cId="2035615424" sldId="2147483669"/>
              <ac:spMk id="20" creationId="{B2BBFFC5-16EC-5788-594D-2E872B7AE27A}"/>
            </ac:spMkLst>
          </pc:spChg>
          <pc:spChg chg="add del mod modVis">
            <ac:chgData name="Tilde Hagelin" userId="4ef35cfe-9b84-4e8e-a352-a9a7e83493e0" providerId="ADAL" clId="{A578B641-7D8E-448C-9019-C9404FBA4DD7}" dt="2025-06-02T09:00:30.995" v="2676"/>
            <ac:spMkLst>
              <pc:docMk/>
              <pc:sldMasterMk cId="2035559284" sldId="2147483660"/>
              <pc:sldLayoutMk cId="2035615424" sldId="2147483669"/>
              <ac:spMk id="21" creationId="{048CCE94-5188-725E-F8A5-67A493299F22}"/>
            </ac:spMkLst>
          </pc:spChg>
          <pc:spChg chg="add del mod modVis">
            <ac:chgData name="Tilde Hagelin" userId="4ef35cfe-9b84-4e8e-a352-a9a7e83493e0" providerId="ADAL" clId="{A578B641-7D8E-448C-9019-C9404FBA4DD7}" dt="2025-06-02T09:12:49.858" v="2782"/>
            <ac:spMkLst>
              <pc:docMk/>
              <pc:sldMasterMk cId="2035559284" sldId="2147483660"/>
              <pc:sldLayoutMk cId="2035615424" sldId="2147483669"/>
              <ac:spMk id="22" creationId="{B7CFAF07-2F3E-102A-6968-25CD35EAAFE8}"/>
            </ac:spMkLst>
          </pc:spChg>
          <pc:spChg chg="add del mod modVis">
            <ac:chgData name="Tilde Hagelin" userId="4ef35cfe-9b84-4e8e-a352-a9a7e83493e0" providerId="ADAL" clId="{A578B641-7D8E-448C-9019-C9404FBA4DD7}" dt="2025-06-02T10:11:28.629" v="3705"/>
            <ac:spMkLst>
              <pc:docMk/>
              <pc:sldMasterMk cId="2035559284" sldId="2147483660"/>
              <pc:sldLayoutMk cId="2035615424" sldId="2147483669"/>
              <ac:spMk id="23" creationId="{B66C4FB4-017C-942C-2610-A62E5DA0912A}"/>
            </ac:spMkLst>
          </pc:spChg>
          <pc:spChg chg="add mod modVis">
            <ac:chgData name="Tilde Hagelin" userId="4ef35cfe-9b84-4e8e-a352-a9a7e83493e0" providerId="ADAL" clId="{A578B641-7D8E-448C-9019-C9404FBA4DD7}" dt="2025-06-02T09:20:58.747" v="2926"/>
            <ac:spMkLst>
              <pc:docMk/>
              <pc:sldMasterMk cId="2035559284" sldId="2147483660"/>
              <pc:sldLayoutMk cId="2035615424" sldId="2147483669"/>
              <ac:spMk id="24" creationId="{75F52108-E3B4-6CDB-F4BB-3BE098A86F59}"/>
            </ac:spMkLst>
          </pc:spChg>
          <pc:spChg chg="add del mod modVis">
            <ac:chgData name="Tilde Hagelin" userId="4ef35cfe-9b84-4e8e-a352-a9a7e83493e0" providerId="ADAL" clId="{A578B641-7D8E-448C-9019-C9404FBA4DD7}" dt="2025-06-02T10:39:34.782" v="4431"/>
            <ac:spMkLst>
              <pc:docMk/>
              <pc:sldMasterMk cId="2035559284" sldId="2147483660"/>
              <pc:sldLayoutMk cId="2035615424" sldId="2147483669"/>
              <ac:spMk id="25" creationId="{82EDA224-2339-0C10-5E2F-D298455ADAA7}"/>
            </ac:spMkLst>
          </pc:spChg>
          <pc:spChg chg="add mod modVis">
            <ac:chgData name="Tilde Hagelin" userId="4ef35cfe-9b84-4e8e-a352-a9a7e83493e0" providerId="ADAL" clId="{A578B641-7D8E-448C-9019-C9404FBA4DD7}" dt="2025-06-02T10:28:42.318" v="4291"/>
            <ac:spMkLst>
              <pc:docMk/>
              <pc:sldMasterMk cId="2035559284" sldId="2147483660"/>
              <pc:sldLayoutMk cId="2035615424" sldId="2147483669"/>
              <ac:spMk id="26" creationId="{2A53E011-461C-0396-7F01-C44674607525}"/>
            </ac:spMkLst>
          </pc:spChg>
          <pc:spChg chg="add mod modVis">
            <ac:chgData name="Tilde Hagelin" userId="4ef35cfe-9b84-4e8e-a352-a9a7e83493e0" providerId="ADAL" clId="{A578B641-7D8E-448C-9019-C9404FBA4DD7}" dt="2025-06-02T10:28:56.818" v="4304"/>
            <ac:spMkLst>
              <pc:docMk/>
              <pc:sldMasterMk cId="2035559284" sldId="2147483660"/>
              <pc:sldLayoutMk cId="2035615424" sldId="2147483669"/>
              <ac:spMk id="27" creationId="{28096F34-75E1-B8E0-DB35-A0B05B94245F}"/>
            </ac:spMkLst>
          </pc:spChg>
          <pc:spChg chg="add del mod modVis">
            <ac:chgData name="Tilde Hagelin" userId="4ef35cfe-9b84-4e8e-a352-a9a7e83493e0" providerId="ADAL" clId="{A578B641-7D8E-448C-9019-C9404FBA4DD7}" dt="2025-06-02T10:40:21.485" v="4449"/>
            <ac:spMkLst>
              <pc:docMk/>
              <pc:sldMasterMk cId="2035559284" sldId="2147483660"/>
              <pc:sldLayoutMk cId="2035615424" sldId="2147483669"/>
              <ac:spMk id="28" creationId="{6E6474D8-DF10-1DA7-FD6E-7E0DC1545A18}"/>
            </ac:spMkLst>
          </pc:spChg>
          <pc:spChg chg="add del mod modVis">
            <ac:chgData name="Tilde Hagelin" userId="4ef35cfe-9b84-4e8e-a352-a9a7e83493e0" providerId="ADAL" clId="{A578B641-7D8E-448C-9019-C9404FBA4DD7}" dt="2025-06-02T10:48:49.331" v="4671"/>
            <ac:spMkLst>
              <pc:docMk/>
              <pc:sldMasterMk cId="2035559284" sldId="2147483660"/>
              <pc:sldLayoutMk cId="2035615424" sldId="2147483669"/>
              <ac:spMk id="29" creationId="{28D2F713-594A-E59F-1DBD-E2A85E5937C7}"/>
            </ac:spMkLst>
          </pc:spChg>
          <pc:spChg chg="add del mod modVis">
            <ac:chgData name="Tilde Hagelin" userId="4ef35cfe-9b84-4e8e-a352-a9a7e83493e0" providerId="ADAL" clId="{A578B641-7D8E-448C-9019-C9404FBA4DD7}" dt="2025-06-02T10:50:19.565" v="4689"/>
            <ac:spMkLst>
              <pc:docMk/>
              <pc:sldMasterMk cId="2035559284" sldId="2147483660"/>
              <pc:sldLayoutMk cId="2035615424" sldId="2147483669"/>
              <ac:spMk id="30" creationId="{2609A2E2-2A43-7058-08FF-4406CC007BB2}"/>
            </ac:spMkLst>
          </pc:spChg>
          <pc:spChg chg="add del mod modVis">
            <ac:chgData name="Tilde Hagelin" userId="4ef35cfe-9b84-4e8e-a352-a9a7e83493e0" providerId="ADAL" clId="{A578B641-7D8E-448C-9019-C9404FBA4DD7}" dt="2025-06-02T11:04:32.705" v="5038"/>
            <ac:spMkLst>
              <pc:docMk/>
              <pc:sldMasterMk cId="2035559284" sldId="2147483660"/>
              <pc:sldLayoutMk cId="2035615424" sldId="2147483669"/>
              <ac:spMk id="31" creationId="{A325C532-674D-7DAF-C620-E9DCFDD18B21}"/>
            </ac:spMkLst>
          </pc:spChg>
          <pc:spChg chg="add del mod modVis">
            <ac:chgData name="Tilde Hagelin" userId="4ef35cfe-9b84-4e8e-a352-a9a7e83493e0" providerId="ADAL" clId="{A578B641-7D8E-448C-9019-C9404FBA4DD7}" dt="2025-06-02T11:12:23.129" v="5145"/>
            <ac:spMkLst>
              <pc:docMk/>
              <pc:sldMasterMk cId="2035559284" sldId="2147483660"/>
              <pc:sldLayoutMk cId="2035615424" sldId="2147483669"/>
              <ac:spMk id="32" creationId="{2BAEACA6-1938-B522-1272-F120D89A0DDE}"/>
            </ac:spMkLst>
          </pc:spChg>
        </pc:sldLayoutChg>
        <pc:sldLayoutChg chg="addSp delSp modSp mod">
          <pc:chgData name="Tilde Hagelin" userId="4ef35cfe-9b84-4e8e-a352-a9a7e83493e0" providerId="ADAL" clId="{A578B641-7D8E-448C-9019-C9404FBA4DD7}" dt="2025-06-02T12:30:06.788" v="5965"/>
          <pc:sldLayoutMkLst>
            <pc:docMk/>
            <pc:sldMasterMk cId="2035559284" sldId="2147483660"/>
            <pc:sldLayoutMk cId="1604453725" sldId="2147483679"/>
          </pc:sldLayoutMkLst>
          <pc:spChg chg="del">
            <ac:chgData name="Tilde Hagelin" userId="4ef35cfe-9b84-4e8e-a352-a9a7e83493e0" providerId="ADAL" clId="{A578B641-7D8E-448C-9019-C9404FBA4DD7}" dt="2025-06-02T12:08:16.712" v="5564"/>
            <ac:spMkLst>
              <pc:docMk/>
              <pc:sldMasterMk cId="2035559284" sldId="2147483660"/>
              <pc:sldLayoutMk cId="1604453725" sldId="2147483679"/>
              <ac:spMk id="2" creationId="{6A5F0879-DF83-461A-A3C1-DE847661AE1E}"/>
            </ac:spMkLst>
          </pc:spChg>
          <pc:spChg chg="add del mod modVis">
            <ac:chgData name="Tilde Hagelin" userId="4ef35cfe-9b84-4e8e-a352-a9a7e83493e0" providerId="ADAL" clId="{A578B641-7D8E-448C-9019-C9404FBA4DD7}" dt="2025-06-02T12:28:29.812" v="5936"/>
            <ac:spMkLst>
              <pc:docMk/>
              <pc:sldMasterMk cId="2035559284" sldId="2147483660"/>
              <pc:sldLayoutMk cId="1604453725" sldId="2147483679"/>
              <ac:spMk id="3" creationId="{8B55A377-0693-EC61-FF7D-FB982A5E3F3B}"/>
            </ac:spMkLst>
          </pc:spChg>
          <pc:spChg chg="add del mod modVis">
            <ac:chgData name="Tilde Hagelin" userId="4ef35cfe-9b84-4e8e-a352-a9a7e83493e0" providerId="ADAL" clId="{A578B641-7D8E-448C-9019-C9404FBA4DD7}" dt="2025-06-02T12:30:06.784" v="5958"/>
            <ac:spMkLst>
              <pc:docMk/>
              <pc:sldMasterMk cId="2035559284" sldId="2147483660"/>
              <pc:sldLayoutMk cId="1604453725" sldId="2147483679"/>
              <ac:spMk id="7" creationId="{2DB86098-EB29-F420-5374-A27ABFC3CE0E}"/>
            </ac:spMkLst>
          </pc:spChg>
          <pc:spChg chg="add mod modVis">
            <ac:chgData name="Tilde Hagelin" userId="4ef35cfe-9b84-4e8e-a352-a9a7e83493e0" providerId="ADAL" clId="{A578B641-7D8E-448C-9019-C9404FBA4DD7}" dt="2025-06-02T12:30:06.788" v="5965"/>
            <ac:spMkLst>
              <pc:docMk/>
              <pc:sldMasterMk cId="2035559284" sldId="2147483660"/>
              <pc:sldLayoutMk cId="1604453725" sldId="2147483679"/>
              <ac:spMk id="8" creationId="{EC4BB64D-245E-1B1F-5A6B-DFF782072E1E}"/>
            </ac:spMkLst>
          </pc:spChg>
        </pc:sldLayoutChg>
        <pc:sldLayoutChg chg="addSp delSp modSp mod">
          <pc:chgData name="Tilde Hagelin" userId="4ef35cfe-9b84-4e8e-a352-a9a7e83493e0" providerId="ADAL" clId="{A578B641-7D8E-448C-9019-C9404FBA4DD7}" dt="2025-06-02T06:46:30.152" v="480"/>
          <pc:sldLayoutMkLst>
            <pc:docMk/>
            <pc:sldMasterMk cId="2035559284" sldId="2147483660"/>
            <pc:sldLayoutMk cId="3420577511" sldId="2147483690"/>
          </pc:sldLayoutMkLst>
          <pc:spChg chg="add del mod modVis">
            <ac:chgData name="Tilde Hagelin" userId="4ef35cfe-9b84-4e8e-a352-a9a7e83493e0" providerId="ADAL" clId="{A578B641-7D8E-448C-9019-C9404FBA4DD7}" dt="2025-06-02T06:45:59.266" v="443"/>
            <ac:spMkLst>
              <pc:docMk/>
              <pc:sldMasterMk cId="2035559284" sldId="2147483660"/>
              <pc:sldLayoutMk cId="3420577511" sldId="2147483690"/>
              <ac:spMk id="2" creationId="{3C124F12-6A4F-5C1D-6CBF-B4D677D6F333}"/>
            </ac:spMkLst>
          </pc:spChg>
          <pc:spChg chg="add del mod modVis">
            <ac:chgData name="Tilde Hagelin" userId="4ef35cfe-9b84-4e8e-a352-a9a7e83493e0" providerId="ADAL" clId="{A578B641-7D8E-448C-9019-C9404FBA4DD7}" dt="2025-06-02T06:46:14.718" v="464"/>
            <ac:spMkLst>
              <pc:docMk/>
              <pc:sldMasterMk cId="2035559284" sldId="2147483660"/>
              <pc:sldLayoutMk cId="3420577511" sldId="2147483690"/>
              <ac:spMk id="6" creationId="{20D114BF-5DB1-5845-8BE1-98137AB67D96}"/>
            </ac:spMkLst>
          </pc:spChg>
          <pc:spChg chg="add del mod modVis">
            <ac:chgData name="Tilde Hagelin" userId="4ef35cfe-9b84-4e8e-a352-a9a7e83493e0" providerId="ADAL" clId="{A578B641-7D8E-448C-9019-C9404FBA4DD7}" dt="2025-06-02T06:46:30.152" v="473"/>
            <ac:spMkLst>
              <pc:docMk/>
              <pc:sldMasterMk cId="2035559284" sldId="2147483660"/>
              <pc:sldLayoutMk cId="3420577511" sldId="2147483690"/>
              <ac:spMk id="7" creationId="{BBB71E6C-3251-68DB-82D6-9F2E2E42E550}"/>
            </ac:spMkLst>
          </pc:spChg>
          <pc:spChg chg="add mod modVis">
            <ac:chgData name="Tilde Hagelin" userId="4ef35cfe-9b84-4e8e-a352-a9a7e83493e0" providerId="ADAL" clId="{A578B641-7D8E-448C-9019-C9404FBA4DD7}" dt="2025-06-02T06:46:30.152" v="480"/>
            <ac:spMkLst>
              <pc:docMk/>
              <pc:sldMasterMk cId="2035559284" sldId="2147483660"/>
              <pc:sldLayoutMk cId="3420577511" sldId="2147483690"/>
              <ac:spMk id="8" creationId="{67E2F008-97CE-A926-3C35-2861E6D06D2B}"/>
            </ac:spMkLst>
          </pc:spChg>
        </pc:sldLayoutChg>
        <pc:sldLayoutChg chg="modSp">
          <pc:chgData name="Tilde Hagelin" userId="4ef35cfe-9b84-4e8e-a352-a9a7e83493e0" providerId="ADAL" clId="{A578B641-7D8E-448C-9019-C9404FBA4DD7}" dt="2025-06-02T14:30:08.761" v="6461"/>
          <pc:sldLayoutMkLst>
            <pc:docMk/>
            <pc:sldMasterMk cId="2035559284" sldId="2147483660"/>
            <pc:sldLayoutMk cId="3066907525" sldId="2147483710"/>
          </pc:sldLayoutMkLst>
          <pc:spChg chg="mod">
            <ac:chgData name="Tilde Hagelin" userId="4ef35cfe-9b84-4e8e-a352-a9a7e83493e0" providerId="ADAL" clId="{A578B641-7D8E-448C-9019-C9404FBA4DD7}" dt="2025-06-02T14:30:08.761" v="6461"/>
            <ac:spMkLst>
              <pc:docMk/>
              <pc:sldMasterMk cId="2035559284" sldId="2147483660"/>
              <pc:sldLayoutMk cId="3066907525" sldId="2147483710"/>
              <ac:spMk id="11" creationId="{3F8F0C3C-C392-883F-FF7A-F5E65EE639D8}"/>
            </ac:spMkLst>
          </pc:spChg>
        </pc:sldLayoutChg>
      </pc:sldMasterChg>
    </pc:docChg>
  </pc:docChgLst>
  <pc:docChgLst>
    <pc:chgData name="Jack Watson" userId="93e9fca6-2974-4d06-9343-103f08ed414f" providerId="ADAL" clId="{780865D2-11DA-4632-911B-7CCA07C772FC}"/>
    <pc:docChg chg="undo custSel modSld">
      <pc:chgData name="Jack Watson" userId="93e9fca6-2974-4d06-9343-103f08ed414f" providerId="ADAL" clId="{780865D2-11DA-4632-911B-7CCA07C772FC}" dt="2025-06-03T11:54:11.890" v="1258" actId="14100"/>
      <pc:docMkLst>
        <pc:docMk/>
      </pc:docMkLst>
      <pc:sldChg chg="modSp mod">
        <pc:chgData name="Jack Watson" userId="93e9fca6-2974-4d06-9343-103f08ed414f" providerId="ADAL" clId="{780865D2-11DA-4632-911B-7CCA07C772FC}" dt="2025-06-02T14:52:15.758" v="1189" actId="14100"/>
        <pc:sldMkLst>
          <pc:docMk/>
          <pc:sldMk cId="3883067533" sldId="263"/>
        </pc:sldMkLst>
        <pc:spChg chg="mod">
          <ac:chgData name="Jack Watson" userId="93e9fca6-2974-4d06-9343-103f08ed414f" providerId="ADAL" clId="{780865D2-11DA-4632-911B-7CCA07C772FC}" dt="2025-06-02T14:52:15.758" v="1189" actId="14100"/>
          <ac:spMkLst>
            <pc:docMk/>
            <pc:sldMk cId="3883067533" sldId="263"/>
            <ac:spMk id="2" creationId="{EDC5705E-8CDF-CB8C-0BB1-18E555C07E7F}"/>
          </ac:spMkLst>
        </pc:spChg>
        <pc:spChg chg="mod">
          <ac:chgData name="Jack Watson" userId="93e9fca6-2974-4d06-9343-103f08ed414f" providerId="ADAL" clId="{780865D2-11DA-4632-911B-7CCA07C772FC}" dt="2025-06-02T14:52:08.266" v="1183" actId="27636"/>
          <ac:spMkLst>
            <pc:docMk/>
            <pc:sldMk cId="3883067533" sldId="263"/>
            <ac:spMk id="6" creationId="{66CD0A87-373A-13B8-FFC7-0BB676B182C2}"/>
          </ac:spMkLst>
        </pc:spChg>
        <pc:spChg chg="mod">
          <ac:chgData name="Jack Watson" userId="93e9fca6-2974-4d06-9343-103f08ed414f" providerId="ADAL" clId="{780865D2-11DA-4632-911B-7CCA07C772FC}" dt="2025-06-02T14:52:10.293" v="1187" actId="20577"/>
          <ac:spMkLst>
            <pc:docMk/>
            <pc:sldMk cId="3883067533" sldId="263"/>
            <ac:spMk id="7" creationId="{AE020C3C-2817-47BF-D351-84375AF68C5E}"/>
          </ac:spMkLst>
        </pc:spChg>
      </pc:sldChg>
      <pc:sldChg chg="addSp delSp modSp mod">
        <pc:chgData name="Jack Watson" userId="93e9fca6-2974-4d06-9343-103f08ed414f" providerId="ADAL" clId="{780865D2-11DA-4632-911B-7CCA07C772FC}" dt="2025-06-03T11:53:25.224" v="1194" actId="478"/>
        <pc:sldMkLst>
          <pc:docMk/>
          <pc:sldMk cId="96477886" sldId="264"/>
        </pc:sldMkLst>
        <pc:spChg chg="add mod">
          <ac:chgData name="Jack Watson" userId="93e9fca6-2974-4d06-9343-103f08ed414f" providerId="ADAL" clId="{780865D2-11DA-4632-911B-7CCA07C772FC}" dt="2025-06-02T11:36:58.533" v="301" actId="1076"/>
          <ac:spMkLst>
            <pc:docMk/>
            <pc:sldMk cId="96477886" sldId="264"/>
            <ac:spMk id="2" creationId="{24FC23D3-7FAD-3EF1-43BA-1D7F3A978AA9}"/>
          </ac:spMkLst>
        </pc:spChg>
        <pc:spChg chg="add del mod topLvl">
          <ac:chgData name="Jack Watson" userId="93e9fca6-2974-4d06-9343-103f08ed414f" providerId="ADAL" clId="{780865D2-11DA-4632-911B-7CCA07C772FC}" dt="2025-06-03T11:53:25.224" v="1194" actId="478"/>
          <ac:spMkLst>
            <pc:docMk/>
            <pc:sldMk cId="96477886" sldId="264"/>
            <ac:spMk id="6" creationId="{AE9998A5-BDF9-EBFF-9641-08903F616A59}"/>
          </ac:spMkLst>
        </pc:spChg>
        <pc:spChg chg="add del mod">
          <ac:chgData name="Jack Watson" userId="93e9fca6-2974-4d06-9343-103f08ed414f" providerId="ADAL" clId="{780865D2-11DA-4632-911B-7CCA07C772FC}" dt="2025-06-02T11:36:56.474" v="300" actId="478"/>
          <ac:spMkLst>
            <pc:docMk/>
            <pc:sldMk cId="96477886" sldId="264"/>
            <ac:spMk id="7" creationId="{6F726894-A9F1-30DF-99BC-04187DF22E5D}"/>
          </ac:spMkLst>
        </pc:spChg>
        <pc:spChg chg="mod">
          <ac:chgData name="Jack Watson" userId="93e9fca6-2974-4d06-9343-103f08ed414f" providerId="ADAL" clId="{780865D2-11DA-4632-911B-7CCA07C772FC}" dt="2025-06-03T11:49:42.972" v="1190" actId="207"/>
          <ac:spMkLst>
            <pc:docMk/>
            <pc:sldMk cId="96477886" sldId="264"/>
            <ac:spMk id="24" creationId="{11F8222B-B450-C94A-E262-5032DDA79670}"/>
          </ac:spMkLst>
        </pc:spChg>
        <pc:grpChg chg="mod topLvl">
          <ac:chgData name="Jack Watson" userId="93e9fca6-2974-4d06-9343-103f08ed414f" providerId="ADAL" clId="{780865D2-11DA-4632-911B-7CCA07C772FC}" dt="2025-06-03T11:53:25.224" v="1194" actId="478"/>
          <ac:grpSpMkLst>
            <pc:docMk/>
            <pc:sldMk cId="96477886" sldId="264"/>
            <ac:grpSpMk id="18" creationId="{933BECEC-F918-B4FA-20DD-E3C00211EBDF}"/>
          </ac:grpSpMkLst>
        </pc:grpChg>
        <pc:grpChg chg="add del">
          <ac:chgData name="Jack Watson" userId="93e9fca6-2974-4d06-9343-103f08ed414f" providerId="ADAL" clId="{780865D2-11DA-4632-911B-7CCA07C772FC}" dt="2025-06-03T11:53:25.224" v="1194" actId="478"/>
          <ac:grpSpMkLst>
            <pc:docMk/>
            <pc:sldMk cId="96477886" sldId="264"/>
            <ac:grpSpMk id="21" creationId="{2092EA7E-C2DA-F4E1-5044-2849786F92DB}"/>
          </ac:grpSpMkLst>
        </pc:grpChg>
        <pc:picChg chg="add del">
          <ac:chgData name="Jack Watson" userId="93e9fca6-2974-4d06-9343-103f08ed414f" providerId="ADAL" clId="{780865D2-11DA-4632-911B-7CCA07C772FC}" dt="2025-06-03T11:53:24.889" v="1193" actId="478"/>
          <ac:picMkLst>
            <pc:docMk/>
            <pc:sldMk cId="96477886" sldId="264"/>
            <ac:picMk id="8" creationId="{3440D0E3-5C05-9256-2901-A855EC294EDB}"/>
          </ac:picMkLst>
        </pc:picChg>
      </pc:sldChg>
      <pc:sldChg chg="addSp modSp mod">
        <pc:chgData name="Jack Watson" userId="93e9fca6-2974-4d06-9343-103f08ed414f" providerId="ADAL" clId="{780865D2-11DA-4632-911B-7CCA07C772FC}" dt="2025-06-02T11:45:34.605" v="1113" actId="20577"/>
        <pc:sldMkLst>
          <pc:docMk/>
          <pc:sldMk cId="2106460738" sldId="2147198599"/>
        </pc:sldMkLst>
        <pc:spChg chg="add mod">
          <ac:chgData name="Jack Watson" userId="93e9fca6-2974-4d06-9343-103f08ed414f" providerId="ADAL" clId="{780865D2-11DA-4632-911B-7CCA07C772FC}" dt="2025-06-02T11:45:34.605" v="1113" actId="20577"/>
          <ac:spMkLst>
            <pc:docMk/>
            <pc:sldMk cId="2106460738" sldId="2147198599"/>
            <ac:spMk id="2" creationId="{8405EA79-E9B9-E809-749A-F524550A7633}"/>
          </ac:spMkLst>
        </pc:spChg>
      </pc:sldChg>
      <pc:sldChg chg="addSp modSp mod">
        <pc:chgData name="Jack Watson" userId="93e9fca6-2974-4d06-9343-103f08ed414f" providerId="ADAL" clId="{780865D2-11DA-4632-911B-7CCA07C772FC}" dt="2025-06-02T11:35:56.642" v="179" actId="20577"/>
        <pc:sldMkLst>
          <pc:docMk/>
          <pc:sldMk cId="1484304531" sldId="2147198634"/>
        </pc:sldMkLst>
        <pc:spChg chg="add mod">
          <ac:chgData name="Jack Watson" userId="93e9fca6-2974-4d06-9343-103f08ed414f" providerId="ADAL" clId="{780865D2-11DA-4632-911B-7CCA07C772FC}" dt="2025-06-02T11:35:56.642" v="179" actId="20577"/>
          <ac:spMkLst>
            <pc:docMk/>
            <pc:sldMk cId="1484304531" sldId="2147198634"/>
            <ac:spMk id="5" creationId="{2AB1729B-AE37-7DB5-D28A-ED3EAD7ABFAD}"/>
          </ac:spMkLst>
        </pc:spChg>
      </pc:sldChg>
      <pc:sldChg chg="addSp delSp modSp mod">
        <pc:chgData name="Jack Watson" userId="93e9fca6-2974-4d06-9343-103f08ed414f" providerId="ADAL" clId="{780865D2-11DA-4632-911B-7CCA07C772FC}" dt="2025-06-02T11:41:01.204" v="608"/>
        <pc:sldMkLst>
          <pc:docMk/>
          <pc:sldMk cId="1207267117" sldId="2147198650"/>
        </pc:sldMkLst>
        <pc:spChg chg="add del mod">
          <ac:chgData name="Jack Watson" userId="93e9fca6-2974-4d06-9343-103f08ed414f" providerId="ADAL" clId="{780865D2-11DA-4632-911B-7CCA07C772FC}" dt="2025-06-02T11:40:59.187" v="607" actId="478"/>
          <ac:spMkLst>
            <pc:docMk/>
            <pc:sldMk cId="1207267117" sldId="2147198650"/>
            <ac:spMk id="4" creationId="{61E7E1BB-EB2F-BDE2-E4C3-FA5FF70A3B65}"/>
          </ac:spMkLst>
        </pc:spChg>
        <pc:spChg chg="add mod">
          <ac:chgData name="Jack Watson" userId="93e9fca6-2974-4d06-9343-103f08ed414f" providerId="ADAL" clId="{780865D2-11DA-4632-911B-7CCA07C772FC}" dt="2025-06-02T11:41:01.204" v="608"/>
          <ac:spMkLst>
            <pc:docMk/>
            <pc:sldMk cId="1207267117" sldId="2147198650"/>
            <ac:spMk id="6" creationId="{86D0F27C-DF74-FC2D-43D0-27A9C6133768}"/>
          </ac:spMkLst>
        </pc:spChg>
      </pc:sldChg>
      <pc:sldChg chg="addSp modSp mod">
        <pc:chgData name="Jack Watson" userId="93e9fca6-2974-4d06-9343-103f08ed414f" providerId="ADAL" clId="{780865D2-11DA-4632-911B-7CCA07C772FC}" dt="2025-06-02T11:43:01.782" v="732" actId="20577"/>
        <pc:sldMkLst>
          <pc:docMk/>
          <pc:sldMk cId="3779294683" sldId="2147198651"/>
        </pc:sldMkLst>
        <pc:spChg chg="add mod">
          <ac:chgData name="Jack Watson" userId="93e9fca6-2974-4d06-9343-103f08ed414f" providerId="ADAL" clId="{780865D2-11DA-4632-911B-7CCA07C772FC}" dt="2025-06-02T11:43:01.782" v="732" actId="20577"/>
          <ac:spMkLst>
            <pc:docMk/>
            <pc:sldMk cId="3779294683" sldId="2147198651"/>
            <ac:spMk id="5" creationId="{0B8E70AC-21E0-9616-3E4A-4ADD6EA53B04}"/>
          </ac:spMkLst>
        </pc:spChg>
      </pc:sldChg>
      <pc:sldChg chg="addSp modSp mod">
        <pc:chgData name="Jack Watson" userId="93e9fca6-2974-4d06-9343-103f08ed414f" providerId="ADAL" clId="{780865D2-11DA-4632-911B-7CCA07C772FC}" dt="2025-06-02T11:45:17.804" v="1064" actId="20577"/>
        <pc:sldMkLst>
          <pc:docMk/>
          <pc:sldMk cId="4004358584" sldId="2147198652"/>
        </pc:sldMkLst>
        <pc:spChg chg="add mod">
          <ac:chgData name="Jack Watson" userId="93e9fca6-2974-4d06-9343-103f08ed414f" providerId="ADAL" clId="{780865D2-11DA-4632-911B-7CCA07C772FC}" dt="2025-06-02T11:45:17.804" v="1064" actId="20577"/>
          <ac:spMkLst>
            <pc:docMk/>
            <pc:sldMk cId="4004358584" sldId="2147198652"/>
            <ac:spMk id="3" creationId="{653F4D4A-1BD0-0B86-718E-AE82F7C8ABE3}"/>
          </ac:spMkLst>
        </pc:spChg>
        <pc:spChg chg="mod">
          <ac:chgData name="Jack Watson" userId="93e9fca6-2974-4d06-9343-103f08ed414f" providerId="ADAL" clId="{780865D2-11DA-4632-911B-7CCA07C772FC}" dt="2025-06-02T11:37:34.903" v="305" actId="20577"/>
          <ac:spMkLst>
            <pc:docMk/>
            <pc:sldMk cId="4004358584" sldId="2147198652"/>
            <ac:spMk id="14" creationId="{208A7330-E44A-FE07-EC07-E676A27BC966}"/>
          </ac:spMkLst>
        </pc:spChg>
      </pc:sldChg>
      <pc:sldChg chg="modSp mod">
        <pc:chgData name="Jack Watson" userId="93e9fca6-2974-4d06-9343-103f08ed414f" providerId="ADAL" clId="{780865D2-11DA-4632-911B-7CCA07C772FC}" dt="2025-06-03T11:54:11.890" v="1258" actId="14100"/>
        <pc:sldMkLst>
          <pc:docMk/>
          <pc:sldMk cId="899785999" sldId="2147198653"/>
        </pc:sldMkLst>
        <pc:spChg chg="mod">
          <ac:chgData name="Jack Watson" userId="93e9fca6-2974-4d06-9343-103f08ed414f" providerId="ADAL" clId="{780865D2-11DA-4632-911B-7CCA07C772FC}" dt="2025-06-03T11:54:11.890" v="1258" actId="14100"/>
          <ac:spMkLst>
            <pc:docMk/>
            <pc:sldMk cId="899785999" sldId="2147198653"/>
            <ac:spMk id="6" creationId="{0AB7B3AD-77BE-8979-02D2-5B29F260BDD1}"/>
          </ac:spMkLst>
        </pc:spChg>
        <pc:spChg chg="mod">
          <ac:chgData name="Jack Watson" userId="93e9fca6-2974-4d06-9343-103f08ed414f" providerId="ADAL" clId="{780865D2-11DA-4632-911B-7CCA07C772FC}" dt="2025-06-03T11:53:54.985" v="1205" actId="20577"/>
          <ac:spMkLst>
            <pc:docMk/>
            <pc:sldMk cId="899785999" sldId="2147198653"/>
            <ac:spMk id="12" creationId="{F98E34E3-1454-77C2-56D2-1254690146B6}"/>
          </ac:spMkLst>
        </pc:spChg>
      </pc:sldChg>
      <pc:sldChg chg="addSp modSp mod">
        <pc:chgData name="Jack Watson" userId="93e9fca6-2974-4d06-9343-103f08ed414f" providerId="ADAL" clId="{780865D2-11DA-4632-911B-7CCA07C772FC}" dt="2025-06-02T11:42:30.703" v="661" actId="20577"/>
        <pc:sldMkLst>
          <pc:docMk/>
          <pc:sldMk cId="2593157973" sldId="2147198654"/>
        </pc:sldMkLst>
        <pc:spChg chg="add mod">
          <ac:chgData name="Jack Watson" userId="93e9fca6-2974-4d06-9343-103f08ed414f" providerId="ADAL" clId="{780865D2-11DA-4632-911B-7CCA07C772FC}" dt="2025-06-02T11:42:30.703" v="661" actId="20577"/>
          <ac:spMkLst>
            <pc:docMk/>
            <pc:sldMk cId="2593157973" sldId="2147198654"/>
            <ac:spMk id="3" creationId="{0B1D9424-F5C3-25C3-4F09-ED2CFB7D4E17}"/>
          </ac:spMkLst>
        </pc:spChg>
      </pc:sldChg>
      <pc:sldChg chg="addSp modSp mod">
        <pc:chgData name="Jack Watson" userId="93e9fca6-2974-4d06-9343-103f08ed414f" providerId="ADAL" clId="{780865D2-11DA-4632-911B-7CCA07C772FC}" dt="2025-06-02T11:44:03.164" v="879" actId="1076"/>
        <pc:sldMkLst>
          <pc:docMk/>
          <pc:sldMk cId="3282293184" sldId="2147198660"/>
        </pc:sldMkLst>
        <pc:spChg chg="add mod">
          <ac:chgData name="Jack Watson" userId="93e9fca6-2974-4d06-9343-103f08ed414f" providerId="ADAL" clId="{780865D2-11DA-4632-911B-7CCA07C772FC}" dt="2025-06-02T11:44:03.164" v="879" actId="1076"/>
          <ac:spMkLst>
            <pc:docMk/>
            <pc:sldMk cId="3282293184" sldId="2147198660"/>
            <ac:spMk id="3" creationId="{B865CB36-C0B5-A3B1-BFB5-92998DD9D627}"/>
          </ac:spMkLst>
        </pc:spChg>
      </pc:sldChg>
      <pc:sldChg chg="addSp modSp mod">
        <pc:chgData name="Jack Watson" userId="93e9fca6-2974-4d06-9343-103f08ed414f" providerId="ADAL" clId="{780865D2-11DA-4632-911B-7CCA07C772FC}" dt="2025-06-02T11:38:41.457" v="309"/>
        <pc:sldMkLst>
          <pc:docMk/>
          <pc:sldMk cId="4109409709" sldId="2147198661"/>
        </pc:sldMkLst>
        <pc:spChg chg="mod">
          <ac:chgData name="Jack Watson" userId="93e9fca6-2974-4d06-9343-103f08ed414f" providerId="ADAL" clId="{780865D2-11DA-4632-911B-7CCA07C772FC}" dt="2025-06-02T11:38:27.058" v="306" actId="20577"/>
          <ac:spMkLst>
            <pc:docMk/>
            <pc:sldMk cId="4109409709" sldId="2147198661"/>
            <ac:spMk id="3" creationId="{D642C6AB-F4A3-DF4A-52D5-9D2D93A08F65}"/>
          </ac:spMkLst>
        </pc:spChg>
        <pc:spChg chg="add mod">
          <ac:chgData name="Jack Watson" userId="93e9fca6-2974-4d06-9343-103f08ed414f" providerId="ADAL" clId="{780865D2-11DA-4632-911B-7CCA07C772FC}" dt="2025-06-02T11:38:41.457" v="309"/>
          <ac:spMkLst>
            <pc:docMk/>
            <pc:sldMk cId="4109409709" sldId="2147198661"/>
            <ac:spMk id="4" creationId="{4E7491E7-A1C9-BD59-DBCF-FE5A25E69011}"/>
          </ac:spMkLst>
        </pc:spChg>
      </pc:sldChg>
      <pc:sldChg chg="addSp delSp modSp mod">
        <pc:chgData name="Jack Watson" userId="93e9fca6-2974-4d06-9343-103f08ed414f" providerId="ADAL" clId="{780865D2-11DA-4632-911B-7CCA07C772FC}" dt="2025-06-03T11:53:38.873" v="1196" actId="478"/>
        <pc:sldMkLst>
          <pc:docMk/>
          <pc:sldMk cId="2721982516" sldId="2147198662"/>
        </pc:sldMkLst>
        <pc:spChg chg="add mod">
          <ac:chgData name="Jack Watson" userId="93e9fca6-2974-4d06-9343-103f08ed414f" providerId="ADAL" clId="{780865D2-11DA-4632-911B-7CCA07C772FC}" dt="2025-06-02T11:38:51.546" v="330" actId="20577"/>
          <ac:spMkLst>
            <pc:docMk/>
            <pc:sldMk cId="2721982516" sldId="2147198662"/>
            <ac:spMk id="3" creationId="{1B919AEA-BA92-8409-67C8-EEA6CEFF7348}"/>
          </ac:spMkLst>
        </pc:spChg>
        <pc:spChg chg="mod">
          <ac:chgData name="Jack Watson" userId="93e9fca6-2974-4d06-9343-103f08ed414f" providerId="ADAL" clId="{780865D2-11DA-4632-911B-7CCA07C772FC}" dt="2025-06-02T11:38:34.123" v="308" actId="20577"/>
          <ac:spMkLst>
            <pc:docMk/>
            <pc:sldMk cId="2721982516" sldId="2147198662"/>
            <ac:spMk id="4" creationId="{FCE35932-67BE-AEC6-1100-3F7A620B843C}"/>
          </ac:spMkLst>
        </pc:spChg>
        <pc:spChg chg="add del mod">
          <ac:chgData name="Jack Watson" userId="93e9fca6-2974-4d06-9343-103f08ed414f" providerId="ADAL" clId="{780865D2-11DA-4632-911B-7CCA07C772FC}" dt="2025-06-02T11:43:20.321" v="764" actId="478"/>
          <ac:spMkLst>
            <pc:docMk/>
            <pc:sldMk cId="2721982516" sldId="2147198662"/>
            <ac:spMk id="5" creationId="{BE71B70A-F820-AD0F-A6DB-E05D7556FA77}"/>
          </ac:spMkLst>
        </pc:spChg>
        <pc:spChg chg="add del">
          <ac:chgData name="Jack Watson" userId="93e9fca6-2974-4d06-9343-103f08ed414f" providerId="ADAL" clId="{780865D2-11DA-4632-911B-7CCA07C772FC}" dt="2025-06-03T11:53:38.873" v="1196" actId="478"/>
          <ac:spMkLst>
            <pc:docMk/>
            <pc:sldMk cId="2721982516" sldId="2147198662"/>
            <ac:spMk id="10" creationId="{BFA39DEE-4C37-7497-C696-13366AF31757}"/>
          </ac:spMkLst>
        </pc:spChg>
      </pc:sldChg>
      <pc:sldChg chg="addSp modSp mod">
        <pc:chgData name="Jack Watson" userId="93e9fca6-2974-4d06-9343-103f08ed414f" providerId="ADAL" clId="{780865D2-11DA-4632-911B-7CCA07C772FC}" dt="2025-06-02T11:40:05.420" v="557" actId="20577"/>
        <pc:sldMkLst>
          <pc:docMk/>
          <pc:sldMk cId="1721554756" sldId="2147198669"/>
        </pc:sldMkLst>
        <pc:spChg chg="add mod">
          <ac:chgData name="Jack Watson" userId="93e9fca6-2974-4d06-9343-103f08ed414f" providerId="ADAL" clId="{780865D2-11DA-4632-911B-7CCA07C772FC}" dt="2025-06-02T11:39:33.264" v="422" actId="20577"/>
          <ac:spMkLst>
            <pc:docMk/>
            <pc:sldMk cId="1721554756" sldId="2147198669"/>
            <ac:spMk id="2" creationId="{81A01B42-B7BA-F9D3-4C55-9A21078161F4}"/>
          </ac:spMkLst>
        </pc:spChg>
        <pc:spChg chg="add mod">
          <ac:chgData name="Jack Watson" userId="93e9fca6-2974-4d06-9343-103f08ed414f" providerId="ADAL" clId="{780865D2-11DA-4632-911B-7CCA07C772FC}" dt="2025-06-02T11:40:05.420" v="557" actId="20577"/>
          <ac:spMkLst>
            <pc:docMk/>
            <pc:sldMk cId="1721554756" sldId="2147198669"/>
            <ac:spMk id="3" creationId="{AA35E780-5F81-EF09-586E-EA6B5E07B4A4}"/>
          </ac:spMkLst>
        </pc:spChg>
      </pc:sldChg>
      <pc:sldChg chg="addSp modSp mod">
        <pc:chgData name="Jack Watson" userId="93e9fca6-2974-4d06-9343-103f08ed414f" providerId="ADAL" clId="{780865D2-11DA-4632-911B-7CCA07C772FC}" dt="2025-06-02T11:46:15.613" v="1181" actId="1076"/>
        <pc:sldMkLst>
          <pc:docMk/>
          <pc:sldMk cId="1525007822" sldId="2147198670"/>
        </pc:sldMkLst>
        <pc:spChg chg="mod">
          <ac:chgData name="Jack Watson" userId="93e9fca6-2974-4d06-9343-103f08ed414f" providerId="ADAL" clId="{780865D2-11DA-4632-911B-7CCA07C772FC}" dt="2025-06-02T11:40:36.990" v="563" actId="20577"/>
          <ac:spMkLst>
            <pc:docMk/>
            <pc:sldMk cId="1525007822" sldId="2147198670"/>
            <ac:spMk id="2" creationId="{3ED9581A-0B4C-4887-D148-580418BBF1E2}"/>
          </ac:spMkLst>
        </pc:spChg>
        <pc:spChg chg="add mod">
          <ac:chgData name="Jack Watson" userId="93e9fca6-2974-4d06-9343-103f08ed414f" providerId="ADAL" clId="{780865D2-11DA-4632-911B-7CCA07C772FC}" dt="2025-06-02T11:40:50.058" v="604" actId="14100"/>
          <ac:spMkLst>
            <pc:docMk/>
            <pc:sldMk cId="1525007822" sldId="2147198670"/>
            <ac:spMk id="4" creationId="{22D2316B-F788-BD8A-0F46-E921A0098705}"/>
          </ac:spMkLst>
        </pc:spChg>
        <pc:spChg chg="mod">
          <ac:chgData name="Jack Watson" userId="93e9fca6-2974-4d06-9343-103f08ed414f" providerId="ADAL" clId="{780865D2-11DA-4632-911B-7CCA07C772FC}" dt="2025-06-02T11:40:22.504" v="561" actId="114"/>
          <ac:spMkLst>
            <pc:docMk/>
            <pc:sldMk cId="1525007822" sldId="2147198670"/>
            <ac:spMk id="5" creationId="{78C6BB30-BE2B-7A9F-4998-B25480F7B081}"/>
          </ac:spMkLst>
        </pc:spChg>
        <pc:spChg chg="add mod">
          <ac:chgData name="Jack Watson" userId="93e9fca6-2974-4d06-9343-103f08ed414f" providerId="ADAL" clId="{780865D2-11DA-4632-911B-7CCA07C772FC}" dt="2025-06-02T11:46:15.613" v="1181" actId="1076"/>
          <ac:spMkLst>
            <pc:docMk/>
            <pc:sldMk cId="1525007822" sldId="2147198670"/>
            <ac:spMk id="6" creationId="{4C37AD66-4F15-6B53-2578-559CC998C53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65F5BC-A92D-43D9-83AF-BC882EE54CFA}" type="datetimeFigureOut">
              <a:rPr lang="sv-SE" smtClean="0"/>
              <a:t>2025-06-03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FA44B-0DBB-43BB-90AF-0538C7CA64E3}" type="slidenum">
              <a:rPr lang="sv-SE" smtClean="0"/>
              <a:t>‹#›</a:t>
            </a:fld>
            <a:endParaRPr lang="sv-SE"/>
          </a:p>
        </p:txBody>
      </p:sp>
    </p:spTree>
    <p:extLst>
      <p:ext uri="{BB962C8B-B14F-4D97-AF65-F5344CB8AC3E}">
        <p14:creationId xmlns:p14="http://schemas.microsoft.com/office/powerpoint/2010/main" val="1992252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B1351-02AF-B0AD-03E1-3017B87A18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E69CA-0372-48DE-33A4-94EF9B3172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868181-D898-7D9C-1AF6-84EA97A1A9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A1CB98C-5A15-5053-F451-CE1331D81419}"/>
              </a:ext>
            </a:extLst>
          </p:cNvPr>
          <p:cNvSpPr>
            <a:spLocks noGrp="1"/>
          </p:cNvSpPr>
          <p:nvPr>
            <p:ph type="sldNum" sz="quarter" idx="5"/>
          </p:nvPr>
        </p:nvSpPr>
        <p:spPr/>
        <p:txBody>
          <a:bodyPr/>
          <a:lstStyle/>
          <a:p>
            <a:fld id="{684FA44B-0DBB-43BB-90AF-0538C7CA64E3}" type="slidenum">
              <a:rPr lang="sv-SE" smtClean="0"/>
              <a:t>2</a:t>
            </a:fld>
            <a:endParaRPr lang="sv-SE"/>
          </a:p>
        </p:txBody>
      </p:sp>
    </p:spTree>
    <p:extLst>
      <p:ext uri="{BB962C8B-B14F-4D97-AF65-F5344CB8AC3E}">
        <p14:creationId xmlns:p14="http://schemas.microsoft.com/office/powerpoint/2010/main" val="4290957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684FA44B-0DBB-43BB-90AF-0538C7CA64E3}" type="slidenum">
              <a:rPr lang="sv-SE" smtClean="0"/>
              <a:t>4</a:t>
            </a:fld>
            <a:endParaRPr lang="sv-SE"/>
          </a:p>
        </p:txBody>
      </p:sp>
    </p:spTree>
    <p:extLst>
      <p:ext uri="{BB962C8B-B14F-4D97-AF65-F5344CB8AC3E}">
        <p14:creationId xmlns:p14="http://schemas.microsoft.com/office/powerpoint/2010/main" val="1121416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684FA44B-0DBB-43BB-90AF-0538C7CA64E3}" type="slidenum">
              <a:rPr lang="sv-SE" smtClean="0"/>
              <a:t>11</a:t>
            </a:fld>
            <a:endParaRPr lang="sv-SE"/>
          </a:p>
        </p:txBody>
      </p:sp>
    </p:spTree>
    <p:extLst>
      <p:ext uri="{BB962C8B-B14F-4D97-AF65-F5344CB8AC3E}">
        <p14:creationId xmlns:p14="http://schemas.microsoft.com/office/powerpoint/2010/main" val="3681638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1846C-EA4B-46DF-26A6-996F01ACB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50F37-4C35-A824-5641-249B08904A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42203-635D-F8D3-C5A9-953D4925D1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149B82-2425-1C4F-AF2F-9815D375206C}"/>
              </a:ext>
            </a:extLst>
          </p:cNvPr>
          <p:cNvSpPr>
            <a:spLocks noGrp="1"/>
          </p:cNvSpPr>
          <p:nvPr>
            <p:ph type="sldNum" sz="quarter" idx="5"/>
          </p:nvPr>
        </p:nvSpPr>
        <p:spPr/>
        <p:txBody>
          <a:bodyPr/>
          <a:lstStyle/>
          <a:p>
            <a:fld id="{684FA44B-0DBB-43BB-90AF-0538C7CA64E3}" type="slidenum">
              <a:rPr lang="sv-SE" smtClean="0"/>
              <a:t>12</a:t>
            </a:fld>
            <a:endParaRPr lang="sv-SE"/>
          </a:p>
        </p:txBody>
      </p:sp>
    </p:spTree>
    <p:extLst>
      <p:ext uri="{BB962C8B-B14F-4D97-AF65-F5344CB8AC3E}">
        <p14:creationId xmlns:p14="http://schemas.microsoft.com/office/powerpoint/2010/main" val="1613516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E7814-89BD-531D-E9BA-7EFCB9892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6CDB1D-5383-BE61-B40E-4D99EBC441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B64E8-89CA-86DC-66AB-FADA981BAFEE}"/>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F8D13CF3-BECC-33D1-B3C1-64EFC034317D}"/>
              </a:ext>
            </a:extLst>
          </p:cNvPr>
          <p:cNvSpPr>
            <a:spLocks noGrp="1"/>
          </p:cNvSpPr>
          <p:nvPr>
            <p:ph type="sldNum" sz="quarter" idx="5"/>
          </p:nvPr>
        </p:nvSpPr>
        <p:spPr/>
        <p:txBody>
          <a:bodyPr/>
          <a:lstStyle/>
          <a:p>
            <a:fld id="{684FA44B-0DBB-43BB-90AF-0538C7CA64E3}" type="slidenum">
              <a:rPr lang="sv-SE" smtClean="0"/>
              <a:t>18</a:t>
            </a:fld>
            <a:endParaRPr lang="sv-SE"/>
          </a:p>
        </p:txBody>
      </p:sp>
    </p:spTree>
    <p:extLst>
      <p:ext uri="{BB962C8B-B14F-4D97-AF65-F5344CB8AC3E}">
        <p14:creationId xmlns:p14="http://schemas.microsoft.com/office/powerpoint/2010/main" val="390596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C6795-2909-DDE2-B75C-01071BFAEC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0A3035-A359-4FD8-0D82-0F40DD71B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345-CE45-6DF8-71BE-13C69992F004}"/>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79D83AF4-C711-1E0E-3555-4FE9D7FCCB80}"/>
              </a:ext>
            </a:extLst>
          </p:cNvPr>
          <p:cNvSpPr>
            <a:spLocks noGrp="1"/>
          </p:cNvSpPr>
          <p:nvPr>
            <p:ph type="sldNum" sz="quarter" idx="5"/>
          </p:nvPr>
        </p:nvSpPr>
        <p:spPr/>
        <p:txBody>
          <a:bodyPr/>
          <a:lstStyle/>
          <a:p>
            <a:fld id="{684FA44B-0DBB-43BB-90AF-0538C7CA64E3}" type="slidenum">
              <a:rPr lang="sv-SE" smtClean="0"/>
              <a:t>19</a:t>
            </a:fld>
            <a:endParaRPr lang="sv-SE"/>
          </a:p>
        </p:txBody>
      </p:sp>
    </p:spTree>
    <p:extLst>
      <p:ext uri="{BB962C8B-B14F-4D97-AF65-F5344CB8AC3E}">
        <p14:creationId xmlns:p14="http://schemas.microsoft.com/office/powerpoint/2010/main" val="2352085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4.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3A35B3A4-FF25-8AE6-6D09-48E335AA94D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2">
            <a:extLst>
              <a:ext uri="{FF2B5EF4-FFF2-40B4-BE49-F238E27FC236}">
                <a16:creationId xmlns:a16="http://schemas.microsoft.com/office/drawing/2014/main" id="{809222C9-C51D-7B86-D151-53067089D537}"/>
              </a:ext>
            </a:extLst>
          </p:cNvPr>
          <p:cNvSpPr>
            <a:spLocks noGrp="1"/>
          </p:cNvSpPr>
          <p:nvPr>
            <p:ph type="ctrTitle"/>
          </p:nvPr>
        </p:nvSpPr>
        <p:spPr>
          <a:xfrm>
            <a:off x="637200" y="1692000"/>
            <a:ext cx="9180000" cy="2520000"/>
          </a:xfrm>
        </p:spPr>
        <p:txBody>
          <a:bodyPr rIns="0" anchor="b">
            <a:normAutofit/>
          </a:bodyPr>
          <a:lstStyle>
            <a:lvl1pPr algn="l">
              <a:lnSpc>
                <a:spcPct val="100000"/>
              </a:lnSpc>
              <a:defRPr sz="4800" spc="-40" baseline="0">
                <a:solidFill>
                  <a:schemeClr val="bg1"/>
                </a:solidFill>
              </a:defRPr>
            </a:lvl1pPr>
          </a:lstStyle>
          <a:p>
            <a:r>
              <a:rPr lang="sv-SE"/>
              <a:t>Klicka här för att ändra mall för rubrikformat</a:t>
            </a:r>
          </a:p>
        </p:txBody>
      </p:sp>
      <p:sp>
        <p:nvSpPr>
          <p:cNvPr id="3" name="Underrubrik 3">
            <a:extLst>
              <a:ext uri="{FF2B5EF4-FFF2-40B4-BE49-F238E27FC236}">
                <a16:creationId xmlns:a16="http://schemas.microsoft.com/office/drawing/2014/main" id="{AFC83BF2-3223-7C44-691E-3FC11A4DE10B}"/>
              </a:ext>
            </a:extLst>
          </p:cNvPr>
          <p:cNvSpPr>
            <a:spLocks noGrp="1"/>
          </p:cNvSpPr>
          <p:nvPr>
            <p:ph type="subTitle" idx="1"/>
          </p:nvPr>
        </p:nvSpPr>
        <p:spPr>
          <a:xfrm>
            <a:off x="637199" y="4320000"/>
            <a:ext cx="9180000" cy="1404000"/>
          </a:xfrm>
          <a:prstGeom prst="rect">
            <a:avLst/>
          </a:prstGeom>
        </p:spPr>
        <p:txBody>
          <a:bodyPr lIns="0" tIns="72000" rIns="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9" name="Platshållare för text 4">
            <a:extLst>
              <a:ext uri="{FF2B5EF4-FFF2-40B4-BE49-F238E27FC236}">
                <a16:creationId xmlns:a16="http://schemas.microsoft.com/office/drawing/2014/main" id="{21BDDB5E-78EA-9C3B-AD55-0961585D32E0}"/>
              </a:ext>
            </a:extLst>
          </p:cNvPr>
          <p:cNvSpPr>
            <a:spLocks noGrp="1"/>
          </p:cNvSpPr>
          <p:nvPr>
            <p:ph type="body" sz="quarter" idx="13" hasCustomPrompt="1"/>
          </p:nvPr>
        </p:nvSpPr>
        <p:spPr>
          <a:xfrm>
            <a:off x="637200" y="5857013"/>
            <a:ext cx="4338638" cy="365125"/>
          </a:xfrm>
          <a:prstGeom prst="rect">
            <a:avLst/>
          </a:prstGeom>
          <a:ln>
            <a:noFill/>
          </a:ln>
        </p:spPr>
        <p:txBody>
          <a:bodyPr lIns="0" bIns="0" anchor="b">
            <a:normAutofit/>
          </a:bodyPr>
          <a:lstStyle>
            <a:lvl1pPr marL="0" indent="0">
              <a:buNone/>
              <a:defRPr sz="1600">
                <a:ln>
                  <a:noFill/>
                </a:ln>
                <a:solidFill>
                  <a:schemeClr val="bg1"/>
                </a:solidFill>
                <a:latin typeface="+mn-lt"/>
                <a:ea typeface="Noto Sans" panose="020B0502040504020204" pitchFamily="34" charset="0"/>
                <a:cs typeface="Noto Sans" panose="020B0502040504020204" pitchFamily="34" charset="0"/>
              </a:defRPr>
            </a:lvl1pPr>
            <a:lvl2pPr>
              <a:defRPr>
                <a:ln>
                  <a:noFill/>
                </a:ln>
              </a:defRPr>
            </a:lvl2pPr>
            <a:lvl3pPr>
              <a:defRPr>
                <a:ln>
                  <a:noFill/>
                </a:ln>
              </a:defRPr>
            </a:lvl3pPr>
            <a:lvl4pPr>
              <a:defRPr>
                <a:ln>
                  <a:noFill/>
                </a:ln>
              </a:defRPr>
            </a:lvl4pPr>
            <a:lvl5pPr>
              <a:defRPr>
                <a:ln>
                  <a:noFill/>
                </a:ln>
              </a:defRPr>
            </a:lvl5pPr>
          </a:lstStyle>
          <a:p>
            <a:pPr lvl="0"/>
            <a:r>
              <a:rPr lang="sv-SE"/>
              <a:t>Skapare, datum eller annan information</a:t>
            </a:r>
          </a:p>
        </p:txBody>
      </p:sp>
      <p:pic>
        <p:nvPicPr>
          <p:cNvPr id="8" name="Bild 5" descr="Socialstyrelsen logotyp">
            <a:extLst>
              <a:ext uri="{FF2B5EF4-FFF2-40B4-BE49-F238E27FC236}">
                <a16:creationId xmlns:a16="http://schemas.microsoft.com/office/drawing/2014/main" id="{D8B0BAEF-65BA-E933-C465-CEF585532C5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241074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numrerad 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7507FC7-B57A-41F0-9BBF-775831FD6ACA}"/>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5148185-2A47-B579-6D9C-977F1EA26FA2}"/>
              </a:ext>
            </a:extLst>
          </p:cNvPr>
          <p:cNvSpPr>
            <a:spLocks noGrp="1"/>
          </p:cNvSpPr>
          <p:nvPr>
            <p:ph type="body" sz="quarter" idx="10" hasCustomPrompt="1"/>
          </p:nvPr>
        </p:nvSpPr>
        <p:spPr>
          <a:xfrm>
            <a:off x="637200" y="1634399"/>
            <a:ext cx="7020000" cy="4582800"/>
          </a:xfrm>
          <a:prstGeom prst="rect">
            <a:avLst/>
          </a:prstGeom>
        </p:spPr>
        <p:txBody>
          <a:bodyPr lIns="0"/>
          <a:lstStyle>
            <a:lvl1pPr marL="457200" indent="-457200">
              <a:spcBef>
                <a:spcPts val="1800"/>
              </a:spcBef>
              <a:buFont typeface="+mj-lt"/>
              <a:buAutoNum type="arabicPeriod"/>
              <a:defRPr sz="2000"/>
            </a:lvl1pPr>
            <a:lvl2pPr>
              <a:defRPr sz="1800">
                <a:latin typeface="+mn-lt"/>
              </a:defRPr>
            </a:lvl2pPr>
            <a:lvl3pPr>
              <a:defRPr sz="1600">
                <a:latin typeface="+mn-lt"/>
              </a:defRPr>
            </a:lvl3pPr>
          </a:lstStyle>
          <a:p>
            <a:pPr lvl="0"/>
            <a:r>
              <a:rPr lang="sv-SE"/>
              <a:t>Klicka här för att ändra format på bakgrundstexten</a:t>
            </a:r>
          </a:p>
          <a:p>
            <a:pPr lvl="1"/>
            <a:r>
              <a:rPr lang="sv-SE"/>
              <a:t>Nivå två</a:t>
            </a:r>
          </a:p>
          <a:p>
            <a:pPr lvl="2"/>
            <a:r>
              <a:rPr lang="sv-SE"/>
              <a:t>Nivå tre</a:t>
            </a:r>
          </a:p>
        </p:txBody>
      </p:sp>
      <p:sp>
        <p:nvSpPr>
          <p:cNvPr id="6" name="Platshållare för sidfot 3">
            <a:extLst>
              <a:ext uri="{FF2B5EF4-FFF2-40B4-BE49-F238E27FC236}">
                <a16:creationId xmlns:a16="http://schemas.microsoft.com/office/drawing/2014/main" id="{34514395-1553-4733-BCEE-11D1281FFE5B}"/>
              </a:ext>
            </a:extLst>
          </p:cNvPr>
          <p:cNvSpPr>
            <a:spLocks noGrp="1"/>
          </p:cNvSpPr>
          <p:nvPr>
            <p:ph type="ftr" sz="quarter" idx="11"/>
          </p:nvPr>
        </p:nvSpPr>
        <p:spPr/>
        <p:txBody>
          <a:bodyPr/>
          <a:lstStyle/>
          <a:p>
            <a:endParaRPr lang="sv-SE"/>
          </a:p>
        </p:txBody>
      </p:sp>
      <p:sp>
        <p:nvSpPr>
          <p:cNvPr id="7" name="Platshållare för bildnummer 4">
            <a:extLst>
              <a:ext uri="{FF2B5EF4-FFF2-40B4-BE49-F238E27FC236}">
                <a16:creationId xmlns:a16="http://schemas.microsoft.com/office/drawing/2014/main" id="{CB8D7E23-8BFD-48CA-BF77-D2DC445BDD1F}"/>
              </a:ext>
            </a:extLst>
          </p:cNvPr>
          <p:cNvSpPr>
            <a:spLocks noGrp="1"/>
          </p:cNvSpPr>
          <p:nvPr>
            <p:ph type="sldNum" sz="quarter" idx="12"/>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7028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text 2-spalt">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49A287ED-2748-1941-C404-CAD9FBE0D323}"/>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0F701C2-0725-4302-AC48-7C4C753CF930}"/>
              </a:ext>
            </a:extLst>
          </p:cNvPr>
          <p:cNvSpPr>
            <a:spLocks noGrp="1"/>
          </p:cNvSpPr>
          <p:nvPr>
            <p:ph type="title"/>
          </p:nvPr>
        </p:nvSpPr>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D3710D23-C07B-6145-0DAD-ABF55E383265}"/>
              </a:ext>
            </a:extLst>
          </p:cNvPr>
          <p:cNvSpPr>
            <a:spLocks noGrp="1"/>
          </p:cNvSpPr>
          <p:nvPr>
            <p:ph type="body" sz="quarter" idx="16" hasCustomPrompt="1"/>
          </p:nvPr>
        </p:nvSpPr>
        <p:spPr>
          <a:xfrm>
            <a:off x="637201" y="1634400"/>
            <a:ext cx="5157600" cy="4583838"/>
          </a:xfrm>
          <a:prstGeom prst="rect">
            <a:avLst/>
          </a:prstGeom>
        </p:spPr>
        <p:txBody>
          <a:bodyPr lIns="0" anchor="t">
            <a:normAutofit/>
          </a:bodyPr>
          <a:lstStyle>
            <a:lvl1pPr marL="0" indent="0">
              <a:lnSpc>
                <a:spcPct val="110000"/>
              </a:lnSpc>
              <a:spcBef>
                <a:spcPts val="1800"/>
              </a:spcBef>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Klicka här för att ändra format på bakgrundstexten</a:t>
            </a:r>
          </a:p>
        </p:txBody>
      </p:sp>
      <p:sp>
        <p:nvSpPr>
          <p:cNvPr id="11" name="Platshållare för text 3">
            <a:extLst>
              <a:ext uri="{FF2B5EF4-FFF2-40B4-BE49-F238E27FC236}">
                <a16:creationId xmlns:a16="http://schemas.microsoft.com/office/drawing/2014/main" id="{C397B7C2-F9F6-4E98-AB2B-94345F89FB41}"/>
              </a:ext>
            </a:extLst>
          </p:cNvPr>
          <p:cNvSpPr>
            <a:spLocks noGrp="1"/>
          </p:cNvSpPr>
          <p:nvPr>
            <p:ph type="body" sz="quarter" idx="17" hasCustomPrompt="1"/>
          </p:nvPr>
        </p:nvSpPr>
        <p:spPr>
          <a:xfrm>
            <a:off x="6397201" y="1634400"/>
            <a:ext cx="5157600" cy="4583838"/>
          </a:xfrm>
          <a:prstGeom prst="rect">
            <a:avLst/>
          </a:prstGeom>
        </p:spPr>
        <p:txBody>
          <a:bodyPr lIns="0" anchor="t">
            <a:normAutofit/>
          </a:bodyPr>
          <a:lstStyle>
            <a:lvl1pPr marL="0" indent="0">
              <a:lnSpc>
                <a:spcPct val="110000"/>
              </a:lnSpc>
              <a:spcBef>
                <a:spcPts val="1800"/>
              </a:spcBef>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Klicka här för att ändra format på bakgrundstexten</a:t>
            </a:r>
          </a:p>
        </p:txBody>
      </p:sp>
      <p:sp>
        <p:nvSpPr>
          <p:cNvPr id="5" name="Platshållare för sidfot 4">
            <a:extLst>
              <a:ext uri="{FF2B5EF4-FFF2-40B4-BE49-F238E27FC236}">
                <a16:creationId xmlns:a16="http://schemas.microsoft.com/office/drawing/2014/main" id="{37406B82-DC71-44EF-B958-424A4BA79C70}"/>
              </a:ext>
            </a:extLst>
          </p:cNvPr>
          <p:cNvSpPr>
            <a:spLocks noGrp="1"/>
          </p:cNvSpPr>
          <p:nvPr>
            <p:ph type="ftr" sz="quarter" idx="18"/>
          </p:nvPr>
        </p:nvSpPr>
        <p:spPr/>
        <p:txBody>
          <a:bodyPr/>
          <a:lstStyle/>
          <a:p>
            <a:endParaRPr lang="sv-SE"/>
          </a:p>
        </p:txBody>
      </p:sp>
      <p:sp>
        <p:nvSpPr>
          <p:cNvPr id="6" name="Platshållare för bildnummer 5">
            <a:extLst>
              <a:ext uri="{FF2B5EF4-FFF2-40B4-BE49-F238E27FC236}">
                <a16:creationId xmlns:a16="http://schemas.microsoft.com/office/drawing/2014/main" id="{479483DB-8D59-4080-BA67-A1B7D4293E77}"/>
              </a:ext>
            </a:extLst>
          </p:cNvPr>
          <p:cNvSpPr>
            <a:spLocks noGrp="1"/>
          </p:cNvSpPr>
          <p:nvPr>
            <p:ph type="sldNum" sz="quarter" idx="19"/>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435342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punktlista 2-spal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452AA41F-EF01-4225-8579-047231899C05}"/>
              </a:ext>
            </a:extLst>
          </p:cNvPr>
          <p:cNvSpPr>
            <a:spLocks noGrp="1"/>
          </p:cNvSpPr>
          <p:nvPr>
            <p:ph type="title"/>
          </p:nvPr>
        </p:nvSpPr>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3F24019E-277D-4A60-88FE-C95A5CAACB4E}"/>
              </a:ext>
            </a:extLst>
          </p:cNvPr>
          <p:cNvSpPr>
            <a:spLocks noGrp="1"/>
          </p:cNvSpPr>
          <p:nvPr>
            <p:ph type="body" sz="quarter" idx="12" hasCustomPrompt="1"/>
          </p:nvPr>
        </p:nvSpPr>
        <p:spPr>
          <a:xfrm>
            <a:off x="637201" y="1634400"/>
            <a:ext cx="5171462" cy="4574671"/>
          </a:xfrm>
          <a:prstGeom prst="rect">
            <a:avLst/>
          </a:prstGeom>
        </p:spPr>
        <p:txBody>
          <a:bodyPr lIns="0"/>
          <a:lstStyle>
            <a:lvl1pPr>
              <a:spcBef>
                <a:spcPts val="1800"/>
              </a:spcBef>
              <a:defRPr sz="2000">
                <a:latin typeface="+mn-lt"/>
              </a:defRPr>
            </a:lvl1pPr>
            <a:lvl2pPr>
              <a:defRPr sz="1800">
                <a:latin typeface="+mn-lt"/>
              </a:defRPr>
            </a:lvl2pPr>
            <a:lvl3pPr>
              <a:defRPr sz="1600">
                <a:latin typeface="+mn-lt"/>
              </a:defRPr>
            </a:lvl3pPr>
          </a:lstStyle>
          <a:p>
            <a:pPr lvl="0"/>
            <a:r>
              <a:rPr lang="sv-SE"/>
              <a:t>Klicka här för att ändra format på bakgrundstexten</a:t>
            </a:r>
          </a:p>
          <a:p>
            <a:pPr lvl="1"/>
            <a:r>
              <a:rPr lang="sv-SE"/>
              <a:t>Nivå två</a:t>
            </a:r>
          </a:p>
          <a:p>
            <a:pPr lvl="2"/>
            <a:r>
              <a:rPr lang="sv-SE"/>
              <a:t>Nivå tre</a:t>
            </a:r>
          </a:p>
        </p:txBody>
      </p:sp>
      <p:sp>
        <p:nvSpPr>
          <p:cNvPr id="6" name="Platshållare för text 3">
            <a:extLst>
              <a:ext uri="{FF2B5EF4-FFF2-40B4-BE49-F238E27FC236}">
                <a16:creationId xmlns:a16="http://schemas.microsoft.com/office/drawing/2014/main" id="{99CE8738-DAE9-42D3-9ADE-A3B3B4A78E82}"/>
              </a:ext>
            </a:extLst>
          </p:cNvPr>
          <p:cNvSpPr>
            <a:spLocks noGrp="1"/>
          </p:cNvSpPr>
          <p:nvPr>
            <p:ph type="body" sz="quarter" idx="13" hasCustomPrompt="1"/>
          </p:nvPr>
        </p:nvSpPr>
        <p:spPr>
          <a:xfrm>
            <a:off x="6383340" y="1634401"/>
            <a:ext cx="5184774" cy="4583838"/>
          </a:xfrm>
          <a:prstGeom prst="rect">
            <a:avLst/>
          </a:prstGeom>
        </p:spPr>
        <p:txBody>
          <a:bodyPr lIns="0"/>
          <a:lstStyle>
            <a:lvl1pPr>
              <a:spcBef>
                <a:spcPts val="1800"/>
              </a:spcBef>
              <a:defRPr sz="2000">
                <a:latin typeface="+mn-lt"/>
              </a:defRPr>
            </a:lvl1pPr>
            <a:lvl2pPr>
              <a:defRPr sz="1800">
                <a:latin typeface="+mn-lt"/>
              </a:defRPr>
            </a:lvl2pPr>
            <a:lvl3pPr>
              <a:defRPr sz="1600">
                <a:latin typeface="+mn-lt"/>
              </a:defRPr>
            </a:lvl3pPr>
          </a:lstStyle>
          <a:p>
            <a:pPr lvl="0"/>
            <a:r>
              <a:rPr lang="sv-SE"/>
              <a:t>Klicka här för att ändra format på bakgrundstexten</a:t>
            </a:r>
          </a:p>
          <a:p>
            <a:pPr lvl="1"/>
            <a:r>
              <a:rPr lang="sv-SE"/>
              <a:t>Nivå två</a:t>
            </a:r>
          </a:p>
          <a:p>
            <a:pPr lvl="2"/>
            <a:r>
              <a:rPr lang="sv-SE"/>
              <a:t>Nivå tre</a:t>
            </a:r>
          </a:p>
        </p:txBody>
      </p:sp>
      <p:sp>
        <p:nvSpPr>
          <p:cNvPr id="10" name="Platshållare för sidfot 4">
            <a:extLst>
              <a:ext uri="{FF2B5EF4-FFF2-40B4-BE49-F238E27FC236}">
                <a16:creationId xmlns:a16="http://schemas.microsoft.com/office/drawing/2014/main" id="{028D4306-0EC0-44E1-8177-428203AB5A03}"/>
              </a:ext>
            </a:extLst>
          </p:cNvPr>
          <p:cNvSpPr>
            <a:spLocks noGrp="1"/>
          </p:cNvSpPr>
          <p:nvPr>
            <p:ph type="ftr" sz="quarter" idx="14"/>
          </p:nvPr>
        </p:nvSpPr>
        <p:spPr/>
        <p:txBody>
          <a:bodyPr/>
          <a:lstStyle/>
          <a:p>
            <a:endParaRPr lang="sv-SE"/>
          </a:p>
        </p:txBody>
      </p:sp>
      <p:sp>
        <p:nvSpPr>
          <p:cNvPr id="11" name="Platshållare för bildnummer 5">
            <a:extLst>
              <a:ext uri="{FF2B5EF4-FFF2-40B4-BE49-F238E27FC236}">
                <a16:creationId xmlns:a16="http://schemas.microsoft.com/office/drawing/2014/main" id="{BA646D25-81E0-4749-A49E-5E9B66E61306}"/>
              </a:ext>
            </a:extLst>
          </p:cNvPr>
          <p:cNvSpPr>
            <a:spLocks noGrp="1"/>
          </p:cNvSpPr>
          <p:nvPr>
            <p:ph type="sldNum" sz="quarter" idx="15"/>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01860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numrerad lista 2-spalt ">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10E94381-7B41-4D72-B846-767E42B8B1E1}"/>
              </a:ext>
            </a:extLst>
          </p:cNvPr>
          <p:cNvSpPr>
            <a:spLocks noGrp="1"/>
          </p:cNvSpPr>
          <p:nvPr>
            <p:ph type="title"/>
          </p:nvPr>
        </p:nvSpPr>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1DB22746-20D0-4E65-872D-12244F7B72AA}"/>
              </a:ext>
            </a:extLst>
          </p:cNvPr>
          <p:cNvSpPr>
            <a:spLocks noGrp="1"/>
          </p:cNvSpPr>
          <p:nvPr>
            <p:ph type="body" sz="quarter" idx="12" hasCustomPrompt="1"/>
          </p:nvPr>
        </p:nvSpPr>
        <p:spPr>
          <a:xfrm>
            <a:off x="637200" y="1634401"/>
            <a:ext cx="5171462" cy="4583838"/>
          </a:xfrm>
          <a:prstGeom prst="rect">
            <a:avLst/>
          </a:prstGeom>
        </p:spPr>
        <p:txBody>
          <a:bodyPr lIns="0"/>
          <a:lstStyle>
            <a:lvl1pPr marL="457200" indent="-457200">
              <a:spcBef>
                <a:spcPts val="1800"/>
              </a:spcBef>
              <a:buFont typeface="+mj-lt"/>
              <a:buAutoNum type="arabicPeriod"/>
              <a:defRPr sz="2000">
                <a:latin typeface="+mn-lt"/>
              </a:defRPr>
            </a:lvl1pPr>
            <a:lvl2pPr>
              <a:defRPr sz="1800">
                <a:latin typeface="+mn-lt"/>
              </a:defRPr>
            </a:lvl2pPr>
            <a:lvl3pPr>
              <a:defRPr sz="1600">
                <a:latin typeface="+mn-lt"/>
              </a:defRPr>
            </a:lvl3pPr>
          </a:lstStyle>
          <a:p>
            <a:pPr lvl="0"/>
            <a:r>
              <a:rPr lang="sv-SE"/>
              <a:t>Klicka här för att ändra format på bakgrundstexten</a:t>
            </a:r>
          </a:p>
          <a:p>
            <a:pPr lvl="1"/>
            <a:r>
              <a:rPr lang="sv-SE"/>
              <a:t>Nivå två</a:t>
            </a:r>
          </a:p>
          <a:p>
            <a:pPr lvl="2"/>
            <a:r>
              <a:rPr lang="sv-SE"/>
              <a:t>Nivå tre</a:t>
            </a:r>
          </a:p>
        </p:txBody>
      </p:sp>
      <p:sp>
        <p:nvSpPr>
          <p:cNvPr id="7" name="Platshållare för text 3">
            <a:extLst>
              <a:ext uri="{FF2B5EF4-FFF2-40B4-BE49-F238E27FC236}">
                <a16:creationId xmlns:a16="http://schemas.microsoft.com/office/drawing/2014/main" id="{6D4904A0-409C-4EB1-8A65-AD5037002616}"/>
              </a:ext>
            </a:extLst>
          </p:cNvPr>
          <p:cNvSpPr>
            <a:spLocks noGrp="1"/>
          </p:cNvSpPr>
          <p:nvPr>
            <p:ph type="body" sz="quarter" idx="13" hasCustomPrompt="1"/>
          </p:nvPr>
        </p:nvSpPr>
        <p:spPr>
          <a:xfrm>
            <a:off x="6383339" y="1634401"/>
            <a:ext cx="5171461" cy="4583838"/>
          </a:xfrm>
          <a:prstGeom prst="rect">
            <a:avLst/>
          </a:prstGeom>
        </p:spPr>
        <p:txBody>
          <a:bodyPr lIns="0"/>
          <a:lstStyle>
            <a:lvl1pPr marL="457200" indent="-457200">
              <a:spcBef>
                <a:spcPts val="1800"/>
              </a:spcBef>
              <a:buFont typeface="+mj-lt"/>
              <a:buAutoNum type="arabicPeriod"/>
              <a:defRPr sz="2000">
                <a:latin typeface="+mn-lt"/>
              </a:defRPr>
            </a:lvl1pPr>
            <a:lvl2pPr>
              <a:defRPr sz="1800">
                <a:latin typeface="+mn-lt"/>
              </a:defRPr>
            </a:lvl2pPr>
            <a:lvl3pPr>
              <a:defRPr sz="1600">
                <a:latin typeface="+mn-lt"/>
              </a:defRPr>
            </a:lvl3pPr>
          </a:lstStyle>
          <a:p>
            <a:pPr lvl="0"/>
            <a:r>
              <a:rPr lang="sv-SE"/>
              <a:t>Klicka här för att ändra format på bakgrundstexten</a:t>
            </a:r>
          </a:p>
          <a:p>
            <a:pPr lvl="1"/>
            <a:r>
              <a:rPr lang="sv-SE"/>
              <a:t>Nivå två</a:t>
            </a:r>
          </a:p>
          <a:p>
            <a:pPr lvl="2"/>
            <a:r>
              <a:rPr lang="sv-SE"/>
              <a:t>Nivå tre</a:t>
            </a:r>
          </a:p>
        </p:txBody>
      </p:sp>
      <p:sp>
        <p:nvSpPr>
          <p:cNvPr id="9" name="Platshållare för sidfot 4">
            <a:extLst>
              <a:ext uri="{FF2B5EF4-FFF2-40B4-BE49-F238E27FC236}">
                <a16:creationId xmlns:a16="http://schemas.microsoft.com/office/drawing/2014/main" id="{2C8D1CF1-E93D-463B-AF49-0EC5A6E1B4BB}"/>
              </a:ext>
            </a:extLst>
          </p:cNvPr>
          <p:cNvSpPr>
            <a:spLocks noGrp="1"/>
          </p:cNvSpPr>
          <p:nvPr>
            <p:ph type="ftr" sz="quarter" idx="14"/>
          </p:nvPr>
        </p:nvSpPr>
        <p:spPr/>
        <p:txBody>
          <a:bodyPr/>
          <a:lstStyle/>
          <a:p>
            <a:endParaRPr lang="sv-SE"/>
          </a:p>
        </p:txBody>
      </p:sp>
      <p:sp>
        <p:nvSpPr>
          <p:cNvPr id="10" name="Platshållare för bildnummer 5">
            <a:extLst>
              <a:ext uri="{FF2B5EF4-FFF2-40B4-BE49-F238E27FC236}">
                <a16:creationId xmlns:a16="http://schemas.microsoft.com/office/drawing/2014/main" id="{0D093DFA-0FFE-431F-9D40-D12B15C7218F}"/>
              </a:ext>
            </a:extLst>
          </p:cNvPr>
          <p:cNvSpPr>
            <a:spLocks noGrp="1"/>
          </p:cNvSpPr>
          <p:nvPr>
            <p:ph type="sldNum" sz="quarter" idx="15"/>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589951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B008D-0CC1-4719-8437-99618B6B65EE}"/>
              </a:ext>
            </a:extLst>
          </p:cNvPr>
          <p:cNvSpPr>
            <a:spLocks noGrp="1"/>
          </p:cNvSpPr>
          <p:nvPr>
            <p:ph type="title"/>
          </p:nvPr>
        </p:nvSpPr>
        <p:spPr>
          <a:xfrm>
            <a:off x="636888" y="540000"/>
            <a:ext cx="7020000" cy="1080000"/>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2E14E40-923A-1266-AEE9-9ADB80254241}"/>
              </a:ext>
            </a:extLst>
          </p:cNvPr>
          <p:cNvSpPr>
            <a:spLocks noGrp="1"/>
          </p:cNvSpPr>
          <p:nvPr>
            <p:ph type="body" sz="quarter" idx="16" hasCustomPrompt="1"/>
          </p:nvPr>
        </p:nvSpPr>
        <p:spPr>
          <a:xfrm>
            <a:off x="637200" y="1634400"/>
            <a:ext cx="7020000" cy="4582800"/>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8077201" y="0"/>
            <a:ext cx="4114800" cy="6858000"/>
          </a:xfrm>
          <a:prstGeom prst="rect">
            <a:avLst/>
          </a:prstGeom>
        </p:spPr>
        <p:txBody>
          <a:bodyPr lIns="216000" tIns="576000" rIns="1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EFF7CB77-F4BF-4F39-9A04-589D0309588A}"/>
              </a:ext>
            </a:extLst>
          </p:cNvPr>
          <p:cNvSpPr>
            <a:spLocks noGrp="1"/>
          </p:cNvSpPr>
          <p:nvPr>
            <p:ph type="ftr" sz="quarter" idx="17"/>
          </p:nvPr>
        </p:nvSpPr>
        <p:spPr/>
        <p:txBody>
          <a:bodyPr/>
          <a:lstStyle/>
          <a:p>
            <a:endParaRPr lang="sv-SE"/>
          </a:p>
        </p:txBody>
      </p:sp>
      <p:sp>
        <p:nvSpPr>
          <p:cNvPr id="7" name="Platshållare för bildnummer 5">
            <a:extLst>
              <a:ext uri="{FF2B5EF4-FFF2-40B4-BE49-F238E27FC236}">
                <a16:creationId xmlns:a16="http://schemas.microsoft.com/office/drawing/2014/main" id="{51B3DFEC-57A4-43E2-AD92-5FFC5D929F57}"/>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04465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EF7C54-8A0A-44CD-A06F-F7E15D319562}"/>
              </a:ext>
            </a:extLst>
          </p:cNvPr>
          <p:cNvSpPr>
            <a:spLocks noGrp="1"/>
          </p:cNvSpPr>
          <p:nvPr>
            <p:ph type="title"/>
          </p:nvPr>
        </p:nvSpPr>
        <p:spPr>
          <a:xfrm>
            <a:off x="636889" y="540000"/>
            <a:ext cx="5171774"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F4451309-973D-674D-595E-A21E77D45168}"/>
              </a:ext>
            </a:extLst>
          </p:cNvPr>
          <p:cNvSpPr>
            <a:spLocks noGrp="1"/>
          </p:cNvSpPr>
          <p:nvPr>
            <p:ph type="body" sz="quarter" idx="12" hasCustomPrompt="1"/>
          </p:nvPr>
        </p:nvSpPr>
        <p:spPr>
          <a:xfrm>
            <a:off x="637200" y="1634400"/>
            <a:ext cx="5171463" cy="4583838"/>
          </a:xfrm>
          <a:prstGeom prst="rect">
            <a:avLst/>
          </a:prstGeom>
        </p:spPr>
        <p:txBody>
          <a:bodyPr lIns="0"/>
          <a:lstStyle>
            <a:lvl1pPr>
              <a:spcBef>
                <a:spcPts val="1800"/>
              </a:spcBef>
              <a:defRPr/>
            </a:lvl1pPr>
            <a:lvl3pPr>
              <a:defRPr/>
            </a:lvl3pPr>
            <a:lvl4pPr>
              <a:defRPr/>
            </a:lvl4pPr>
          </a:lstStyle>
          <a:p>
            <a:pPr lvl="0"/>
            <a:r>
              <a:rPr lang="sv-SE"/>
              <a:t>Klicka här för att ändra format på bakgrundstexten</a:t>
            </a:r>
          </a:p>
          <a:p>
            <a:pPr lvl="1"/>
            <a:r>
              <a:rPr lang="sv-SE"/>
              <a:t>Nivå två</a:t>
            </a:r>
          </a:p>
          <a:p>
            <a:pPr lvl="2"/>
            <a:r>
              <a:rPr lang="sv-SE"/>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096001" y="0"/>
            <a:ext cx="6096000" cy="6857999"/>
          </a:xfrm>
          <a:prstGeom prst="rect">
            <a:avLst/>
          </a:prstGeom>
        </p:spPr>
        <p:txBody>
          <a:bodyPr lIns="216000" tIns="576000" rIns="252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6D55C4DD-793D-4F05-855A-7F5B1C703133}"/>
              </a:ext>
            </a:extLst>
          </p:cNvPr>
          <p:cNvSpPr>
            <a:spLocks noGrp="1"/>
          </p:cNvSpPr>
          <p:nvPr>
            <p:ph type="ftr" sz="quarter" idx="13"/>
          </p:nvPr>
        </p:nvSpPr>
        <p:spPr/>
        <p:txBody>
          <a:bodyPr/>
          <a:lstStyle/>
          <a:p>
            <a:endParaRPr lang="sv-SE"/>
          </a:p>
        </p:txBody>
      </p:sp>
      <p:sp>
        <p:nvSpPr>
          <p:cNvPr id="8" name="Platshållare för bildnummer 5">
            <a:extLst>
              <a:ext uri="{FF2B5EF4-FFF2-40B4-BE49-F238E27FC236}">
                <a16:creationId xmlns:a16="http://schemas.microsoft.com/office/drawing/2014/main" id="{5123DDC0-56AE-4BE8-86E6-053C54763A0A}"/>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4148456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text och bild 3">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3786AE-3D23-4C9B-BD51-DD3D8606B896}"/>
              </a:ext>
            </a:extLst>
          </p:cNvPr>
          <p:cNvSpPr>
            <a:spLocks noGrp="1"/>
          </p:cNvSpPr>
          <p:nvPr>
            <p:ph type="title"/>
          </p:nvPr>
        </p:nvSpPr>
        <p:spPr>
          <a:xfrm>
            <a:off x="636890" y="539999"/>
            <a:ext cx="3771514" cy="1525203"/>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B02FB96-385F-13AB-DD19-55D3510D6BC8}"/>
              </a:ext>
            </a:extLst>
          </p:cNvPr>
          <p:cNvSpPr>
            <a:spLocks noGrp="1"/>
          </p:cNvSpPr>
          <p:nvPr>
            <p:ph type="body" sz="quarter" idx="16" hasCustomPrompt="1"/>
          </p:nvPr>
        </p:nvSpPr>
        <p:spPr>
          <a:xfrm>
            <a:off x="637200" y="2065203"/>
            <a:ext cx="3771514" cy="4153035"/>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4487401" y="1"/>
            <a:ext cx="7704599" cy="6857999"/>
          </a:xfrm>
          <a:prstGeom prst="rect">
            <a:avLst/>
          </a:prstGeom>
        </p:spPr>
        <p:txBody>
          <a:bodyPr lIns="1296000" tIns="576000" rIns="1296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B89F5B30-B90D-41E7-8C50-94F92D645BC4}"/>
              </a:ext>
            </a:extLst>
          </p:cNvPr>
          <p:cNvSpPr>
            <a:spLocks noGrp="1"/>
          </p:cNvSpPr>
          <p:nvPr>
            <p:ph type="ftr" sz="quarter" idx="17"/>
          </p:nvPr>
        </p:nvSpPr>
        <p:spPr/>
        <p:txBody>
          <a:bodyPr/>
          <a:lstStyle/>
          <a:p>
            <a:endParaRPr lang="sv-SE"/>
          </a:p>
        </p:txBody>
      </p:sp>
      <p:sp>
        <p:nvSpPr>
          <p:cNvPr id="7" name="Platshållare för bildnummer 5">
            <a:extLst>
              <a:ext uri="{FF2B5EF4-FFF2-40B4-BE49-F238E27FC236}">
                <a16:creationId xmlns:a16="http://schemas.microsoft.com/office/drawing/2014/main" id="{268D11D4-3129-4594-8CBE-10321B2A1175}"/>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78025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text och bild 4">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28E7CB30-CED8-4C36-8C0A-8E2936A9935A}"/>
              </a:ext>
            </a:extLst>
          </p:cNvPr>
          <p:cNvSpPr>
            <a:spLocks noGrp="1"/>
          </p:cNvSpPr>
          <p:nvPr>
            <p:ph type="title"/>
          </p:nvPr>
        </p:nvSpPr>
        <p:spPr>
          <a:xfrm>
            <a:off x="636889" y="540000"/>
            <a:ext cx="9720000" cy="1080000"/>
          </a:xfrm>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A35D814D-CFD6-D79B-4B41-4738C2681B3A}"/>
              </a:ext>
            </a:extLst>
          </p:cNvPr>
          <p:cNvSpPr>
            <a:spLocks noGrp="1"/>
          </p:cNvSpPr>
          <p:nvPr>
            <p:ph type="body" sz="quarter" idx="12" hasCustomPrompt="1"/>
          </p:nvPr>
        </p:nvSpPr>
        <p:spPr>
          <a:xfrm>
            <a:off x="637200" y="1634400"/>
            <a:ext cx="5280114" cy="1533605"/>
          </a:xfrm>
          <a:prstGeom prst="rect">
            <a:avLst/>
          </a:prstGeom>
        </p:spPr>
        <p:txBody>
          <a:bodyPr lIns="0"/>
          <a:lstStyle>
            <a:lvl1pPr marL="0" indent="0">
              <a:spcBef>
                <a:spcPts val="1800"/>
              </a:spcBef>
              <a:spcAft>
                <a:spcPts val="0"/>
              </a:spcAft>
              <a:buNone/>
              <a:defRPr sz="2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p:txBody>
      </p:sp>
      <p:sp>
        <p:nvSpPr>
          <p:cNvPr id="2" name="Platshållare för bild 3">
            <a:extLst>
              <a:ext uri="{FF2B5EF4-FFF2-40B4-BE49-F238E27FC236}">
                <a16:creationId xmlns:a16="http://schemas.microsoft.com/office/drawing/2014/main" id="{A92B2AF3-9457-7731-ED44-D2028E6995FF}"/>
              </a:ext>
            </a:extLst>
          </p:cNvPr>
          <p:cNvSpPr>
            <a:spLocks noGrp="1"/>
          </p:cNvSpPr>
          <p:nvPr>
            <p:ph type="pic" idx="11" hasCustomPrompt="1"/>
          </p:nvPr>
        </p:nvSpPr>
        <p:spPr>
          <a:xfrm>
            <a:off x="0" y="1"/>
            <a:ext cx="12192000" cy="6857999"/>
          </a:xfrm>
          <a:prstGeom prst="rect">
            <a:avLst/>
          </a:prstGeom>
        </p:spPr>
        <p:txBody>
          <a:bodyPr lIns="3888000" tIns="4248000" rIns="3564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32E51451-7697-422E-9945-89ABB8B1676A}"/>
              </a:ext>
            </a:extLst>
          </p:cNvPr>
          <p:cNvSpPr>
            <a:spLocks noGrp="1"/>
          </p:cNvSpPr>
          <p:nvPr>
            <p:ph type="ftr" sz="quarter" idx="13"/>
          </p:nvPr>
        </p:nvSpPr>
        <p:spPr/>
        <p:txBody>
          <a:bodyPr/>
          <a:lstStyle/>
          <a:p>
            <a:endParaRPr lang="sv-SE"/>
          </a:p>
        </p:txBody>
      </p:sp>
      <p:sp>
        <p:nvSpPr>
          <p:cNvPr id="10" name="Platshållare för bildnummer 5">
            <a:extLst>
              <a:ext uri="{FF2B5EF4-FFF2-40B4-BE49-F238E27FC236}">
                <a16:creationId xmlns:a16="http://schemas.microsoft.com/office/drawing/2014/main" id="{56D2ACD1-ED19-4C7C-951D-0930E762EA80}"/>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594106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och bild 5">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EC4BB64D-245E-1B1F-5A6B-DFF782072E1E}"/>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ubrik 1">
            <a:extLst>
              <a:ext uri="{FF2B5EF4-FFF2-40B4-BE49-F238E27FC236}">
                <a16:creationId xmlns:a16="http://schemas.microsoft.com/office/drawing/2014/main" id="{5ED3025E-D469-44AD-88E1-EEA95509BC98}"/>
              </a:ext>
            </a:extLst>
          </p:cNvPr>
          <p:cNvSpPr>
            <a:spLocks noGrp="1"/>
          </p:cNvSpPr>
          <p:nvPr>
            <p:ph type="title"/>
          </p:nvPr>
        </p:nvSpPr>
        <p:spPr/>
        <p:txBody>
          <a:bodyPr/>
          <a:lstStyle/>
          <a:p>
            <a:r>
              <a:rPr lang="sv-SE"/>
              <a:t>Klicka här för att ändra mall för rubrikformat</a:t>
            </a:r>
          </a:p>
        </p:txBody>
      </p:sp>
      <p:sp>
        <p:nvSpPr>
          <p:cNvPr id="6" name="Platshållare för bild 2">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6044" y="1620000"/>
            <a:ext cx="10936195" cy="4598238"/>
          </a:xfrm>
          <a:prstGeom prst="rect">
            <a:avLst/>
          </a:prstGeom>
        </p:spPr>
        <p:txBody>
          <a:bodyPr lIns="3060000" tIns="648000" rIns="28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Markera bildplatshållaren (klicka inte på ikonen). Infoga en bild. Kom ihåg att skriva in en alternativtext eller markera som dekorativ.</a:t>
            </a:r>
          </a:p>
        </p:txBody>
      </p:sp>
      <p:sp>
        <p:nvSpPr>
          <p:cNvPr id="4" name="Platshållare för sidfot 3">
            <a:extLst>
              <a:ext uri="{FF2B5EF4-FFF2-40B4-BE49-F238E27FC236}">
                <a16:creationId xmlns:a16="http://schemas.microsoft.com/office/drawing/2014/main" id="{350852B9-C185-4391-BE17-DC0341967B67}"/>
              </a:ext>
            </a:extLst>
          </p:cNvPr>
          <p:cNvSpPr>
            <a:spLocks noGrp="1"/>
          </p:cNvSpPr>
          <p:nvPr>
            <p:ph type="ftr" sz="quarter" idx="12"/>
          </p:nvPr>
        </p:nvSpPr>
        <p:spPr/>
        <p:txBody>
          <a:bodyPr/>
          <a:lstStyle/>
          <a:p>
            <a:endParaRPr lang="sv-SE"/>
          </a:p>
        </p:txBody>
      </p:sp>
      <p:sp>
        <p:nvSpPr>
          <p:cNvPr id="5" name="Platshållare för bildnummer 4">
            <a:extLst>
              <a:ext uri="{FF2B5EF4-FFF2-40B4-BE49-F238E27FC236}">
                <a16:creationId xmlns:a16="http://schemas.microsoft.com/office/drawing/2014/main" id="{4BB39001-5ADF-4705-AE29-0C448DAEDA1B}"/>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604453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itat centrerad">
    <p:bg>
      <p:bgPr>
        <a:solidFill>
          <a:schemeClr val="accent4"/>
        </a:solidFill>
        <a:effectLst/>
      </p:bgPr>
    </p:bg>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6C459BB6-0360-10F5-7E25-B20C1F006F9B}"/>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text 1">
            <a:extLst>
              <a:ext uri="{FF2B5EF4-FFF2-40B4-BE49-F238E27FC236}">
                <a16:creationId xmlns:a16="http://schemas.microsoft.com/office/drawing/2014/main" id="{FBA69918-25E2-9A19-0AAE-90CF61B18C15}"/>
              </a:ext>
            </a:extLst>
          </p:cNvPr>
          <p:cNvSpPr txBox="1">
            <a:spLocks/>
          </p:cNvSpPr>
          <p:nvPr userDrawn="1"/>
        </p:nvSpPr>
        <p:spPr>
          <a:xfrm>
            <a:off x="2139698" y="1026315"/>
            <a:ext cx="455456" cy="1286463"/>
          </a:xfrm>
          <a:prstGeom prst="rect">
            <a:avLst/>
          </a:prstGeom>
        </p:spPr>
        <p:txBody>
          <a:bodyPr vert="horz" lIns="0" tIns="45720" rIns="91440" bIns="45720" rtlCol="0" anchor="b">
            <a:noAutofit/>
          </a:bodyPr>
          <a:lstStyle>
            <a:lvl1pPr marL="0" indent="0" algn="ctr" defTabSz="914400" rtl="0" eaLnBrk="1" latinLnBrk="0" hangingPunct="1">
              <a:lnSpc>
                <a:spcPct val="100000"/>
              </a:lnSpc>
              <a:spcBef>
                <a:spcPts val="1000"/>
              </a:spcBef>
              <a:buFontTx/>
              <a:buNone/>
              <a:defRPr sz="50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SE" sz="8000">
                <a:solidFill>
                  <a:schemeClr val="bg1"/>
                </a:solidFill>
              </a:rPr>
              <a:t>”</a:t>
            </a:r>
          </a:p>
        </p:txBody>
      </p:sp>
      <p:sp>
        <p:nvSpPr>
          <p:cNvPr id="6" name="Rubrik 2">
            <a:extLst>
              <a:ext uri="{FF2B5EF4-FFF2-40B4-BE49-F238E27FC236}">
                <a16:creationId xmlns:a16="http://schemas.microsoft.com/office/drawing/2014/main" id="{E4B64348-F785-4A9C-94E9-CC2F9BF172EF}"/>
              </a:ext>
            </a:extLst>
          </p:cNvPr>
          <p:cNvSpPr>
            <a:spLocks noGrp="1"/>
          </p:cNvSpPr>
          <p:nvPr>
            <p:ph type="title"/>
          </p:nvPr>
        </p:nvSpPr>
        <p:spPr>
          <a:xfrm>
            <a:off x="2365248" y="1613916"/>
            <a:ext cx="7461504" cy="2356072"/>
          </a:xfrm>
        </p:spPr>
        <p:txBody>
          <a:bodyPr>
            <a:noAutofit/>
          </a:bodyPr>
          <a:lstStyle>
            <a:lvl1pPr>
              <a:lnSpc>
                <a:spcPct val="100000"/>
              </a:lnSpc>
              <a:defRPr sz="4400" spc="-40" baseline="0">
                <a:solidFill>
                  <a:schemeClr val="bg1"/>
                </a:solidFill>
              </a:defRPr>
            </a:lvl1pPr>
          </a:lstStyle>
          <a:p>
            <a:r>
              <a:rPr lang="sv-SE"/>
              <a:t>Klicka här för att ändra mall för rubrikformat</a:t>
            </a:r>
          </a:p>
        </p:txBody>
      </p:sp>
      <p:sp>
        <p:nvSpPr>
          <p:cNvPr id="3" name="Platshållare för text 3">
            <a:extLst>
              <a:ext uri="{FF2B5EF4-FFF2-40B4-BE49-F238E27FC236}">
                <a16:creationId xmlns:a16="http://schemas.microsoft.com/office/drawing/2014/main" id="{EDE59C96-7B2A-70FF-D2D8-97C435333C87}"/>
              </a:ext>
            </a:extLst>
          </p:cNvPr>
          <p:cNvSpPr>
            <a:spLocks noGrp="1"/>
          </p:cNvSpPr>
          <p:nvPr>
            <p:ph type="body" sz="quarter" idx="16" hasCustomPrompt="1"/>
          </p:nvPr>
        </p:nvSpPr>
        <p:spPr>
          <a:xfrm>
            <a:off x="2365248" y="3992415"/>
            <a:ext cx="7461504" cy="1251669"/>
          </a:xfrm>
          <a:prstGeom prst="rect">
            <a:avLst/>
          </a:prstGeom>
        </p:spPr>
        <p:txBody>
          <a:bodyPr lIns="0" anchor="t">
            <a:norm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Klicka och skriv</a:t>
            </a:r>
          </a:p>
        </p:txBody>
      </p:sp>
      <p:sp>
        <p:nvSpPr>
          <p:cNvPr id="9" name="Platshållare för text 4">
            <a:extLst>
              <a:ext uri="{FF2B5EF4-FFF2-40B4-BE49-F238E27FC236}">
                <a16:creationId xmlns:a16="http://schemas.microsoft.com/office/drawing/2014/main" id="{3585167E-F5B6-856C-D48C-3AFD19272703}"/>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a:solidFill>
                  <a:schemeClr val="bg1"/>
                </a:solidFill>
              </a:rPr>
              <a:t>Namn/Källa</a:t>
            </a:r>
            <a:endParaRPr lang="sv-SE"/>
          </a:p>
        </p:txBody>
      </p:sp>
      <p:sp>
        <p:nvSpPr>
          <p:cNvPr id="12" name="Platshållare för sidfot 5">
            <a:extLst>
              <a:ext uri="{FF2B5EF4-FFF2-40B4-BE49-F238E27FC236}">
                <a16:creationId xmlns:a16="http://schemas.microsoft.com/office/drawing/2014/main" id="{804F0E48-D77D-4970-9A3B-D89F785D3A82}"/>
              </a:ext>
            </a:extLst>
          </p:cNvPr>
          <p:cNvSpPr>
            <a:spLocks noGrp="1"/>
          </p:cNvSpPr>
          <p:nvPr>
            <p:ph type="ftr" sz="quarter" idx="19"/>
          </p:nvPr>
        </p:nvSpPr>
        <p:spPr/>
        <p:txBody>
          <a:bodyPr/>
          <a:lstStyle>
            <a:lvl1pPr>
              <a:defRPr>
                <a:solidFill>
                  <a:schemeClr val="bg1"/>
                </a:solidFill>
              </a:defRPr>
            </a:lvl1pPr>
          </a:lstStyle>
          <a:p>
            <a:endParaRPr lang="sv-SE"/>
          </a:p>
        </p:txBody>
      </p:sp>
      <p:sp>
        <p:nvSpPr>
          <p:cNvPr id="13" name="Platshållare för bildnummer 6">
            <a:extLst>
              <a:ext uri="{FF2B5EF4-FFF2-40B4-BE49-F238E27FC236}">
                <a16:creationId xmlns:a16="http://schemas.microsoft.com/office/drawing/2014/main" id="{EBE49BD8-D016-4C80-B1CB-90D3713A41D7}"/>
              </a:ext>
            </a:extLst>
          </p:cNvPr>
          <p:cNvSpPr>
            <a:spLocks noGrp="1"/>
          </p:cNvSpPr>
          <p:nvPr>
            <p:ph type="sldNum" sz="quarter" idx="20"/>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4" name="Bild 7" descr="Socialstyrelsen logotyp">
            <a:extLst>
              <a:ext uri="{FF2B5EF4-FFF2-40B4-BE49-F238E27FC236}">
                <a16:creationId xmlns:a16="http://schemas.microsoft.com/office/drawing/2014/main" id="{188952F7-79EF-48D5-9387-7BDFBFD28C8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2875218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agenda">
    <p:bg>
      <p:bgRef idx="1001">
        <a:schemeClr val="bg1"/>
      </p:bgRef>
    </p:bg>
    <p:spTree>
      <p:nvGrpSpPr>
        <p:cNvPr id="1" name=""/>
        <p:cNvGrpSpPr/>
        <p:nvPr/>
      </p:nvGrpSpPr>
      <p:grpSpPr>
        <a:xfrm>
          <a:off x="0" y="0"/>
          <a:ext cx="0" cy="0"/>
          <a:chOff x="0" y="0"/>
          <a:chExt cx="0" cy="0"/>
        </a:xfrm>
      </p:grpSpPr>
      <p:sp>
        <p:nvSpPr>
          <p:cNvPr id="5" name="Rektangel 1">
            <a:extLst>
              <a:ext uri="{FF2B5EF4-FFF2-40B4-BE49-F238E27FC236}">
                <a16:creationId xmlns:a16="http://schemas.microsoft.com/office/drawing/2014/main" id="{F1183CFE-C926-559A-13EE-E93C505A3163}"/>
              </a:ext>
              <a:ext uri="{C183D7F6-B498-43B3-948B-1728B52AA6E4}">
                <adec:decorative xmlns:adec="http://schemas.microsoft.com/office/drawing/2017/decorative" val="1"/>
              </a:ext>
            </a:extLst>
          </p:cNvPr>
          <p:cNvSpPr/>
          <p:nvPr/>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a:solidFill>
                <a:schemeClr val="bg1"/>
              </a:solidFill>
            </a:endParaRPr>
          </a:p>
        </p:txBody>
      </p:sp>
      <p:sp>
        <p:nvSpPr>
          <p:cNvPr id="14" name="Rubrik 2">
            <a:extLst>
              <a:ext uri="{FF2B5EF4-FFF2-40B4-BE49-F238E27FC236}">
                <a16:creationId xmlns:a16="http://schemas.microsoft.com/office/drawing/2014/main" id="{CA62C322-7523-41A9-90CC-885B731305FD}"/>
              </a:ext>
            </a:extLst>
          </p:cNvPr>
          <p:cNvSpPr>
            <a:spLocks noGrp="1"/>
          </p:cNvSpPr>
          <p:nvPr>
            <p:ph type="title"/>
          </p:nvPr>
        </p:nvSpPr>
        <p:spPr>
          <a:xfrm>
            <a:off x="636889" y="540000"/>
            <a:ext cx="5459111" cy="2889000"/>
          </a:xfrm>
        </p:spPr>
        <p:txBody>
          <a:bodyPr>
            <a:noAutofit/>
          </a:bodyPr>
          <a:lstStyle>
            <a:lvl1pPr>
              <a:defRPr>
                <a:solidFill>
                  <a:schemeClr val="bg1"/>
                </a:solidFill>
              </a:defRPr>
            </a:lvl1pPr>
          </a:lstStyle>
          <a:p>
            <a:r>
              <a:rPr lang="sv-SE"/>
              <a:t>Klicka här för att ändra mall för rubrikformat</a:t>
            </a:r>
          </a:p>
        </p:txBody>
      </p:sp>
      <p:sp>
        <p:nvSpPr>
          <p:cNvPr id="3" name="Platshållare för text 3">
            <a:extLst>
              <a:ext uri="{FF2B5EF4-FFF2-40B4-BE49-F238E27FC236}">
                <a16:creationId xmlns:a16="http://schemas.microsoft.com/office/drawing/2014/main" id="{120DBCFD-F37B-496E-A76B-A0C6FDCFF4D0}"/>
              </a:ext>
            </a:extLst>
          </p:cNvPr>
          <p:cNvSpPr>
            <a:spLocks noGrp="1"/>
          </p:cNvSpPr>
          <p:nvPr>
            <p:ph type="body" sz="quarter" idx="10"/>
          </p:nvPr>
        </p:nvSpPr>
        <p:spPr>
          <a:xfrm>
            <a:off x="6383338" y="540000"/>
            <a:ext cx="5184775" cy="5678238"/>
          </a:xfrm>
        </p:spPr>
        <p:txBody>
          <a:bodyPr/>
          <a:lstStyle>
            <a:lvl1pPr marL="457200" indent="-457200">
              <a:buFont typeface="+mj-lt"/>
              <a:buAutoNum type="arabicPeriod"/>
              <a:defRPr sz="2000">
                <a:solidFill>
                  <a:schemeClr val="bg1"/>
                </a:solidFill>
              </a:defRPr>
            </a:lvl1pPr>
            <a:lvl2pPr marL="853200" indent="-457200">
              <a:buFont typeface="Arial" panose="020B0604020202020204" pitchFamily="34" charset="0"/>
              <a:buChar char="•"/>
              <a:defRPr sz="2000">
                <a:solidFill>
                  <a:schemeClr val="bg1"/>
                </a:solidFill>
                <a:latin typeface="+mn-lt"/>
              </a:defRPr>
            </a:lvl2pPr>
            <a:lvl3pPr marL="1134900" indent="-342900">
              <a:buFont typeface="Arial" panose="020B0604020202020204" pitchFamily="34" charset="0"/>
              <a:buChar char="•"/>
              <a:defRPr sz="1800">
                <a:solidFill>
                  <a:schemeClr val="bg1"/>
                </a:solidFill>
                <a:latin typeface="+mn-lt"/>
              </a:defRPr>
            </a:lvl3pPr>
            <a:lvl4pPr marL="1494900" indent="-342900">
              <a:buFont typeface="Arial" panose="020B0604020202020204" pitchFamily="34" charset="0"/>
              <a:buChar char="•"/>
              <a:defRPr sz="1600">
                <a:solidFill>
                  <a:schemeClr val="bg1"/>
                </a:solidFill>
                <a:latin typeface="+mn-lt"/>
              </a:defRPr>
            </a:lvl4pPr>
            <a:lvl5pPr marL="1854900" indent="-342900">
              <a:buFont typeface="Arial" panose="020B0604020202020204" pitchFamily="34" charset="0"/>
              <a:buChar char="•"/>
              <a:defRPr sz="1600">
                <a:solidFill>
                  <a:schemeClr val="bg1"/>
                </a:solidFill>
                <a:latin typeface="+mn-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sidfot 4">
            <a:extLst>
              <a:ext uri="{FF2B5EF4-FFF2-40B4-BE49-F238E27FC236}">
                <a16:creationId xmlns:a16="http://schemas.microsoft.com/office/drawing/2014/main" id="{682BE595-0F67-43AF-8330-80E7F6853AAB}"/>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nummer 5">
            <a:extLst>
              <a:ext uri="{FF2B5EF4-FFF2-40B4-BE49-F238E27FC236}">
                <a16:creationId xmlns:a16="http://schemas.microsoft.com/office/drawing/2014/main" id="{52BCE35A-FBC2-4737-BC28-5DCA1ABD8AFE}"/>
              </a:ext>
            </a:extLst>
          </p:cNvPr>
          <p:cNvSpPr>
            <a:spLocks noGrp="1"/>
          </p:cNvSpPr>
          <p:nvPr>
            <p:ph type="sldNum" sz="quarter" idx="12"/>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4" name="Bild 6" descr="Socialstyrelsen logotyp">
            <a:extLst>
              <a:ext uri="{FF2B5EF4-FFF2-40B4-BE49-F238E27FC236}">
                <a16:creationId xmlns:a16="http://schemas.microsoft.com/office/drawing/2014/main" id="{AC8A7925-09DB-1091-A084-7CD1FC0297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20127670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änsterställd citat med bild">
    <p:bg>
      <p:bgPr>
        <a:solidFill>
          <a:schemeClr val="accent4"/>
        </a:solidFill>
        <a:effectLst/>
      </p:bgPr>
    </p:bg>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CDC8F5B7-A53E-744E-0330-2220BAE468DE}"/>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bild 1">
            <a:extLst>
              <a:ext uri="{FF2B5EF4-FFF2-40B4-BE49-F238E27FC236}">
                <a16:creationId xmlns:a16="http://schemas.microsoft.com/office/drawing/2014/main" id="{3F8F0C3C-C392-883F-FF7A-F5E65EE639D8}"/>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sz="1600">
                <a:solidFill>
                  <a:srgbClr val="ECB94F"/>
                </a:solidFill>
              </a:defRPr>
            </a:lvl1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sv-SE"/>
              <a:t>           Markera bildplatshållaren, blå yta (klicka inte på ikonen). Infoga en bild. Kom ihåg att skriva in en</a:t>
            </a:r>
            <a:br>
              <a:rPr lang="sv-SE"/>
            </a:br>
            <a:r>
              <a:rPr lang="sv-SE"/>
              <a:t>           alternativtext eller markera som dekorativ. </a:t>
            </a:r>
          </a:p>
          <a:p>
            <a:endParaRPr lang="sv-SE"/>
          </a:p>
        </p:txBody>
      </p:sp>
      <p:sp>
        <p:nvSpPr>
          <p:cNvPr id="17" name="Platshållare för text 2">
            <a:extLst>
              <a:ext uri="{FF2B5EF4-FFF2-40B4-BE49-F238E27FC236}">
                <a16:creationId xmlns:a16="http://schemas.microsoft.com/office/drawing/2014/main" id="{23BA7DB1-7BA6-509E-CFDA-C754DD8161FE}"/>
              </a:ext>
            </a:extLst>
          </p:cNvPr>
          <p:cNvSpPr>
            <a:spLocks noGrp="1"/>
          </p:cNvSpPr>
          <p:nvPr>
            <p:ph type="body" sz="quarter" idx="19" hasCustomPrompt="1"/>
          </p:nvPr>
        </p:nvSpPr>
        <p:spPr>
          <a:xfrm>
            <a:off x="622432" y="342900"/>
            <a:ext cx="455456" cy="638349"/>
          </a:xfrm>
          <a:prstGeom prst="rect">
            <a:avLst/>
          </a:prstGeom>
        </p:spPr>
        <p:txBody>
          <a:bodyPr tIns="0" rIns="0" bIns="0"/>
          <a:lstStyle>
            <a:lvl1pPr marL="0" indent="0">
              <a:buNone/>
              <a:defRPr sz="8000">
                <a:solidFill>
                  <a:schemeClr val="bg1"/>
                </a:solidFill>
              </a:defRPr>
            </a:lvl1pPr>
          </a:lstStyle>
          <a:p>
            <a:pPr lvl="0"/>
            <a:r>
              <a:rPr lang="sv-SE"/>
              <a:t>”</a:t>
            </a:r>
          </a:p>
        </p:txBody>
      </p:sp>
      <p:sp>
        <p:nvSpPr>
          <p:cNvPr id="6" name="Rubrik 3">
            <a:extLst>
              <a:ext uri="{FF2B5EF4-FFF2-40B4-BE49-F238E27FC236}">
                <a16:creationId xmlns:a16="http://schemas.microsoft.com/office/drawing/2014/main" id="{7B889A2B-1A11-8E52-BD85-532D772548AC}"/>
              </a:ext>
            </a:extLst>
          </p:cNvPr>
          <p:cNvSpPr>
            <a:spLocks noGrp="1"/>
          </p:cNvSpPr>
          <p:nvPr>
            <p:ph type="title"/>
          </p:nvPr>
        </p:nvSpPr>
        <p:spPr>
          <a:xfrm>
            <a:off x="990601" y="981249"/>
            <a:ext cx="6004559" cy="2539857"/>
          </a:xfrm>
        </p:spPr>
        <p:txBody>
          <a:bodyPr anchor="t" anchorCtr="0">
            <a:normAutofit/>
          </a:bodyPr>
          <a:lstStyle>
            <a:lvl1pPr algn="l">
              <a:lnSpc>
                <a:spcPct val="100000"/>
              </a:lnSpc>
              <a:spcBef>
                <a:spcPts val="1800"/>
              </a:spcBef>
              <a:defRPr sz="4000" spc="-40" baseline="0">
                <a:solidFill>
                  <a:schemeClr val="bg1"/>
                </a:solidFill>
              </a:defRPr>
            </a:lvl1pPr>
          </a:lstStyle>
          <a:p>
            <a:r>
              <a:rPr lang="sv-SE"/>
              <a:t>Klicka här för att ändra mall för rubrikformat</a:t>
            </a:r>
          </a:p>
        </p:txBody>
      </p:sp>
      <p:sp>
        <p:nvSpPr>
          <p:cNvPr id="4" name="Platshållare för text 4">
            <a:extLst>
              <a:ext uri="{FF2B5EF4-FFF2-40B4-BE49-F238E27FC236}">
                <a16:creationId xmlns:a16="http://schemas.microsoft.com/office/drawing/2014/main" id="{753D899F-A3CB-5FB6-31EA-CB64334084C1}"/>
              </a:ext>
            </a:extLst>
          </p:cNvPr>
          <p:cNvSpPr>
            <a:spLocks noGrp="1"/>
          </p:cNvSpPr>
          <p:nvPr>
            <p:ph type="body" sz="quarter" idx="16" hasCustomPrompt="1"/>
          </p:nvPr>
        </p:nvSpPr>
        <p:spPr>
          <a:xfrm>
            <a:off x="990601" y="3670743"/>
            <a:ext cx="6004559" cy="1251669"/>
          </a:xfrm>
          <a:prstGeom prst="rect">
            <a:avLst/>
          </a:prstGeom>
        </p:spPr>
        <p:txBody>
          <a:bodyPr lIns="0" anchor="t">
            <a:norm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Klicka och skriv</a:t>
            </a:r>
          </a:p>
        </p:txBody>
      </p:sp>
      <p:sp>
        <p:nvSpPr>
          <p:cNvPr id="13" name="Platshållare för text 5">
            <a:extLst>
              <a:ext uri="{FF2B5EF4-FFF2-40B4-BE49-F238E27FC236}">
                <a16:creationId xmlns:a16="http://schemas.microsoft.com/office/drawing/2014/main" id="{1EF396DB-332A-5918-EA8B-D477ED428BA1}"/>
              </a:ext>
            </a:extLst>
          </p:cNvPr>
          <p:cNvSpPr>
            <a:spLocks noGrp="1"/>
          </p:cNvSpPr>
          <p:nvPr>
            <p:ph type="body" sz="quarter" idx="18" hasCustomPrompt="1"/>
          </p:nvPr>
        </p:nvSpPr>
        <p:spPr>
          <a:xfrm>
            <a:off x="990600" y="5072050"/>
            <a:ext cx="6004559" cy="804702"/>
          </a:xfrm>
          <a:prstGeom prst="rect">
            <a:avLst/>
          </a:prstGeom>
        </p:spPr>
        <p:txBody>
          <a:bodyPr rIns="0">
            <a:normAutofit/>
          </a:bodyPr>
          <a:lstStyle>
            <a:lvl1pPr marL="0" indent="0" algn="r">
              <a:buNone/>
              <a:defRPr sz="2000">
                <a:solidFill>
                  <a:schemeClr val="bg1"/>
                </a:solidFill>
              </a:defRPr>
            </a:lvl1pPr>
          </a:lstStyle>
          <a:p>
            <a:pPr lvl="0"/>
            <a:r>
              <a:rPr lang="sv-SE">
                <a:solidFill>
                  <a:schemeClr val="bg1"/>
                </a:solidFill>
              </a:rPr>
              <a:t>Namn/Källa</a:t>
            </a:r>
            <a:endParaRPr lang="sv-SE"/>
          </a:p>
        </p:txBody>
      </p:sp>
      <p:sp>
        <p:nvSpPr>
          <p:cNvPr id="3" name="Platshållare för sidfot 6">
            <a:extLst>
              <a:ext uri="{FF2B5EF4-FFF2-40B4-BE49-F238E27FC236}">
                <a16:creationId xmlns:a16="http://schemas.microsoft.com/office/drawing/2014/main" id="{1607F447-ADD7-4A74-A3ED-9475859E76B6}"/>
              </a:ext>
            </a:extLst>
          </p:cNvPr>
          <p:cNvSpPr>
            <a:spLocks noGrp="1"/>
          </p:cNvSpPr>
          <p:nvPr>
            <p:ph type="ftr" sz="quarter" idx="20"/>
          </p:nvPr>
        </p:nvSpPr>
        <p:spPr/>
        <p:txBody>
          <a:bodyPr/>
          <a:lstStyle>
            <a:lvl1pPr>
              <a:defRPr>
                <a:solidFill>
                  <a:schemeClr val="bg1"/>
                </a:solidFill>
              </a:defRPr>
            </a:lvl1pPr>
          </a:lstStyle>
          <a:p>
            <a:endParaRPr lang="sv-SE"/>
          </a:p>
        </p:txBody>
      </p:sp>
      <p:sp>
        <p:nvSpPr>
          <p:cNvPr id="9" name="Platshållare för bildnummer 7">
            <a:extLst>
              <a:ext uri="{FF2B5EF4-FFF2-40B4-BE49-F238E27FC236}">
                <a16:creationId xmlns:a16="http://schemas.microsoft.com/office/drawing/2014/main" id="{338AE749-498C-4FCF-9315-30FA2D969C5C}"/>
              </a:ext>
            </a:extLst>
          </p:cNvPr>
          <p:cNvSpPr>
            <a:spLocks noGrp="1"/>
          </p:cNvSpPr>
          <p:nvPr>
            <p:ph type="sldNum" sz="quarter" idx="21"/>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4" name="Bild 8" descr="Socialstyrelsen logotyp">
            <a:extLst>
              <a:ext uri="{FF2B5EF4-FFF2-40B4-BE49-F238E27FC236}">
                <a16:creationId xmlns:a16="http://schemas.microsoft.com/office/drawing/2014/main" id="{A180F516-2C3D-44DA-BEBD-C85F90E6A94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306690752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utsida 1">
    <p:spTree>
      <p:nvGrpSpPr>
        <p:cNvPr id="1" name=""/>
        <p:cNvGrpSpPr/>
        <p:nvPr/>
      </p:nvGrpSpPr>
      <p:grpSpPr>
        <a:xfrm>
          <a:off x="0" y="0"/>
          <a:ext cx="0" cy="0"/>
          <a:chOff x="0" y="0"/>
          <a:chExt cx="0" cy="0"/>
        </a:xfrm>
      </p:grpSpPr>
      <p:pic>
        <p:nvPicPr>
          <p:cNvPr id="4" name="Bildobjekt 1">
            <a:extLst>
              <a:ext uri="{FF2B5EF4-FFF2-40B4-BE49-F238E27FC236}">
                <a16:creationId xmlns:a16="http://schemas.microsoft.com/office/drawing/2014/main" id="{5F49F012-2760-74F3-4814-A4C07AB359A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1"/>
          </a:xfrm>
          <a:prstGeom prst="rect">
            <a:avLst/>
          </a:prstGeom>
          <a:solidFill>
            <a:schemeClr val="accent1"/>
          </a:solidFill>
        </p:spPr>
      </p:pic>
      <p:sp>
        <p:nvSpPr>
          <p:cNvPr id="2" name="Rubrik 2">
            <a:extLst>
              <a:ext uri="{FF2B5EF4-FFF2-40B4-BE49-F238E27FC236}">
                <a16:creationId xmlns:a16="http://schemas.microsoft.com/office/drawing/2014/main" id="{5769411F-B1AF-EC1C-966E-FB9ED0374DF5}"/>
              </a:ext>
            </a:extLst>
          </p:cNvPr>
          <p:cNvSpPr>
            <a:spLocks noGrp="1"/>
          </p:cNvSpPr>
          <p:nvPr>
            <p:ph type="ctrTitle"/>
          </p:nvPr>
        </p:nvSpPr>
        <p:spPr>
          <a:xfrm>
            <a:off x="1506000" y="2401848"/>
            <a:ext cx="9180000" cy="1908000"/>
          </a:xfrm>
        </p:spPr>
        <p:txBody>
          <a:bodyPr lIns="0" tIns="72000" rIns="0" bIns="72000" anchor="ctr" anchorCtr="0">
            <a:normAutofit/>
          </a:bodyPr>
          <a:lstStyle>
            <a:lvl1pPr algn="ctr">
              <a:lnSpc>
                <a:spcPct val="100000"/>
              </a:lnSpc>
              <a:defRPr sz="4800" spc="-40" baseline="0">
                <a:solidFill>
                  <a:schemeClr val="bg1"/>
                </a:solidFill>
                <a:latin typeface="+mj-lt"/>
                <a:ea typeface="Noto Sans" panose="020B0502040504020204" pitchFamily="34" charset="0"/>
                <a:cs typeface="Noto Sans" panose="020B0502040504020204" pitchFamily="34" charset="0"/>
              </a:defRPr>
            </a:lvl1pPr>
          </a:lstStyle>
          <a:p>
            <a:r>
              <a:rPr lang="sv-SE"/>
              <a:t>Klicka här för att ändra mall för rubrikformat</a:t>
            </a:r>
          </a:p>
        </p:txBody>
      </p:sp>
      <p:sp>
        <p:nvSpPr>
          <p:cNvPr id="3" name="Underrubrik 3">
            <a:extLst>
              <a:ext uri="{FF2B5EF4-FFF2-40B4-BE49-F238E27FC236}">
                <a16:creationId xmlns:a16="http://schemas.microsoft.com/office/drawing/2014/main" id="{94232B9B-F6BB-1A4F-7DB4-D8AE64F1306E}"/>
              </a:ext>
            </a:extLst>
          </p:cNvPr>
          <p:cNvSpPr>
            <a:spLocks noGrp="1"/>
          </p:cNvSpPr>
          <p:nvPr>
            <p:ph type="subTitle" idx="1"/>
          </p:nvPr>
        </p:nvSpPr>
        <p:spPr>
          <a:xfrm>
            <a:off x="1506000" y="4346112"/>
            <a:ext cx="9180000" cy="1116000"/>
          </a:xfrm>
          <a:prstGeom prst="rect">
            <a:avLst/>
          </a:prstGeom>
        </p:spPr>
        <p:txBody>
          <a:bodyPr lIns="0" tIns="0" rIns="0" bIns="72000" anchor="t">
            <a:normAutofit/>
          </a:bodyPr>
          <a:lstStyle>
            <a:lvl1pPr marL="0" indent="0" algn="ctr">
              <a:lnSpc>
                <a:spcPct val="110000"/>
              </a:lnSpc>
              <a:spcBef>
                <a:spcPts val="0"/>
              </a:spcBef>
              <a:spcAft>
                <a:spcPts val="2000"/>
              </a:spcAft>
              <a:buNone/>
              <a:defRPr sz="2200" spc="-30" baseline="0">
                <a:solidFill>
                  <a:schemeClr val="bg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5" name="Bild 4" descr="Socialstyrelsen logotyp">
            <a:extLst>
              <a:ext uri="{FF2B5EF4-FFF2-40B4-BE49-F238E27FC236}">
                <a16:creationId xmlns:a16="http://schemas.microsoft.com/office/drawing/2014/main" id="{3C67A210-F022-803C-0BD3-7D25F3F2C6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55362924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utsida 2">
    <p:spTree>
      <p:nvGrpSpPr>
        <p:cNvPr id="1" name=""/>
        <p:cNvGrpSpPr/>
        <p:nvPr/>
      </p:nvGrpSpPr>
      <p:grpSpPr>
        <a:xfrm>
          <a:off x="0" y="0"/>
          <a:ext cx="0" cy="0"/>
          <a:chOff x="0" y="0"/>
          <a:chExt cx="0" cy="0"/>
        </a:xfrm>
      </p:grpSpPr>
      <p:pic>
        <p:nvPicPr>
          <p:cNvPr id="5" name="Bildobjekt 1">
            <a:extLst>
              <a:ext uri="{FF2B5EF4-FFF2-40B4-BE49-F238E27FC236}">
                <a16:creationId xmlns:a16="http://schemas.microsoft.com/office/drawing/2014/main" id="{A4C53521-188E-9198-17C6-9BE44215CD6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1"/>
          </a:xfrm>
          <a:prstGeom prst="rect">
            <a:avLst/>
          </a:prstGeom>
          <a:solidFill>
            <a:schemeClr val="accent1"/>
          </a:solidFill>
        </p:spPr>
      </p:pic>
      <p:sp>
        <p:nvSpPr>
          <p:cNvPr id="4" name="Rubrik 2">
            <a:extLst>
              <a:ext uri="{FF2B5EF4-FFF2-40B4-BE49-F238E27FC236}">
                <a16:creationId xmlns:a16="http://schemas.microsoft.com/office/drawing/2014/main" id="{8CC59EE7-2795-E38A-DBCA-38DA15BC3321}"/>
              </a:ext>
            </a:extLst>
          </p:cNvPr>
          <p:cNvSpPr>
            <a:spLocks noGrp="1"/>
          </p:cNvSpPr>
          <p:nvPr>
            <p:ph type="title" hasCustomPrompt="1"/>
          </p:nvPr>
        </p:nvSpPr>
        <p:spPr>
          <a:xfrm>
            <a:off x="1524001" y="5506636"/>
            <a:ext cx="9143999" cy="711602"/>
          </a:xfrm>
        </p:spPr>
        <p:txBody>
          <a:bodyPr>
            <a:normAutofit/>
          </a:bodyPr>
          <a:lstStyle>
            <a:lvl1pPr marL="0" indent="0" algn="ctr" defTabSz="914400" rtl="0" eaLnBrk="1" latinLnBrk="0" hangingPunct="1">
              <a:lnSpc>
                <a:spcPct val="110000"/>
              </a:lnSpc>
              <a:spcBef>
                <a:spcPts val="1000"/>
              </a:spcBef>
              <a:buFont typeface="Arial" panose="020B0604020202020204" pitchFamily="34" charset="0"/>
              <a:buNone/>
              <a:defRPr lang="sv-SE" sz="2200" b="0" kern="1200" spc="-30" baseline="0" dirty="0">
                <a:solidFill>
                  <a:schemeClr val="bg1"/>
                </a:solidFill>
                <a:latin typeface="+mj-lt"/>
                <a:ea typeface="Noto Sans" panose="020B0502040504020204" pitchFamily="34" charset="0"/>
                <a:cs typeface="Noto Sans" panose="020B0502040504020204" pitchFamily="34" charset="0"/>
              </a:defRPr>
            </a:lvl1pPr>
          </a:lstStyle>
          <a:p>
            <a:r>
              <a:rPr lang="sv-SE"/>
              <a:t>Klicka för att lägga till text</a:t>
            </a:r>
          </a:p>
        </p:txBody>
      </p:sp>
      <p:pic>
        <p:nvPicPr>
          <p:cNvPr id="2" name="Bild 3" descr="Socialstyrelsen logotyp">
            <a:extLst>
              <a:ext uri="{FF2B5EF4-FFF2-40B4-BE49-F238E27FC236}">
                <a16:creationId xmlns:a16="http://schemas.microsoft.com/office/drawing/2014/main" id="{1B631394-A941-4380-8B8D-D1DC4A45FD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8"/>
            <a:ext cx="4911139" cy="1055530"/>
          </a:xfrm>
          <a:prstGeom prst="rect">
            <a:avLst/>
          </a:prstGeom>
        </p:spPr>
      </p:pic>
    </p:spTree>
    <p:extLst>
      <p:ext uri="{BB962C8B-B14F-4D97-AF65-F5344CB8AC3E}">
        <p14:creationId xmlns:p14="http://schemas.microsoft.com/office/powerpoint/2010/main" val="30586178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52C64086-06E9-1122-4CB0-64B1127B7F7C}"/>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52B2130A-76E1-6582-5489-CA4D3C8D61B4}"/>
              </a:ext>
            </a:extLst>
          </p:cNvPr>
          <p:cNvSpPr>
            <a:spLocks noGrp="1"/>
          </p:cNvSpPr>
          <p:nvPr>
            <p:ph type="body" idx="1" hasCustomPrompt="1"/>
          </p:nvPr>
        </p:nvSpPr>
        <p:spPr>
          <a:xfrm>
            <a:off x="637200" y="540000"/>
            <a:ext cx="5197912" cy="549968"/>
          </a:xfrm>
          <a:prstGeom prst="rect">
            <a:avLst/>
          </a:prstGeom>
        </p:spPr>
        <p:txBody>
          <a:bodyPr lIns="0" tIns="0">
            <a:noAutofit/>
          </a:bodyPr>
          <a:lstStyle>
            <a:lvl1pPr marL="0" indent="0">
              <a:buNone/>
              <a:defRPr sz="25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Del 1</a:t>
            </a:r>
          </a:p>
        </p:txBody>
      </p:sp>
      <p:sp>
        <p:nvSpPr>
          <p:cNvPr id="2" name="Rubrik 3">
            <a:extLst>
              <a:ext uri="{FF2B5EF4-FFF2-40B4-BE49-F238E27FC236}">
                <a16:creationId xmlns:a16="http://schemas.microsoft.com/office/drawing/2014/main" id="{BFD6FC84-E6B8-4B24-D1A4-467309C0F4BF}"/>
              </a:ext>
            </a:extLst>
          </p:cNvPr>
          <p:cNvSpPr>
            <a:spLocks noGrp="1"/>
          </p:cNvSpPr>
          <p:nvPr>
            <p:ph type="title"/>
          </p:nvPr>
        </p:nvSpPr>
        <p:spPr>
          <a:xfrm>
            <a:off x="637200" y="1691999"/>
            <a:ext cx="8968770" cy="2520000"/>
          </a:xfrm>
        </p:spPr>
        <p:txBody>
          <a:bodyPr rIns="0" anchor="b">
            <a:normAutofit/>
          </a:bodyPr>
          <a:lstStyle>
            <a:lvl1pPr>
              <a:lnSpc>
                <a:spcPct val="100000"/>
              </a:lnSpc>
              <a:defRPr sz="4800" spc="-40" baseline="0">
                <a:solidFill>
                  <a:schemeClr val="bg1"/>
                </a:solidFill>
              </a:defRPr>
            </a:lvl1pPr>
          </a:lstStyle>
          <a:p>
            <a:r>
              <a:rPr lang="sv-SE"/>
              <a:t>Klicka här för att ändra mall för rubrikformat</a:t>
            </a:r>
          </a:p>
        </p:txBody>
      </p:sp>
      <p:sp>
        <p:nvSpPr>
          <p:cNvPr id="12" name="Underrubrik 4">
            <a:extLst>
              <a:ext uri="{FF2B5EF4-FFF2-40B4-BE49-F238E27FC236}">
                <a16:creationId xmlns:a16="http://schemas.microsoft.com/office/drawing/2014/main" id="{CF9EFB7A-52F7-4B96-A8E7-23E49A8AF6BE}"/>
              </a:ext>
            </a:extLst>
          </p:cNvPr>
          <p:cNvSpPr>
            <a:spLocks noGrp="1"/>
          </p:cNvSpPr>
          <p:nvPr>
            <p:ph type="subTitle" idx="12" hasCustomPrompt="1"/>
          </p:nvPr>
        </p:nvSpPr>
        <p:spPr>
          <a:xfrm>
            <a:off x="637200" y="4333988"/>
            <a:ext cx="9000000" cy="1655763"/>
          </a:xfrm>
          <a:prstGeom prst="rect">
            <a:avLst/>
          </a:prstGeom>
        </p:spPr>
        <p:txBody>
          <a:bodyPr lIns="0" anchor="t">
            <a:normAutofit/>
          </a:bodyPr>
          <a:lstStyle>
            <a:lvl1pPr marL="0" indent="0" algn="l">
              <a:lnSpc>
                <a:spcPct val="110000"/>
              </a:lnSpc>
              <a:buNone/>
              <a:defRPr sz="2500" spc="-30" baseline="0">
                <a:solidFill>
                  <a:schemeClr val="bg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Avsnittsundertitel</a:t>
            </a:r>
          </a:p>
        </p:txBody>
      </p:sp>
      <p:sp>
        <p:nvSpPr>
          <p:cNvPr id="9" name="Platshållare för sidfot 5">
            <a:extLst>
              <a:ext uri="{FF2B5EF4-FFF2-40B4-BE49-F238E27FC236}">
                <a16:creationId xmlns:a16="http://schemas.microsoft.com/office/drawing/2014/main" id="{D626CCBB-FA3C-4FF3-9FD8-C0ABEF2E3D71}"/>
              </a:ext>
            </a:extLst>
          </p:cNvPr>
          <p:cNvSpPr>
            <a:spLocks noGrp="1"/>
          </p:cNvSpPr>
          <p:nvPr>
            <p:ph type="ftr" sz="quarter" idx="10"/>
          </p:nvPr>
        </p:nvSpPr>
        <p:spPr/>
        <p:txBody>
          <a:bodyPr/>
          <a:lstStyle>
            <a:lvl1pPr>
              <a:defRPr>
                <a:solidFill>
                  <a:schemeClr val="bg1"/>
                </a:solidFill>
              </a:defRPr>
            </a:lvl1pPr>
          </a:lstStyle>
          <a:p>
            <a:endParaRPr lang="sv-SE"/>
          </a:p>
        </p:txBody>
      </p:sp>
      <p:sp>
        <p:nvSpPr>
          <p:cNvPr id="10" name="Platshållare för bildnummer 6">
            <a:extLst>
              <a:ext uri="{FF2B5EF4-FFF2-40B4-BE49-F238E27FC236}">
                <a16:creationId xmlns:a16="http://schemas.microsoft.com/office/drawing/2014/main" id="{DDA22063-D2D4-47CD-A7AE-ECEFC03816D5}"/>
              </a:ext>
            </a:extLst>
          </p:cNvPr>
          <p:cNvSpPr>
            <a:spLocks noGrp="1"/>
          </p:cNvSpPr>
          <p:nvPr>
            <p:ph type="sldNum" sz="quarter" idx="11"/>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1" name="Bild 7" descr="Socialstyrelsen logotyp">
            <a:extLst>
              <a:ext uri="{FF2B5EF4-FFF2-40B4-BE49-F238E27FC236}">
                <a16:creationId xmlns:a16="http://schemas.microsoft.com/office/drawing/2014/main" id="{4C26D879-9B78-4AE9-918F-D0BA94858C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97511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numrerad">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67E2F008-97CE-A926-3C35-2861E6D06D2B}"/>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ktangel 1">
            <a:extLst>
              <a:ext uri="{FF2B5EF4-FFF2-40B4-BE49-F238E27FC236}">
                <a16:creationId xmlns:a16="http://schemas.microsoft.com/office/drawing/2014/main" id="{66632C35-978C-6B62-C6D3-0489AB671B91}"/>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2">
            <a:extLst>
              <a:ext uri="{FF2B5EF4-FFF2-40B4-BE49-F238E27FC236}">
                <a16:creationId xmlns:a16="http://schemas.microsoft.com/office/drawing/2014/main" id="{A26D114C-C763-4581-8597-B1B4017E7B84}"/>
              </a:ext>
            </a:extLst>
          </p:cNvPr>
          <p:cNvSpPr>
            <a:spLocks noGrp="1"/>
          </p:cNvSpPr>
          <p:nvPr>
            <p:ph type="title"/>
          </p:nvPr>
        </p:nvSpPr>
        <p:spPr>
          <a:xfrm>
            <a:off x="637200" y="540000"/>
            <a:ext cx="5199062" cy="2847601"/>
          </a:xfrm>
        </p:spPr>
        <p:txBody>
          <a:bodyPr>
            <a:noAutofit/>
          </a:bodyPr>
          <a:lstStyle>
            <a:lvl1pPr>
              <a:lnSpc>
                <a:spcPct val="100000"/>
              </a:lnSpc>
              <a:defRPr sz="4000" spc="-40" baseline="0">
                <a:solidFill>
                  <a:schemeClr val="bg1"/>
                </a:solidFill>
              </a:defRPr>
            </a:lvl1pPr>
          </a:lstStyle>
          <a:p>
            <a:r>
              <a:rPr lang="sv-SE"/>
              <a:t>Klicka här för att ändra mall för rubrikformat</a:t>
            </a:r>
          </a:p>
        </p:txBody>
      </p:sp>
      <p:sp>
        <p:nvSpPr>
          <p:cNvPr id="13" name="Platshållare för text 3">
            <a:extLst>
              <a:ext uri="{FF2B5EF4-FFF2-40B4-BE49-F238E27FC236}">
                <a16:creationId xmlns:a16="http://schemas.microsoft.com/office/drawing/2014/main" id="{C17A5B22-744D-07CC-E5A8-7E3117B56BA1}"/>
              </a:ext>
            </a:extLst>
          </p:cNvPr>
          <p:cNvSpPr>
            <a:spLocks noGrp="1"/>
          </p:cNvSpPr>
          <p:nvPr>
            <p:ph type="body" sz="quarter" idx="12" hasCustomPrompt="1"/>
          </p:nvPr>
        </p:nvSpPr>
        <p:spPr>
          <a:xfrm>
            <a:off x="7389099" y="-577755"/>
            <a:ext cx="4794333" cy="5735897"/>
          </a:xfrm>
          <a:prstGeom prst="rect">
            <a:avLst/>
          </a:prstGeom>
        </p:spPr>
        <p:txBody>
          <a:bodyPr anchor="t" anchorCtr="0">
            <a:noAutofit/>
          </a:bodyPr>
          <a:lstStyle>
            <a:lvl1pPr marL="0" indent="0" algn="r">
              <a:lnSpc>
                <a:spcPct val="100000"/>
              </a:lnSpc>
              <a:spcBef>
                <a:spcPts val="0"/>
              </a:spcBef>
              <a:buNone/>
              <a:defRPr sz="40000" b="1">
                <a:solidFill>
                  <a:schemeClr val="accent2">
                    <a:alpha val="50000"/>
                  </a:schemeClr>
                </a:solidFill>
              </a:defRPr>
            </a:lvl1pPr>
          </a:lstStyle>
          <a:p>
            <a:pPr lvl="0"/>
            <a:r>
              <a:rPr lang="sv-SE"/>
              <a:t>1</a:t>
            </a:r>
          </a:p>
        </p:txBody>
      </p:sp>
      <p:sp>
        <p:nvSpPr>
          <p:cNvPr id="4" name="Platshållare för sidfot 4">
            <a:extLst>
              <a:ext uri="{FF2B5EF4-FFF2-40B4-BE49-F238E27FC236}">
                <a16:creationId xmlns:a16="http://schemas.microsoft.com/office/drawing/2014/main" id="{D7E8D443-E237-462B-975C-154721968459}"/>
              </a:ext>
            </a:extLst>
          </p:cNvPr>
          <p:cNvSpPr>
            <a:spLocks noGrp="1"/>
          </p:cNvSpPr>
          <p:nvPr>
            <p:ph type="ftr" sz="quarter" idx="13"/>
          </p:nvPr>
        </p:nvSpPr>
        <p:spPr/>
        <p:txBody>
          <a:bodyPr/>
          <a:lstStyle>
            <a:lvl1pPr>
              <a:defRPr>
                <a:solidFill>
                  <a:schemeClr val="bg1"/>
                </a:solidFill>
              </a:defRPr>
            </a:lvl1pPr>
          </a:lstStyle>
          <a:p>
            <a:endParaRPr lang="sv-SE"/>
          </a:p>
        </p:txBody>
      </p:sp>
      <p:sp>
        <p:nvSpPr>
          <p:cNvPr id="10" name="Platshållare för bildnummer 5">
            <a:extLst>
              <a:ext uri="{FF2B5EF4-FFF2-40B4-BE49-F238E27FC236}">
                <a16:creationId xmlns:a16="http://schemas.microsoft.com/office/drawing/2014/main" id="{1224EAF2-CF04-4F06-9EF2-9F75F889D03D}"/>
              </a:ext>
            </a:extLst>
          </p:cNvPr>
          <p:cNvSpPr>
            <a:spLocks noGrp="1"/>
          </p:cNvSpPr>
          <p:nvPr>
            <p:ph type="sldNum" sz="quarter" idx="14"/>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9" name="Bild 6" descr="Socialstyrelsen logotyp">
            <a:extLst>
              <a:ext uri="{FF2B5EF4-FFF2-40B4-BE49-F238E27FC236}">
                <a16:creationId xmlns:a16="http://schemas.microsoft.com/office/drawing/2014/main" id="{5587D7EB-8136-4358-A5A2-960A0628D70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342057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sida med bakgrundsbild">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00857954-3419-2AB8-1607-22E7AED5D31B}"/>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1">
            <a:extLst>
              <a:ext uri="{FF2B5EF4-FFF2-40B4-BE49-F238E27FC236}">
                <a16:creationId xmlns:a16="http://schemas.microsoft.com/office/drawing/2014/main" id="{9C40D1D3-1113-927C-B6F9-18C863930682}"/>
              </a:ext>
              <a:ext uri="{C183D7F6-B498-43B3-948B-1728B52AA6E4}">
                <adec:decorative xmlns:adec="http://schemas.microsoft.com/office/drawing/2017/decorative" val="1"/>
              </a:ext>
            </a:extLst>
          </p:cNvPr>
          <p:cNvSpPr>
            <a:spLocks noGrp="1"/>
          </p:cNvSpPr>
          <p:nvPr>
            <p:ph type="pic" idx="11" hasCustomPrompt="1"/>
          </p:nvPr>
        </p:nvSpPr>
        <p:spPr>
          <a:xfrm>
            <a:off x="0" y="1"/>
            <a:ext cx="12192000" cy="6857999"/>
          </a:xfrm>
          <a:prstGeom prst="rect">
            <a:avLst/>
          </a:prstGeom>
        </p:spPr>
        <p:txBody>
          <a:bodyPr lIns="216000" tIns="180000">
            <a:normAutofit/>
          </a:bodyPr>
          <a:lstStyle>
            <a:lvl1pPr marL="0" indent="0">
              <a:buNone/>
              <a:defRPr sz="1100">
                <a:solidFill>
                  <a:srgbClr val="017CC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sv-SE"/>
              <a:t>Utfallande bild bakom text – 1) Klicka på vit yta 2) Infoga bild. Kom ihåg att skriva in en alternativtext eller markera som dekorativ.</a:t>
            </a:r>
          </a:p>
        </p:txBody>
      </p:sp>
      <p:sp>
        <p:nvSpPr>
          <p:cNvPr id="13" name="Rubrik 2">
            <a:extLst>
              <a:ext uri="{FF2B5EF4-FFF2-40B4-BE49-F238E27FC236}">
                <a16:creationId xmlns:a16="http://schemas.microsoft.com/office/drawing/2014/main" id="{2FD6ECBC-F7B5-4B05-A3D3-A59204C80F56}"/>
              </a:ext>
            </a:extLst>
          </p:cNvPr>
          <p:cNvSpPr>
            <a:spLocks noGrp="1"/>
          </p:cNvSpPr>
          <p:nvPr>
            <p:ph type="title"/>
          </p:nvPr>
        </p:nvSpPr>
        <p:spPr>
          <a:xfrm>
            <a:off x="637200" y="1692000"/>
            <a:ext cx="9180000" cy="2520000"/>
          </a:xfrm>
        </p:spPr>
        <p:txBody>
          <a:bodyPr rIns="0" anchor="b">
            <a:normAutofit/>
          </a:bodyPr>
          <a:lstStyle>
            <a:lvl1pPr>
              <a:lnSpc>
                <a:spcPct val="100000"/>
              </a:lnSpc>
              <a:defRPr sz="4800" spc="-40" baseline="0">
                <a:solidFill>
                  <a:schemeClr val="tx1"/>
                </a:solidFill>
              </a:defRPr>
            </a:lvl1pPr>
          </a:lstStyle>
          <a:p>
            <a:r>
              <a:rPr lang="sv-SE"/>
              <a:t>Klicka här för att ändra mall för rubrikformat</a:t>
            </a:r>
          </a:p>
        </p:txBody>
      </p:sp>
      <p:sp>
        <p:nvSpPr>
          <p:cNvPr id="6" name="Underrubrik 2">
            <a:extLst>
              <a:ext uri="{FF2B5EF4-FFF2-40B4-BE49-F238E27FC236}">
                <a16:creationId xmlns:a16="http://schemas.microsoft.com/office/drawing/2014/main" id="{D4CC4E9F-6EA0-9462-40D9-07A750177851}"/>
              </a:ext>
            </a:extLst>
          </p:cNvPr>
          <p:cNvSpPr>
            <a:spLocks noGrp="1"/>
          </p:cNvSpPr>
          <p:nvPr>
            <p:ph type="subTitle" idx="1" hasCustomPrompt="1"/>
          </p:nvPr>
        </p:nvSpPr>
        <p:spPr>
          <a:xfrm>
            <a:off x="637200" y="4333988"/>
            <a:ext cx="9180000" cy="1655763"/>
          </a:xfrm>
          <a:prstGeom prst="rect">
            <a:avLst/>
          </a:prstGeom>
        </p:spPr>
        <p:txBody>
          <a:bodyPr lIns="0" anchor="t">
            <a:normAutofit/>
          </a:bodyPr>
          <a:lstStyle>
            <a:lvl1pPr marL="0" indent="0" algn="l">
              <a:lnSpc>
                <a:spcPct val="110000"/>
              </a:lnSpc>
              <a:buNone/>
              <a:defRPr sz="2500" spc="-30" baseline="0">
                <a:solidFill>
                  <a:schemeClr val="tx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Avsnittsundertitel</a:t>
            </a:r>
          </a:p>
        </p:txBody>
      </p:sp>
      <p:sp>
        <p:nvSpPr>
          <p:cNvPr id="4" name="Platshållare för sidfot 4">
            <a:extLst>
              <a:ext uri="{FF2B5EF4-FFF2-40B4-BE49-F238E27FC236}">
                <a16:creationId xmlns:a16="http://schemas.microsoft.com/office/drawing/2014/main" id="{FA7FDCBC-62A6-43C6-A5CE-76BC57FCB704}"/>
              </a:ext>
            </a:extLst>
          </p:cNvPr>
          <p:cNvSpPr>
            <a:spLocks noGrp="1"/>
          </p:cNvSpPr>
          <p:nvPr>
            <p:ph type="ftr" sz="quarter" idx="12"/>
          </p:nvPr>
        </p:nvSpPr>
        <p:spPr/>
        <p:txBody>
          <a:bodyPr/>
          <a:lstStyle/>
          <a:p>
            <a:endParaRPr lang="sv-SE"/>
          </a:p>
        </p:txBody>
      </p:sp>
      <p:sp>
        <p:nvSpPr>
          <p:cNvPr id="5" name="Platshållare för bildnummer 5">
            <a:extLst>
              <a:ext uri="{FF2B5EF4-FFF2-40B4-BE49-F238E27FC236}">
                <a16:creationId xmlns:a16="http://schemas.microsoft.com/office/drawing/2014/main" id="{B6C93929-F7A2-45FB-BE53-B6003C1ACEA5}"/>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7475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1B248626-4B8C-96AA-8341-049B31B358F3}"/>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37EB414-D845-40B8-AD42-8C3E31AC4ADD}"/>
              </a:ext>
            </a:extLst>
          </p:cNvPr>
          <p:cNvSpPr>
            <a:spLocks noGrp="1"/>
          </p:cNvSpPr>
          <p:nvPr>
            <p:ph type="title"/>
          </p:nvPr>
        </p:nvSpPr>
        <p:spPr/>
        <p:txBody>
          <a:bodyPr/>
          <a:lstStyle/>
          <a:p>
            <a:r>
              <a:rPr lang="sv-SE"/>
              <a:t>Klicka här för att ändra mall för rubrikformat</a:t>
            </a:r>
          </a:p>
        </p:txBody>
      </p:sp>
      <p:sp>
        <p:nvSpPr>
          <p:cNvPr id="5" name="Platshållare för sidfot 2">
            <a:extLst>
              <a:ext uri="{FF2B5EF4-FFF2-40B4-BE49-F238E27FC236}">
                <a16:creationId xmlns:a16="http://schemas.microsoft.com/office/drawing/2014/main" id="{F758B885-6149-4D2F-8121-C5EDBE6D387E}"/>
              </a:ext>
            </a:extLst>
          </p:cNvPr>
          <p:cNvSpPr>
            <a:spLocks noGrp="1"/>
          </p:cNvSpPr>
          <p:nvPr>
            <p:ph type="ftr" sz="quarter" idx="10"/>
          </p:nvPr>
        </p:nvSpPr>
        <p:spPr/>
        <p:txBody>
          <a:bodyPr/>
          <a:lstStyle/>
          <a:p>
            <a:endParaRPr lang="sv-SE"/>
          </a:p>
        </p:txBody>
      </p:sp>
      <p:sp>
        <p:nvSpPr>
          <p:cNvPr id="6" name="Platshållare för bildnummer 3">
            <a:extLst>
              <a:ext uri="{FF2B5EF4-FFF2-40B4-BE49-F238E27FC236}">
                <a16:creationId xmlns:a16="http://schemas.microsoft.com/office/drawing/2014/main" id="{BE20BA94-1AE3-4AE0-80FE-ED25E764B106}"/>
              </a:ext>
            </a:extLst>
          </p:cNvPr>
          <p:cNvSpPr>
            <a:spLocks noGrp="1"/>
          </p:cNvSpPr>
          <p:nvPr>
            <p:ph type="sldNum" sz="quarter" idx="11"/>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035615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47320C2E-0660-62FB-90CB-813865BE44A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CDA37F79-443B-45AE-BEEB-261CE791C422}"/>
              </a:ext>
            </a:extLst>
          </p:cNvPr>
          <p:cNvSpPr>
            <a:spLocks noGrp="1"/>
          </p:cNvSpPr>
          <p:nvPr>
            <p:ph type="title"/>
          </p:nvPr>
        </p:nvSpPr>
        <p:spPr/>
        <p:txBody>
          <a:bodyPr/>
          <a:lstStyle/>
          <a:p>
            <a:r>
              <a:rPr lang="sv-SE"/>
              <a:t>Klicka här för att ändra mall för rubrikformat</a:t>
            </a:r>
          </a:p>
        </p:txBody>
      </p:sp>
      <p:sp>
        <p:nvSpPr>
          <p:cNvPr id="7" name="Platshållare för text 2">
            <a:extLst>
              <a:ext uri="{FF2B5EF4-FFF2-40B4-BE49-F238E27FC236}">
                <a16:creationId xmlns:a16="http://schemas.microsoft.com/office/drawing/2014/main" id="{B96EB96E-F922-6BF7-2303-CFCC18F2513C}"/>
              </a:ext>
            </a:extLst>
          </p:cNvPr>
          <p:cNvSpPr>
            <a:spLocks noGrp="1"/>
          </p:cNvSpPr>
          <p:nvPr>
            <p:ph type="body" sz="quarter" idx="14" hasCustomPrompt="1"/>
          </p:nvPr>
        </p:nvSpPr>
        <p:spPr>
          <a:xfrm>
            <a:off x="636045" y="1634400"/>
            <a:ext cx="6840000" cy="4583838"/>
          </a:xfrm>
          <a:prstGeom prst="rect">
            <a:avLst/>
          </a:prstGeom>
        </p:spPr>
        <p:txBody>
          <a:bodyPr lIns="0" anchor="t">
            <a:normAutofit/>
          </a:bodyPr>
          <a:lstStyle>
            <a:lvl1pPr marL="0" indent="0">
              <a:lnSpc>
                <a:spcPct val="110000"/>
              </a:lnSpc>
              <a:spcBef>
                <a:spcPts val="1800"/>
              </a:spcBef>
              <a:spcAft>
                <a:spcPts val="0"/>
              </a:spcAft>
              <a:buSzPct val="130000"/>
              <a:buFontTx/>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Klicka här för att ändra format på bakgrundstexten</a:t>
            </a:r>
          </a:p>
        </p:txBody>
      </p:sp>
      <p:sp>
        <p:nvSpPr>
          <p:cNvPr id="5" name="Platshållare för sidfot 3">
            <a:extLst>
              <a:ext uri="{FF2B5EF4-FFF2-40B4-BE49-F238E27FC236}">
                <a16:creationId xmlns:a16="http://schemas.microsoft.com/office/drawing/2014/main" id="{D3BAB382-76CC-47B0-B4B5-E9F1930024E8}"/>
              </a:ext>
            </a:extLst>
          </p:cNvPr>
          <p:cNvSpPr>
            <a:spLocks noGrp="1"/>
          </p:cNvSpPr>
          <p:nvPr>
            <p:ph type="ftr" sz="quarter" idx="15"/>
          </p:nvPr>
        </p:nvSpPr>
        <p:spPr/>
        <p:txBody>
          <a:bodyPr/>
          <a:lstStyle/>
          <a:p>
            <a:endParaRPr lang="sv-SE"/>
          </a:p>
        </p:txBody>
      </p:sp>
      <p:sp>
        <p:nvSpPr>
          <p:cNvPr id="6" name="Platshållare för bildnummer 4">
            <a:extLst>
              <a:ext uri="{FF2B5EF4-FFF2-40B4-BE49-F238E27FC236}">
                <a16:creationId xmlns:a16="http://schemas.microsoft.com/office/drawing/2014/main" id="{719F0539-DAC4-4126-BB78-1F341DC0CA6D}"/>
              </a:ext>
            </a:extLst>
          </p:cNvPr>
          <p:cNvSpPr>
            <a:spLocks noGrp="1"/>
          </p:cNvSpPr>
          <p:nvPr>
            <p:ph type="sldNum" sz="quarter" idx="16"/>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446215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8F80C8E-118A-4D0D-A4C9-42DE8B427707}"/>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8219470-9D8F-6BC8-CE82-81558B419AC3}"/>
              </a:ext>
            </a:extLst>
          </p:cNvPr>
          <p:cNvSpPr>
            <a:spLocks noGrp="1"/>
          </p:cNvSpPr>
          <p:nvPr>
            <p:ph type="body" sz="quarter" idx="15" hasCustomPrompt="1"/>
          </p:nvPr>
        </p:nvSpPr>
        <p:spPr>
          <a:xfrm>
            <a:off x="637200" y="1634401"/>
            <a:ext cx="6840000" cy="4583838"/>
          </a:xfrm>
          <a:prstGeom prst="rect">
            <a:avLst/>
          </a:prstGeom>
        </p:spPr>
        <p:txBody>
          <a:bodyPr lIns="0"/>
          <a:lstStyle>
            <a:lvl1pPr>
              <a:spcBef>
                <a:spcPts val="1800"/>
              </a:spcBef>
              <a:defRPr sz="2000"/>
            </a:lvl1pPr>
            <a:lvl2pPr>
              <a:defRPr sz="1800"/>
            </a:lvl2pPr>
            <a:lvl3pPr>
              <a:defRPr sz="1600"/>
            </a:lvl3pPr>
          </a:lstStyle>
          <a:p>
            <a:pPr lvl="0"/>
            <a:r>
              <a:rPr lang="sv-SE"/>
              <a:t>Klicka här för att ändra format på bakgrundstexten</a:t>
            </a:r>
          </a:p>
          <a:p>
            <a:pPr lvl="1"/>
            <a:r>
              <a:rPr lang="sv-SE"/>
              <a:t>Nivå två</a:t>
            </a:r>
          </a:p>
          <a:p>
            <a:pPr lvl="2"/>
            <a:r>
              <a:rPr lang="sv-SE"/>
              <a:t>Nivå tre</a:t>
            </a:r>
          </a:p>
        </p:txBody>
      </p:sp>
      <p:sp>
        <p:nvSpPr>
          <p:cNvPr id="6" name="Platshållare för sidfot 3">
            <a:extLst>
              <a:ext uri="{FF2B5EF4-FFF2-40B4-BE49-F238E27FC236}">
                <a16:creationId xmlns:a16="http://schemas.microsoft.com/office/drawing/2014/main" id="{4D410928-8390-4D72-8681-6E6A47EBBFF6}"/>
              </a:ext>
            </a:extLst>
          </p:cNvPr>
          <p:cNvSpPr>
            <a:spLocks noGrp="1"/>
          </p:cNvSpPr>
          <p:nvPr>
            <p:ph type="ftr" sz="quarter" idx="16"/>
          </p:nvPr>
        </p:nvSpPr>
        <p:spPr/>
        <p:txBody>
          <a:bodyPr/>
          <a:lstStyle/>
          <a:p>
            <a:endParaRPr lang="sv-SE"/>
          </a:p>
        </p:txBody>
      </p:sp>
      <p:sp>
        <p:nvSpPr>
          <p:cNvPr id="7" name="Platshållare för bildnummer 4">
            <a:extLst>
              <a:ext uri="{FF2B5EF4-FFF2-40B4-BE49-F238E27FC236}">
                <a16:creationId xmlns:a16="http://schemas.microsoft.com/office/drawing/2014/main" id="{4AF91A3B-E428-454E-BCD6-C9CD0663D67C}"/>
              </a:ext>
            </a:extLst>
          </p:cNvPr>
          <p:cNvSpPr>
            <a:spLocks noGrp="1"/>
          </p:cNvSpPr>
          <p:nvPr>
            <p:ph type="sldNum" sz="quarter" idx="17"/>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13507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punktlista och infälld 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858D0BC7-6CD0-4AE3-946E-9E6B3661622F}"/>
              </a:ext>
            </a:extLst>
          </p:cNvPr>
          <p:cNvSpPr>
            <a:spLocks noGrp="1"/>
          </p:cNvSpPr>
          <p:nvPr>
            <p:ph type="title"/>
          </p:nvPr>
        </p:nvSpPr>
        <p:spPr>
          <a:xfrm>
            <a:off x="636889" y="540000"/>
            <a:ext cx="5459111"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64E5CFD4-87C2-B75F-B564-DF97777D54C0}"/>
              </a:ext>
            </a:extLst>
          </p:cNvPr>
          <p:cNvSpPr>
            <a:spLocks noGrp="1"/>
          </p:cNvSpPr>
          <p:nvPr>
            <p:ph type="body" sz="quarter" idx="12" hasCustomPrompt="1"/>
          </p:nvPr>
        </p:nvSpPr>
        <p:spPr>
          <a:xfrm>
            <a:off x="637200" y="1634400"/>
            <a:ext cx="5194051" cy="4583838"/>
          </a:xfrm>
          <a:prstGeom prst="rect">
            <a:avLst/>
          </a:prstGeom>
        </p:spPr>
        <p:txBody>
          <a:bodyPr lIns="0"/>
          <a:lstStyle>
            <a:lvl1pPr>
              <a:spcBef>
                <a:spcPts val="1800"/>
              </a:spcBef>
              <a:defRPr sz="2000"/>
            </a:lvl1pPr>
            <a:lvl2pPr>
              <a:defRPr sz="1800">
                <a:latin typeface="+mn-lt"/>
              </a:defRPr>
            </a:lvl2pPr>
            <a:lvl3pPr>
              <a:defRPr sz="1600">
                <a:latin typeface="+mn-lt"/>
              </a:defRPr>
            </a:lvl3pPr>
          </a:lstStyle>
          <a:p>
            <a:pPr lvl="0"/>
            <a:r>
              <a:rPr lang="sv-SE"/>
              <a:t>Klicka här för att ändra format på bakgrundstexten</a:t>
            </a:r>
          </a:p>
          <a:p>
            <a:pPr lvl="1"/>
            <a:r>
              <a:rPr lang="sv-SE"/>
              <a:t>Nivå två</a:t>
            </a:r>
          </a:p>
          <a:p>
            <a:pPr lvl="2"/>
            <a:r>
              <a:rPr lang="sv-SE"/>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93181" y="620713"/>
            <a:ext cx="5174931" cy="5597525"/>
          </a:xfrm>
          <a:prstGeom prst="rect">
            <a:avLst/>
          </a:prstGeom>
        </p:spPr>
        <p:txBody>
          <a:bodyPr lIns="216000" tIns="216000" rIns="10800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Markera bildplatshållaren (klicka inte på ikonen). Infoga en bild. Kom ihåg att skriva in en alternativtext eller markera som dekorativ.</a:t>
            </a:r>
          </a:p>
        </p:txBody>
      </p:sp>
      <p:sp>
        <p:nvSpPr>
          <p:cNvPr id="10" name="Platshållare för sidfot 4">
            <a:extLst>
              <a:ext uri="{FF2B5EF4-FFF2-40B4-BE49-F238E27FC236}">
                <a16:creationId xmlns:a16="http://schemas.microsoft.com/office/drawing/2014/main" id="{C07FB06F-FE7D-4A6F-8F38-03ACAB9EC2A0}"/>
              </a:ext>
            </a:extLst>
          </p:cNvPr>
          <p:cNvSpPr>
            <a:spLocks noGrp="1"/>
          </p:cNvSpPr>
          <p:nvPr>
            <p:ph type="ftr" sz="quarter" idx="13"/>
          </p:nvPr>
        </p:nvSpPr>
        <p:spPr/>
        <p:txBody>
          <a:bodyPr/>
          <a:lstStyle/>
          <a:p>
            <a:endParaRPr lang="sv-SE"/>
          </a:p>
        </p:txBody>
      </p:sp>
      <p:sp>
        <p:nvSpPr>
          <p:cNvPr id="11" name="Platshållare för bildnummer 5">
            <a:extLst>
              <a:ext uri="{FF2B5EF4-FFF2-40B4-BE49-F238E27FC236}">
                <a16:creationId xmlns:a16="http://schemas.microsoft.com/office/drawing/2014/main" id="{DE6A03B2-C1F9-4CCD-9567-13726E14CE49}"/>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06209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B6156E1-64F2-E440-B780-30634D866D53}"/>
              </a:ext>
            </a:extLst>
          </p:cNvPr>
          <p:cNvSpPr>
            <a:spLocks noGrp="1"/>
          </p:cNvSpPr>
          <p:nvPr>
            <p:ph type="title"/>
          </p:nvPr>
        </p:nvSpPr>
        <p:spPr>
          <a:xfrm>
            <a:off x="636889" y="540000"/>
            <a:ext cx="9720000" cy="1080000"/>
          </a:xfrm>
          <a:prstGeom prst="rect">
            <a:avLst/>
          </a:prstGeom>
        </p:spPr>
        <p:txBody>
          <a:bodyPr vert="horz" lIns="0" tIns="0" rIns="91440" bIns="45720" rtlCol="0" anchor="t">
            <a:normAutofit/>
          </a:bodyPr>
          <a:lstStyle/>
          <a:p>
            <a:r>
              <a:rPr lang="sv-SE"/>
              <a:t>Klicka här för att ändra mall för rubrikformat</a:t>
            </a:r>
          </a:p>
        </p:txBody>
      </p:sp>
      <p:cxnSp>
        <p:nvCxnSpPr>
          <p:cNvPr id="5" name="Rak koppling 4">
            <a:extLst>
              <a:ext uri="{FF2B5EF4-FFF2-40B4-BE49-F238E27FC236}">
                <a16:creationId xmlns:a16="http://schemas.microsoft.com/office/drawing/2014/main" id="{7A5FCC32-EFE8-43FE-90EA-4835D8353439}"/>
              </a:ext>
              <a:ext uri="{C183D7F6-B498-43B3-948B-1728B52AA6E4}">
                <adec:decorative xmlns:adec="http://schemas.microsoft.com/office/drawing/2017/decorative" val="1"/>
              </a:ext>
            </a:extLst>
          </p:cNvPr>
          <p:cNvCxnSpPr/>
          <p:nvPr/>
        </p:nvCxnSpPr>
        <p:spPr>
          <a:xfrm>
            <a:off x="623309"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A586222A-556B-44F4-B6A8-0B286BFF60B6}"/>
              </a:ext>
              <a:ext uri="{C183D7F6-B498-43B3-948B-1728B52AA6E4}">
                <adec:decorative xmlns:adec="http://schemas.microsoft.com/office/drawing/2017/decorative" val="1"/>
              </a:ext>
            </a:extLst>
          </p:cNvPr>
          <p:cNvCxnSpPr/>
          <p:nvPr/>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5B0E99FA-C014-4BF4-AC97-8CC40C679C08}"/>
              </a:ext>
              <a:ext uri="{C183D7F6-B498-43B3-948B-1728B52AA6E4}">
                <adec:decorative xmlns:adec="http://schemas.microsoft.com/office/drawing/2017/decorative" val="1"/>
              </a:ext>
            </a:extLst>
          </p:cNvPr>
          <p:cNvCxnSpPr/>
          <p:nvPr/>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93AFE2DE-231B-4B77-BC0B-D1D77B7BD68B}"/>
              </a:ext>
              <a:ext uri="{C183D7F6-B498-43B3-948B-1728B52AA6E4}">
                <adec:decorative xmlns:adec="http://schemas.microsoft.com/office/drawing/2017/decorative" val="1"/>
              </a:ext>
            </a:extLst>
          </p:cNvPr>
          <p:cNvCxnSpPr>
            <a:cxnSpLocks/>
          </p:cNvCxnSpPr>
          <p:nvPr/>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09E1D972-C7AD-468B-A376-70DE1520A9C0}"/>
              </a:ext>
              <a:ext uri="{C183D7F6-B498-43B3-948B-1728B52AA6E4}">
                <adec:decorative xmlns:adec="http://schemas.microsoft.com/office/drawing/2017/decorative" val="1"/>
              </a:ext>
            </a:extLst>
          </p:cNvPr>
          <p:cNvCxnSpPr>
            <a:cxnSpLocks/>
          </p:cNvCxnSpPr>
          <p:nvPr/>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B28794D6-F104-40D6-A58C-887FD8A15A17}"/>
              </a:ext>
              <a:ext uri="{C183D7F6-B498-43B3-948B-1728B52AA6E4}">
                <adec:decorative xmlns:adec="http://schemas.microsoft.com/office/drawing/2017/decorative" val="1"/>
              </a:ext>
            </a:extLst>
          </p:cNvPr>
          <p:cNvCxnSpPr>
            <a:cxnSpLocks/>
          </p:cNvCxnSpPr>
          <p:nvPr/>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57FAD7DA-5705-41D8-B3E9-A3AAD56A4448}"/>
              </a:ext>
              <a:ext uri="{C183D7F6-B498-43B3-948B-1728B52AA6E4}">
                <adec:decorative xmlns:adec="http://schemas.microsoft.com/office/drawing/2017/decorative" val="1"/>
              </a:ext>
            </a:extLst>
          </p:cNvPr>
          <p:cNvCxnSpPr>
            <a:cxnSpLocks/>
          </p:cNvCxnSpPr>
          <p:nvPr/>
        </p:nvCxnSpPr>
        <p:spPr>
          <a:xfrm rot="5400000">
            <a:off x="12420684" y="608761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D5517197-6BCC-4C8E-B1B6-B33B8CC63861}"/>
              </a:ext>
              <a:ext uri="{C183D7F6-B498-43B3-948B-1728B52AA6E4}">
                <adec:decorative xmlns:adec="http://schemas.microsoft.com/office/drawing/2017/decorative" val="1"/>
              </a:ext>
            </a:extLst>
          </p:cNvPr>
          <p:cNvCxnSpPr/>
          <p:nvPr/>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C66B513-8FD7-46A0-9DA3-6A111EC8E7B8}"/>
              </a:ext>
              <a:ext uri="{C183D7F6-B498-43B3-948B-1728B52AA6E4}">
                <adec:decorative xmlns:adec="http://schemas.microsoft.com/office/drawing/2017/decorative" val="1"/>
              </a:ext>
            </a:extLst>
          </p:cNvPr>
          <p:cNvCxnSpPr/>
          <p:nvPr/>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32DAB08D-0A38-4342-808A-83215B53E80B}"/>
              </a:ext>
              <a:ext uri="{C183D7F6-B498-43B3-948B-1728B52AA6E4}">
                <adec:decorative xmlns:adec="http://schemas.microsoft.com/office/drawing/2017/decorative" val="1"/>
              </a:ext>
            </a:extLst>
          </p:cNvPr>
          <p:cNvCxnSpPr/>
          <p:nvPr/>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ak koppling 21">
            <a:extLst>
              <a:ext uri="{FF2B5EF4-FFF2-40B4-BE49-F238E27FC236}">
                <a16:creationId xmlns:a16="http://schemas.microsoft.com/office/drawing/2014/main" id="{58609B6E-8AC8-4F8F-B05A-29E3F1FC030A}"/>
              </a:ext>
              <a:ext uri="{C183D7F6-B498-43B3-948B-1728B52AA6E4}">
                <adec:decorative xmlns:adec="http://schemas.microsoft.com/office/drawing/2017/decorative" val="1"/>
              </a:ext>
            </a:extLst>
          </p:cNvPr>
          <p:cNvCxnSpPr>
            <a:cxnSpLocks/>
          </p:cNvCxnSpPr>
          <p:nvPr/>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id="{CB1CA607-F3C8-4BBB-8981-DCFE317984F1}"/>
              </a:ext>
              <a:ext uri="{C183D7F6-B498-43B3-948B-1728B52AA6E4}">
                <adec:decorative xmlns:adec="http://schemas.microsoft.com/office/drawing/2017/decorative" val="1"/>
              </a:ext>
            </a:extLst>
          </p:cNvPr>
          <p:cNvCxnSpPr>
            <a:cxnSpLocks/>
          </p:cNvCxnSpPr>
          <p:nvPr/>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F6240431-D3FA-44C6-A7AF-EAE305B35AFD}"/>
              </a:ext>
              <a:ext uri="{C183D7F6-B498-43B3-948B-1728B52AA6E4}">
                <adec:decorative xmlns:adec="http://schemas.microsoft.com/office/drawing/2017/decorative" val="1"/>
              </a:ext>
            </a:extLst>
          </p:cNvPr>
          <p:cNvCxnSpPr>
            <a:cxnSpLocks/>
          </p:cNvCxnSpPr>
          <p:nvPr/>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ak koppling 24">
            <a:extLst>
              <a:ext uri="{FF2B5EF4-FFF2-40B4-BE49-F238E27FC236}">
                <a16:creationId xmlns:a16="http://schemas.microsoft.com/office/drawing/2014/main" id="{F89DC709-C213-4789-9169-7162B14811ED}"/>
              </a:ext>
              <a:ext uri="{C183D7F6-B498-43B3-948B-1728B52AA6E4}">
                <adec:decorative xmlns:adec="http://schemas.microsoft.com/office/drawing/2017/decorative" val="1"/>
              </a:ext>
            </a:extLst>
          </p:cNvPr>
          <p:cNvCxnSpPr>
            <a:cxnSpLocks/>
          </p:cNvCxnSpPr>
          <p:nvPr/>
        </p:nvCxnSpPr>
        <p:spPr>
          <a:xfrm rot="5400000">
            <a:off x="-242020" y="608761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Platshållare för text 2">
            <a:extLst>
              <a:ext uri="{FF2B5EF4-FFF2-40B4-BE49-F238E27FC236}">
                <a16:creationId xmlns:a16="http://schemas.microsoft.com/office/drawing/2014/main" id="{AEC25B12-FF7C-4C32-BF6B-DA75EF36F6B6}"/>
              </a:ext>
            </a:extLst>
          </p:cNvPr>
          <p:cNvSpPr>
            <a:spLocks noGrp="1"/>
          </p:cNvSpPr>
          <p:nvPr>
            <p:ph type="body" idx="1"/>
          </p:nvPr>
        </p:nvSpPr>
        <p:spPr>
          <a:xfrm>
            <a:off x="636045" y="1634097"/>
            <a:ext cx="7020000" cy="4582800"/>
          </a:xfrm>
          <a:prstGeom prst="rect">
            <a:avLst/>
          </a:prstGeom>
        </p:spPr>
        <p:txBody>
          <a:bodyPr vert="horz" lIns="91440" tIns="45720" rIns="91440" bIns="45720" rtlCol="0">
            <a:normAutofit/>
          </a:bodyPr>
          <a:lstStyle/>
          <a:p>
            <a:pPr marL="288000" marR="0" lvl="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000000"/>
                </a:solidFill>
                <a:effectLst/>
                <a:uLnTx/>
                <a:uFillTx/>
                <a:latin typeface="+mn-lt"/>
                <a:ea typeface="+mn-ea"/>
                <a:cs typeface="+mn-cs"/>
              </a:rPr>
              <a:t>Redigera format för bakgrundstext</a:t>
            </a:r>
          </a:p>
          <a:p>
            <a:pPr marL="684000" marR="0" lvl="1"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800" b="0" i="0" u="none" strike="noStrike" kern="1200" cap="none" spc="0" normalizeH="0" baseline="0" noProof="0">
                <a:ln>
                  <a:noFill/>
                </a:ln>
                <a:solidFill>
                  <a:srgbClr val="000000"/>
                </a:solidFill>
                <a:effectLst/>
                <a:uLnTx/>
                <a:uFillTx/>
                <a:latin typeface="Noto Sans"/>
                <a:ea typeface="+mn-ea"/>
                <a:cs typeface="+mn-cs"/>
              </a:rPr>
              <a:t>Nivå två</a:t>
            </a:r>
          </a:p>
          <a:p>
            <a:pPr marL="1080000" marR="0" lvl="2"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a:ln>
                  <a:noFill/>
                </a:ln>
                <a:solidFill>
                  <a:srgbClr val="000000"/>
                </a:solidFill>
                <a:effectLst/>
                <a:uLnTx/>
                <a:uFillTx/>
                <a:latin typeface="Noto Sans"/>
                <a:ea typeface="+mn-ea"/>
                <a:cs typeface="+mn-cs"/>
              </a:rPr>
              <a:t>Nivå tre</a:t>
            </a:r>
          </a:p>
          <a:p>
            <a:pPr marL="1440000" marR="0" lvl="3"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a:ln>
                  <a:noFill/>
                </a:ln>
                <a:solidFill>
                  <a:srgbClr val="000000"/>
                </a:solidFill>
                <a:effectLst/>
                <a:uLnTx/>
                <a:uFillTx/>
                <a:latin typeface="Noto Sans"/>
                <a:ea typeface="+mn-ea"/>
                <a:cs typeface="+mn-cs"/>
              </a:rPr>
              <a:t>Nivå fyra</a:t>
            </a:r>
          </a:p>
          <a:p>
            <a:pPr marL="1800000" marR="0" lvl="4"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a:ln>
                  <a:noFill/>
                </a:ln>
                <a:solidFill>
                  <a:srgbClr val="000000"/>
                </a:solidFill>
                <a:effectLst/>
                <a:uLnTx/>
                <a:uFillTx/>
                <a:latin typeface="Noto Sans"/>
                <a:ea typeface="+mn-ea"/>
                <a:cs typeface="+mn-cs"/>
              </a:rPr>
              <a:t>Nivå fem</a:t>
            </a:r>
          </a:p>
        </p:txBody>
      </p:sp>
      <p:sp>
        <p:nvSpPr>
          <p:cNvPr id="4" name="Platshållare för bildnummer 3">
            <a:extLst>
              <a:ext uri="{FF2B5EF4-FFF2-40B4-BE49-F238E27FC236}">
                <a16:creationId xmlns:a16="http://schemas.microsoft.com/office/drawing/2014/main" id="{CD1C0627-B6A2-4CE6-BC0A-BACFBFF9684C}"/>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4EF126C7-24CB-41BE-8327-5CF4F4F9B55B}" type="slidenum">
              <a:rPr lang="sv-SE" smtClean="0"/>
              <a:pPr/>
              <a:t>‹#›</a:t>
            </a:fld>
            <a:endParaRPr lang="sv-SE"/>
          </a:p>
        </p:txBody>
      </p:sp>
      <p:sp>
        <p:nvSpPr>
          <p:cNvPr id="7" name="Platshållare för sidfot 6">
            <a:extLst>
              <a:ext uri="{FF2B5EF4-FFF2-40B4-BE49-F238E27FC236}">
                <a16:creationId xmlns:a16="http://schemas.microsoft.com/office/drawing/2014/main" id="{A385F0E0-33B8-4837-BBDF-812092BC3BB9}"/>
              </a:ext>
            </a:extLst>
          </p:cNvPr>
          <p:cNvSpPr>
            <a:spLocks noGrp="1"/>
          </p:cNvSpPr>
          <p:nvPr>
            <p:ph type="ftr" sz="quarter" idx="3"/>
          </p:nvPr>
        </p:nvSpPr>
        <p:spPr>
          <a:xfrm>
            <a:off x="636045" y="6356350"/>
            <a:ext cx="4114800" cy="365125"/>
          </a:xfrm>
          <a:prstGeom prst="rect">
            <a:avLst/>
          </a:prstGeom>
        </p:spPr>
        <p:txBody>
          <a:bodyPr vert="horz" lIns="0" tIns="45720" rIns="91440" bIns="45720" rtlCol="0" anchor="ctr"/>
          <a:lstStyle>
            <a:lvl1pPr algn="l">
              <a:defRPr sz="1200">
                <a:solidFill>
                  <a:schemeClr val="tx1"/>
                </a:solidFill>
              </a:defRPr>
            </a:lvl1pPr>
          </a:lstStyle>
          <a:p>
            <a:endParaRPr lang="sv-SE"/>
          </a:p>
        </p:txBody>
      </p:sp>
      <p:pic>
        <p:nvPicPr>
          <p:cNvPr id="6" name="Bildobjekt 5" descr="Socialstyrelsen">
            <a:extLst>
              <a:ext uri="{FF2B5EF4-FFF2-40B4-BE49-F238E27FC236}">
                <a16:creationId xmlns:a16="http://schemas.microsoft.com/office/drawing/2014/main" id="{95A5E953-50F9-1BA8-4372-278E440140AA}"/>
              </a:ext>
            </a:extLst>
          </p:cNvPr>
          <p:cNvPicPr>
            <a:picLocks noChangeAspect="1"/>
          </p:cNvPicPr>
          <p:nvPr/>
        </p:nvPicPr>
        <p:blipFill>
          <a:blip r:embed="rId24"/>
          <a:stretch>
            <a:fillRect/>
          </a:stretch>
        </p:blipFill>
        <p:spPr>
          <a:xfrm>
            <a:off x="10128113" y="6333464"/>
            <a:ext cx="1440000" cy="295715"/>
          </a:xfrm>
          <a:prstGeom prst="rect">
            <a:avLst/>
          </a:prstGeom>
        </p:spPr>
      </p:pic>
    </p:spTree>
    <p:extLst>
      <p:ext uri="{BB962C8B-B14F-4D97-AF65-F5344CB8AC3E}">
        <p14:creationId xmlns:p14="http://schemas.microsoft.com/office/powerpoint/2010/main" val="2035559284"/>
      </p:ext>
    </p:extLst>
  </p:cSld>
  <p:clrMap bg1="lt1" tx1="dk1" bg2="lt2" tx2="dk2" accent1="accent1" accent2="accent2" accent3="accent3" accent4="accent4" accent5="accent5" accent6="accent6" hlink="hlink" folHlink="folHlink"/>
  <p:sldLayoutIdLst>
    <p:sldLayoutId id="2147483711" r:id="rId1"/>
    <p:sldLayoutId id="2147483687" r:id="rId2"/>
    <p:sldLayoutId id="2147483712" r:id="rId3"/>
    <p:sldLayoutId id="2147483690" r:id="rId4"/>
    <p:sldLayoutId id="2147483689" r:id="rId5"/>
    <p:sldLayoutId id="2147483669" r:id="rId6"/>
    <p:sldLayoutId id="2147483670" r:id="rId7"/>
    <p:sldLayoutId id="2147483671" r:id="rId8"/>
    <p:sldLayoutId id="2147483674" r:id="rId9"/>
    <p:sldLayoutId id="2147483672" r:id="rId10"/>
    <p:sldLayoutId id="2147483673" r:id="rId11"/>
    <p:sldLayoutId id="2147483713" r:id="rId12"/>
    <p:sldLayoutId id="2147483714" r:id="rId13"/>
    <p:sldLayoutId id="2147483675" r:id="rId14"/>
    <p:sldLayoutId id="2147483676" r:id="rId15"/>
    <p:sldLayoutId id="2147483677" r:id="rId16"/>
    <p:sldLayoutId id="2147483678" r:id="rId17"/>
    <p:sldLayoutId id="2147483679" r:id="rId18"/>
    <p:sldLayoutId id="2147483682" r:id="rId19"/>
    <p:sldLayoutId id="2147483710" r:id="rId20"/>
    <p:sldLayoutId id="2147483708" r:id="rId21"/>
    <p:sldLayoutId id="2147483709" r:id="rId22"/>
  </p:sldLayoutIdLst>
  <p:txStyles>
    <p:titleStyle>
      <a:lvl1pPr algn="l" defTabSz="914400" rtl="0" eaLnBrk="1" latinLnBrk="0" hangingPunct="1">
        <a:lnSpc>
          <a:spcPct val="110000"/>
        </a:lnSpc>
        <a:spcBef>
          <a:spcPct val="0"/>
        </a:spcBef>
        <a:buNone/>
        <a:defRPr sz="2800" b="1" kern="1200">
          <a:solidFill>
            <a:schemeClr val="tx1"/>
          </a:solidFill>
          <a:latin typeface="+mj-lt"/>
          <a:ea typeface="+mj-ea"/>
          <a:cs typeface="Arial" panose="020B0604020202020204" pitchFamily="34" charset="0"/>
        </a:defRPr>
      </a:lvl1pPr>
    </p:titleStyle>
    <p:bodyStyle>
      <a:lvl1pPr marL="288000" marR="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2200" kern="1200">
          <a:solidFill>
            <a:schemeClr val="tx1"/>
          </a:solidFill>
          <a:latin typeface="+mn-lt"/>
          <a:ea typeface="Noto Sans" panose="020B0502040504020204" pitchFamily="34" charset="0"/>
          <a:cs typeface="Noto Sans" panose="020B0502040504020204" pitchFamily="34" charset="0"/>
        </a:defRPr>
      </a:lvl1pPr>
      <a:lvl2pPr marL="684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08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44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4pPr>
      <a:lvl5pPr marL="180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orient="horz" pos="3917">
          <p15:clr>
            <a:srgbClr val="F26B43"/>
          </p15:clr>
        </p15:guide>
        <p15:guide id="10" pos="4021">
          <p15:clr>
            <a:srgbClr val="F26B43"/>
          </p15:clr>
        </p15:guide>
        <p15:guide id="11" pos="3659">
          <p15:clr>
            <a:srgbClr val="F26B43"/>
          </p15:clr>
        </p15:guide>
        <p15:guide id="12" orient="horz" pos="391">
          <p15:clr>
            <a:srgbClr val="F26B43"/>
          </p15:clr>
        </p15:guide>
        <p15:guide id="13" pos="393" userDrawn="1">
          <p15:clr>
            <a:srgbClr val="F26B43"/>
          </p15:clr>
        </p15:guide>
        <p15:guide id="14" pos="7287">
          <p15:clr>
            <a:srgbClr val="F26B43"/>
          </p15:clr>
        </p15:guide>
        <p15:guide id="15"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1.emf"/><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11" descr="Socialstyrelsen logotyp">
            <a:extLst>
              <a:ext uri="{FF2B5EF4-FFF2-40B4-BE49-F238E27FC236}">
                <a16:creationId xmlns:a16="http://schemas.microsoft.com/office/drawing/2014/main" id="{0853BE05-6A3A-4DA6-9364-25B250BEDE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490" y="620713"/>
            <a:ext cx="2438400" cy="524075"/>
          </a:xfrm>
          <a:prstGeom prst="rect">
            <a:avLst/>
          </a:prstGeom>
        </p:spPr>
      </p:pic>
      <p:sp>
        <p:nvSpPr>
          <p:cNvPr id="4" name="Title 3">
            <a:extLst>
              <a:ext uri="{FF2B5EF4-FFF2-40B4-BE49-F238E27FC236}">
                <a16:creationId xmlns:a16="http://schemas.microsoft.com/office/drawing/2014/main" id="{08CCA449-9710-6B2E-BF18-99B9BD538E7C}"/>
              </a:ext>
            </a:extLst>
          </p:cNvPr>
          <p:cNvSpPr>
            <a:spLocks noGrp="1"/>
          </p:cNvSpPr>
          <p:nvPr>
            <p:ph type="ctrTitle"/>
          </p:nvPr>
        </p:nvSpPr>
        <p:spPr/>
        <p:txBody>
          <a:bodyPr/>
          <a:lstStyle/>
          <a:p>
            <a:r>
              <a:rPr lang="sv-SE"/>
              <a:t>Nationell vårdförmedling och vårdgarantin</a:t>
            </a:r>
          </a:p>
        </p:txBody>
      </p:sp>
      <p:sp>
        <p:nvSpPr>
          <p:cNvPr id="6" name="Subtitle 5">
            <a:extLst>
              <a:ext uri="{FF2B5EF4-FFF2-40B4-BE49-F238E27FC236}">
                <a16:creationId xmlns:a16="http://schemas.microsoft.com/office/drawing/2014/main" id="{66CD0A87-373A-13B8-FFC7-0BB676B182C2}"/>
              </a:ext>
            </a:extLst>
          </p:cNvPr>
          <p:cNvSpPr>
            <a:spLocks noGrp="1"/>
          </p:cNvSpPr>
          <p:nvPr>
            <p:ph type="subTitle" idx="1"/>
          </p:nvPr>
        </p:nvSpPr>
        <p:spPr/>
        <p:txBody>
          <a:bodyPr>
            <a:normAutofit/>
          </a:bodyPr>
          <a:lstStyle/>
          <a:p>
            <a:r>
              <a:rPr lang="sv-SE"/>
              <a:t>Ett informationsunderlag om nationell vårdförmedling och vårdgarantin riktat till vården och vårdens medarbetare</a:t>
            </a:r>
          </a:p>
          <a:p>
            <a:endParaRPr lang="sv-SE"/>
          </a:p>
        </p:txBody>
      </p:sp>
      <p:sp>
        <p:nvSpPr>
          <p:cNvPr id="7" name="Text Placeholder 6">
            <a:extLst>
              <a:ext uri="{FF2B5EF4-FFF2-40B4-BE49-F238E27FC236}">
                <a16:creationId xmlns:a16="http://schemas.microsoft.com/office/drawing/2014/main" id="{AE020C3C-2817-47BF-D351-84375AF68C5E}"/>
              </a:ext>
            </a:extLst>
          </p:cNvPr>
          <p:cNvSpPr>
            <a:spLocks noGrp="1"/>
          </p:cNvSpPr>
          <p:nvPr>
            <p:ph type="body" sz="quarter" idx="13"/>
          </p:nvPr>
        </p:nvSpPr>
        <p:spPr/>
        <p:txBody>
          <a:bodyPr/>
          <a:lstStyle/>
          <a:p>
            <a:r>
              <a:rPr lang="sv-SE"/>
              <a:t>Juni 2025</a:t>
            </a:r>
          </a:p>
        </p:txBody>
      </p:sp>
      <p:sp>
        <p:nvSpPr>
          <p:cNvPr id="2" name="Rectangle: Rounded Corners 1">
            <a:extLst>
              <a:ext uri="{FF2B5EF4-FFF2-40B4-BE49-F238E27FC236}">
                <a16:creationId xmlns:a16="http://schemas.microsoft.com/office/drawing/2014/main" id="{EDC5705E-8CDF-CB8C-0BB1-18E555C07E7F}"/>
              </a:ext>
            </a:extLst>
          </p:cNvPr>
          <p:cNvSpPr/>
          <p:nvPr/>
        </p:nvSpPr>
        <p:spPr>
          <a:xfrm>
            <a:off x="637199" y="1584000"/>
            <a:ext cx="5719458" cy="524075"/>
          </a:xfrm>
          <a:prstGeom prst="round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solidFill>
                  <a:schemeClr val="tx1"/>
                </a:solidFill>
              </a:rPr>
              <a:t>Framtaget som en del av Socialstyrelsens stöd till regioners arbete med nationell vårdförmedling</a:t>
            </a:r>
          </a:p>
        </p:txBody>
      </p:sp>
    </p:spTree>
    <p:extLst>
      <p:ext uri="{BB962C8B-B14F-4D97-AF65-F5344CB8AC3E}">
        <p14:creationId xmlns:p14="http://schemas.microsoft.com/office/powerpoint/2010/main" val="388306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F4FF"/>
        </a:solidFill>
        <a:effectLst/>
      </p:bgPr>
    </p:bg>
    <p:spTree>
      <p:nvGrpSpPr>
        <p:cNvPr id="1" name="">
          <a:extLst>
            <a:ext uri="{FF2B5EF4-FFF2-40B4-BE49-F238E27FC236}">
              <a16:creationId xmlns:a16="http://schemas.microsoft.com/office/drawing/2014/main" id="{44320116-305A-C192-7807-E599597901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B27004-4A17-2FBD-40A4-A77A8D2D1741}"/>
              </a:ext>
            </a:extLst>
          </p:cNvPr>
          <p:cNvSpPr>
            <a:spLocks noGrp="1"/>
          </p:cNvSpPr>
          <p:nvPr>
            <p:ph type="title"/>
          </p:nvPr>
        </p:nvSpPr>
        <p:spPr/>
        <p:txBody>
          <a:bodyPr/>
          <a:lstStyle/>
          <a:p>
            <a:r>
              <a:rPr lang="sv-SE"/>
              <a:t>Exempel på hur processen för nationell vårdförmedling kan se ut </a:t>
            </a:r>
            <a:endParaRPr lang="en-US"/>
          </a:p>
        </p:txBody>
      </p:sp>
      <p:sp>
        <p:nvSpPr>
          <p:cNvPr id="10" name="Rectangle: Rounded Corners 9">
            <a:extLst>
              <a:ext uri="{FF2B5EF4-FFF2-40B4-BE49-F238E27FC236}">
                <a16:creationId xmlns:a16="http://schemas.microsoft.com/office/drawing/2014/main" id="{BFA39DEE-4C37-7497-C696-13366AF31757}"/>
              </a:ext>
            </a:extLst>
          </p:cNvPr>
          <p:cNvSpPr/>
          <p:nvPr/>
        </p:nvSpPr>
        <p:spPr>
          <a:xfrm>
            <a:off x="234779" y="1620000"/>
            <a:ext cx="11722443" cy="4212389"/>
          </a:xfrm>
          <a:prstGeom prst="round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A4E2B799-4580-E4E6-6CFB-5195AF0E8F97}"/>
              </a:ext>
            </a:extLst>
          </p:cNvPr>
          <p:cNvSpPr/>
          <p:nvPr/>
        </p:nvSpPr>
        <p:spPr>
          <a:xfrm>
            <a:off x="466502" y="1872681"/>
            <a:ext cx="5626442" cy="3707027"/>
          </a:xfrm>
          <a:prstGeom prst="roundRect">
            <a:avLst/>
          </a:prstGeom>
          <a:solidFill>
            <a:schemeClr val="accent1">
              <a:lumMod val="25000"/>
              <a:lumOff val="7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B133A3D-5AC3-416A-3A11-B8D191D80CA5}"/>
              </a:ext>
            </a:extLst>
          </p:cNvPr>
          <p:cNvGrpSpPr/>
          <p:nvPr/>
        </p:nvGrpSpPr>
        <p:grpSpPr>
          <a:xfrm>
            <a:off x="763858" y="1905277"/>
            <a:ext cx="5031731" cy="3636449"/>
            <a:chOff x="6521324" y="2013827"/>
            <a:chExt cx="5031731" cy="3636449"/>
          </a:xfrm>
        </p:grpSpPr>
        <p:sp>
          <p:nvSpPr>
            <p:cNvPr id="17" name="TextBox 16">
              <a:extLst>
                <a:ext uri="{FF2B5EF4-FFF2-40B4-BE49-F238E27FC236}">
                  <a16:creationId xmlns:a16="http://schemas.microsoft.com/office/drawing/2014/main" id="{26A57118-C746-4B46-80D1-5E7C8AE51ADA}"/>
                </a:ext>
              </a:extLst>
            </p:cNvPr>
            <p:cNvSpPr txBox="1"/>
            <p:nvPr/>
          </p:nvSpPr>
          <p:spPr>
            <a:xfrm>
              <a:off x="10356889" y="2013827"/>
              <a:ext cx="882917" cy="211320"/>
            </a:xfrm>
            <a:prstGeom prst="rect">
              <a:avLst/>
            </a:prstGeom>
          </p:spPr>
          <p:txBody>
            <a:bodyPr vert="horz" wrap="square" lIns="0" tIns="46800" rIns="0" bIns="0" rtlCol="0" anchor="b">
              <a:noAutofit/>
            </a:bodyPr>
            <a:lstStyle/>
            <a:p>
              <a:pPr algn="r"/>
              <a:r>
                <a:rPr lang="sv-SE" sz="1400" b="1">
                  <a:solidFill>
                    <a:schemeClr val="accent3"/>
                  </a:solidFill>
                </a:rPr>
                <a:t>3/3</a:t>
              </a:r>
            </a:p>
          </p:txBody>
        </p:sp>
        <p:sp>
          <p:nvSpPr>
            <p:cNvPr id="4" name="TextBox 3">
              <a:extLst>
                <a:ext uri="{FF2B5EF4-FFF2-40B4-BE49-F238E27FC236}">
                  <a16:creationId xmlns:a16="http://schemas.microsoft.com/office/drawing/2014/main" id="{FCE35932-67BE-AEC6-1100-3F7A620B843C}"/>
                </a:ext>
              </a:extLst>
            </p:cNvPr>
            <p:cNvSpPr txBox="1"/>
            <p:nvPr/>
          </p:nvSpPr>
          <p:spPr>
            <a:xfrm>
              <a:off x="6521324" y="2172401"/>
              <a:ext cx="5031731" cy="3477875"/>
            </a:xfrm>
            <a:prstGeom prst="rect">
              <a:avLst/>
            </a:prstGeom>
            <a:noFill/>
          </p:spPr>
          <p:txBody>
            <a:bodyPr wrap="square" numCol="1" spcCol="180000">
              <a:spAutoFit/>
            </a:bodyPr>
            <a:lstStyle/>
            <a:p>
              <a:pPr>
                <a:spcAft>
                  <a:spcPts val="1200"/>
                </a:spcAft>
              </a:pPr>
              <a:r>
                <a:rPr lang="sv-SE" sz="1400" b="1"/>
                <a:t>Steg 4 </a:t>
              </a:r>
              <a:r>
                <a:rPr lang="sv-SE" sz="1400"/>
                <a:t>– vårdinsatsen utförs: Patienten får vårdåtgärden utförd hos den mottagande vårdgivaren. För att patienten ska känna sig trygg både under och efter att vårdinsatsen utförs, behöver vårdgivaren som ska utföra vårdåtgärden se till att patienten har fått all den information den behöver inför besöket. </a:t>
              </a:r>
            </a:p>
            <a:p>
              <a:pPr>
                <a:spcAft>
                  <a:spcPts val="1200"/>
                </a:spcAft>
              </a:pPr>
              <a:r>
                <a:rPr lang="sv-SE" sz="1400" b="1"/>
                <a:t>Steg 5 </a:t>
              </a:r>
              <a:r>
                <a:rPr lang="sv-SE" sz="1400"/>
                <a:t>– medicinsk och administrativ uppföljning: Efter utförd vårdåtgärd remitteras patienten tillbaka till den förmedlande vårdgivaren. I detta steg förs ansvaret tillbaka till den förmedlande vårdgivaren. Beroende på villkor i överenskommelse/avtal och andra eventuella omständigheter, kan den mottagande vårdgivaren dock fortsatt vara ansvarig för viss uppföljning. Förmedlande vårdgivare/patientens hemregion faktureras också avtalad ersättning för vårdåtgärden.*</a:t>
              </a:r>
            </a:p>
          </p:txBody>
        </p:sp>
      </p:grpSp>
      <p:grpSp>
        <p:nvGrpSpPr>
          <p:cNvPr id="11" name="Group 10">
            <a:extLst>
              <a:ext uri="{FF2B5EF4-FFF2-40B4-BE49-F238E27FC236}">
                <a16:creationId xmlns:a16="http://schemas.microsoft.com/office/drawing/2014/main" id="{7788F193-1C71-CE86-A24E-4DA8E2FB96CD}"/>
              </a:ext>
            </a:extLst>
          </p:cNvPr>
          <p:cNvGrpSpPr/>
          <p:nvPr/>
        </p:nvGrpSpPr>
        <p:grpSpPr>
          <a:xfrm>
            <a:off x="6193356" y="2300954"/>
            <a:ext cx="5624811" cy="2845096"/>
            <a:chOff x="649306" y="2308264"/>
            <a:chExt cx="5624811" cy="2845096"/>
          </a:xfrm>
        </p:grpSpPr>
        <p:sp>
          <p:nvSpPr>
            <p:cNvPr id="6" name="TextBox 5">
              <a:extLst>
                <a:ext uri="{FF2B5EF4-FFF2-40B4-BE49-F238E27FC236}">
                  <a16:creationId xmlns:a16="http://schemas.microsoft.com/office/drawing/2014/main" id="{6722E5B9-85CC-8F66-8F2B-B7E1AEF06328}"/>
                </a:ext>
              </a:extLst>
            </p:cNvPr>
            <p:cNvSpPr txBox="1"/>
            <p:nvPr/>
          </p:nvSpPr>
          <p:spPr>
            <a:xfrm>
              <a:off x="1068885" y="2898341"/>
              <a:ext cx="5205232" cy="1853777"/>
            </a:xfrm>
            <a:prstGeom prst="rect">
              <a:avLst/>
            </a:prstGeom>
            <a:noFill/>
          </p:spPr>
          <p:txBody>
            <a:bodyPr wrap="square">
              <a:spAutoFit/>
            </a:bodyPr>
            <a:lstStyle/>
            <a:p>
              <a:pPr marL="144145" indent="-144145">
                <a:lnSpc>
                  <a:spcPct val="110000"/>
                </a:lnSpc>
                <a:spcBef>
                  <a:spcPts val="300"/>
                </a:spcBef>
                <a:spcAft>
                  <a:spcPts val="300"/>
                </a:spcAft>
                <a:buNone/>
              </a:pPr>
              <a:r>
                <a:rPr lang="sv-SE" sz="1400" b="1" noProof="0">
                  <a:solidFill>
                    <a:srgbClr val="112B43"/>
                  </a:solidFill>
                  <a:effectLst/>
                  <a:latin typeface="Noto Sans" panose="020B0502040504020204" pitchFamily="34" charset="0"/>
                  <a:ea typeface="Times New Roman" panose="02020603050405020304" pitchFamily="18" charset="0"/>
                </a:rPr>
                <a:t>Reflektionsfrågor om vårdförmedlingsprocessen </a:t>
              </a:r>
            </a:p>
            <a:p>
              <a:pPr marL="285750" marR="180340" lvl="0" indent="-285750">
                <a:lnSpc>
                  <a:spcPct val="110000"/>
                </a:lnSpc>
                <a:spcAft>
                  <a:spcPts val="300"/>
                </a:spcAft>
                <a:buFont typeface="Arial" panose="020B0604020202020204" pitchFamily="34" charset="0"/>
                <a:buChar char="•"/>
                <a:tabLst>
                  <a:tab pos="414020" algn="l"/>
                </a:tabLst>
              </a:pPr>
              <a:r>
                <a:rPr lang="sv-SE" sz="1400" noProof="0">
                  <a:effectLst/>
                  <a:latin typeface="Noto Sans" panose="020B0502040504020204" pitchFamily="34" charset="0"/>
                  <a:ea typeface="Times New Roman" panose="02020603050405020304" pitchFamily="18" charset="0"/>
                  <a:cs typeface="Times New Roman" panose="02020603050405020304" pitchFamily="18" charset="0"/>
                </a:rPr>
                <a:t>Hur ser vårdförmedlingsprocessen ut i vår region, och på vår vårdenhet?</a:t>
              </a:r>
            </a:p>
            <a:p>
              <a:pPr marL="285750" marR="180340" lvl="0" indent="-285750">
                <a:lnSpc>
                  <a:spcPct val="110000"/>
                </a:lnSpc>
                <a:spcAft>
                  <a:spcPts val="300"/>
                </a:spcAft>
                <a:buFont typeface="Arial" panose="020B0604020202020204" pitchFamily="34" charset="0"/>
                <a:buChar char="•"/>
                <a:tabLst>
                  <a:tab pos="414020" algn="l"/>
                </a:tabLst>
              </a:pPr>
              <a:r>
                <a:rPr lang="sv-SE" sz="1400" noProof="0">
                  <a:effectLst/>
                  <a:latin typeface="Noto Sans" panose="020B0502040504020204" pitchFamily="34" charset="0"/>
                  <a:ea typeface="Times New Roman" panose="02020603050405020304" pitchFamily="18" charset="0"/>
                  <a:cs typeface="Times New Roman" panose="02020603050405020304" pitchFamily="18" charset="0"/>
                </a:rPr>
                <a:t>Hur säkerställer vi en trygg och säker vårdförmedlingsprocess för våra patienter?</a:t>
              </a:r>
            </a:p>
            <a:p>
              <a:pPr marL="285750" marR="180340" lvl="0" indent="-285750">
                <a:lnSpc>
                  <a:spcPct val="110000"/>
                </a:lnSpc>
                <a:spcAft>
                  <a:spcPts val="300"/>
                </a:spcAft>
                <a:buFont typeface="Arial" panose="020B0604020202020204" pitchFamily="34" charset="0"/>
                <a:buChar char="•"/>
                <a:tabLst>
                  <a:tab pos="414020" algn="l"/>
                </a:tabLst>
              </a:pPr>
              <a:r>
                <a:rPr lang="sv-SE" sz="1400" noProof="0">
                  <a:effectLst/>
                  <a:latin typeface="Noto Sans" panose="020B0502040504020204" pitchFamily="34" charset="0"/>
                  <a:ea typeface="Times New Roman" panose="02020603050405020304" pitchFamily="18" charset="0"/>
                  <a:cs typeface="Times New Roman" panose="02020603050405020304" pitchFamily="18" charset="0"/>
                </a:rPr>
                <a:t>Hur följer vi upp patienten efter att vårdinsatsen har utförts?</a:t>
              </a:r>
            </a:p>
          </p:txBody>
        </p:sp>
        <p:sp>
          <p:nvSpPr>
            <p:cNvPr id="7" name="Rectangle: Rounded Corners 6">
              <a:extLst>
                <a:ext uri="{FF2B5EF4-FFF2-40B4-BE49-F238E27FC236}">
                  <a16:creationId xmlns:a16="http://schemas.microsoft.com/office/drawing/2014/main" id="{426997B3-86AF-EEEC-8331-85019C305065}"/>
                </a:ext>
              </a:extLst>
            </p:cNvPr>
            <p:cNvSpPr/>
            <p:nvPr/>
          </p:nvSpPr>
          <p:spPr>
            <a:xfrm>
              <a:off x="892036" y="2484299"/>
              <a:ext cx="5346000" cy="2669061"/>
            </a:xfrm>
            <a:prstGeom prst="round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ågetecken fylld">
              <a:extLst>
                <a:ext uri="{FF2B5EF4-FFF2-40B4-BE49-F238E27FC236}">
                  <a16:creationId xmlns:a16="http://schemas.microsoft.com/office/drawing/2014/main" id="{D834A25F-124B-9E14-3F16-DB4B9298E655}"/>
                </a:ext>
                <a:ext uri="{C183D7F6-B498-43B3-948B-1728B52AA6E4}">
                  <adec:decorative xmlns:adec="http://schemas.microsoft.com/office/drawing/2017/decorative" val="1"/>
                </a:ext>
              </a:extLst>
            </p:cNvPr>
            <p:cNvSpPr>
              <a:spLocks noEditPoints="1"/>
            </p:cNvSpPr>
            <p:nvPr/>
          </p:nvSpPr>
          <p:spPr bwMode="auto">
            <a:xfrm>
              <a:off x="649306" y="2308264"/>
              <a:ext cx="495870" cy="497082"/>
            </a:xfrm>
            <a:custGeom>
              <a:avLst/>
              <a:gdLst>
                <a:gd name="T0" fmla="*/ 211 w 421"/>
                <a:gd name="T1" fmla="*/ 0 h 421"/>
                <a:gd name="T2" fmla="*/ 0 w 421"/>
                <a:gd name="T3" fmla="*/ 210 h 421"/>
                <a:gd name="T4" fmla="*/ 211 w 421"/>
                <a:gd name="T5" fmla="*/ 421 h 421"/>
                <a:gd name="T6" fmla="*/ 421 w 421"/>
                <a:gd name="T7" fmla="*/ 210 h 421"/>
                <a:gd name="T8" fmla="*/ 211 w 421"/>
                <a:gd name="T9" fmla="*/ 0 h 421"/>
                <a:gd name="T10" fmla="*/ 211 w 421"/>
                <a:gd name="T11" fmla="*/ 346 h 421"/>
                <a:gd name="T12" fmla="*/ 191 w 421"/>
                <a:gd name="T13" fmla="*/ 327 h 421"/>
                <a:gd name="T14" fmla="*/ 211 w 421"/>
                <a:gd name="T15" fmla="*/ 307 h 421"/>
                <a:gd name="T16" fmla="*/ 230 w 421"/>
                <a:gd name="T17" fmla="*/ 327 h 421"/>
                <a:gd name="T18" fmla="*/ 211 w 421"/>
                <a:gd name="T19" fmla="*/ 346 h 421"/>
                <a:gd name="T20" fmla="*/ 227 w 421"/>
                <a:gd name="T21" fmla="*/ 225 h 421"/>
                <a:gd name="T22" fmla="*/ 227 w 421"/>
                <a:gd name="T23" fmla="*/ 278 h 421"/>
                <a:gd name="T24" fmla="*/ 194 w 421"/>
                <a:gd name="T25" fmla="*/ 278 h 421"/>
                <a:gd name="T26" fmla="*/ 194 w 421"/>
                <a:gd name="T27" fmla="*/ 210 h 421"/>
                <a:gd name="T28" fmla="*/ 211 w 421"/>
                <a:gd name="T29" fmla="*/ 194 h 421"/>
                <a:gd name="T30" fmla="*/ 253 w 421"/>
                <a:gd name="T31" fmla="*/ 152 h 421"/>
                <a:gd name="T32" fmla="*/ 211 w 421"/>
                <a:gd name="T33" fmla="*/ 110 h 421"/>
                <a:gd name="T34" fmla="*/ 168 w 421"/>
                <a:gd name="T35" fmla="*/ 152 h 421"/>
                <a:gd name="T36" fmla="*/ 152 w 421"/>
                <a:gd name="T37" fmla="*/ 168 h 421"/>
                <a:gd name="T38" fmla="*/ 136 w 421"/>
                <a:gd name="T39" fmla="*/ 152 h 421"/>
                <a:gd name="T40" fmla="*/ 211 w 421"/>
                <a:gd name="T41" fmla="*/ 77 h 421"/>
                <a:gd name="T42" fmla="*/ 285 w 421"/>
                <a:gd name="T43" fmla="*/ 152 h 421"/>
                <a:gd name="T44" fmla="*/ 227 w 421"/>
                <a:gd name="T45" fmla="*/ 2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 h="421">
                  <a:moveTo>
                    <a:pt x="211" y="0"/>
                  </a:moveTo>
                  <a:cubicBezTo>
                    <a:pt x="94" y="0"/>
                    <a:pt x="0" y="94"/>
                    <a:pt x="0" y="210"/>
                  </a:cubicBezTo>
                  <a:cubicBezTo>
                    <a:pt x="0" y="326"/>
                    <a:pt x="94" y="421"/>
                    <a:pt x="211" y="421"/>
                  </a:cubicBezTo>
                  <a:cubicBezTo>
                    <a:pt x="327" y="421"/>
                    <a:pt x="421" y="326"/>
                    <a:pt x="421" y="210"/>
                  </a:cubicBezTo>
                  <a:cubicBezTo>
                    <a:pt x="421" y="94"/>
                    <a:pt x="327" y="0"/>
                    <a:pt x="211" y="0"/>
                  </a:cubicBezTo>
                  <a:close/>
                  <a:moveTo>
                    <a:pt x="211" y="346"/>
                  </a:moveTo>
                  <a:cubicBezTo>
                    <a:pt x="200" y="346"/>
                    <a:pt x="191" y="338"/>
                    <a:pt x="191" y="327"/>
                  </a:cubicBezTo>
                  <a:cubicBezTo>
                    <a:pt x="191" y="316"/>
                    <a:pt x="200" y="307"/>
                    <a:pt x="211" y="307"/>
                  </a:cubicBezTo>
                  <a:cubicBezTo>
                    <a:pt x="221" y="307"/>
                    <a:pt x="230" y="316"/>
                    <a:pt x="230" y="327"/>
                  </a:cubicBezTo>
                  <a:cubicBezTo>
                    <a:pt x="230" y="338"/>
                    <a:pt x="221" y="346"/>
                    <a:pt x="211" y="346"/>
                  </a:cubicBezTo>
                  <a:close/>
                  <a:moveTo>
                    <a:pt x="227" y="225"/>
                  </a:moveTo>
                  <a:cubicBezTo>
                    <a:pt x="227" y="278"/>
                    <a:pt x="227" y="278"/>
                    <a:pt x="227" y="278"/>
                  </a:cubicBezTo>
                  <a:cubicBezTo>
                    <a:pt x="194" y="278"/>
                    <a:pt x="194" y="278"/>
                    <a:pt x="194" y="278"/>
                  </a:cubicBezTo>
                  <a:cubicBezTo>
                    <a:pt x="194" y="210"/>
                    <a:pt x="194" y="210"/>
                    <a:pt x="194" y="210"/>
                  </a:cubicBezTo>
                  <a:cubicBezTo>
                    <a:pt x="194" y="201"/>
                    <a:pt x="202" y="194"/>
                    <a:pt x="211" y="194"/>
                  </a:cubicBezTo>
                  <a:cubicBezTo>
                    <a:pt x="234" y="194"/>
                    <a:pt x="253" y="175"/>
                    <a:pt x="253" y="152"/>
                  </a:cubicBezTo>
                  <a:cubicBezTo>
                    <a:pt x="253" y="129"/>
                    <a:pt x="234" y="110"/>
                    <a:pt x="211" y="110"/>
                  </a:cubicBezTo>
                  <a:cubicBezTo>
                    <a:pt x="187" y="110"/>
                    <a:pt x="168" y="129"/>
                    <a:pt x="168" y="152"/>
                  </a:cubicBezTo>
                  <a:cubicBezTo>
                    <a:pt x="168" y="161"/>
                    <a:pt x="161" y="168"/>
                    <a:pt x="152" y="168"/>
                  </a:cubicBezTo>
                  <a:cubicBezTo>
                    <a:pt x="143" y="168"/>
                    <a:pt x="136" y="161"/>
                    <a:pt x="136" y="152"/>
                  </a:cubicBezTo>
                  <a:cubicBezTo>
                    <a:pt x="136" y="111"/>
                    <a:pt x="169" y="77"/>
                    <a:pt x="211" y="77"/>
                  </a:cubicBezTo>
                  <a:cubicBezTo>
                    <a:pt x="252" y="77"/>
                    <a:pt x="285" y="111"/>
                    <a:pt x="285" y="152"/>
                  </a:cubicBezTo>
                  <a:cubicBezTo>
                    <a:pt x="285" y="187"/>
                    <a:pt x="260" y="217"/>
                    <a:pt x="227" y="225"/>
                  </a:cubicBezTo>
                  <a:close/>
                </a:path>
              </a:pathLst>
            </a:custGeom>
            <a:solidFill>
              <a:srgbClr val="005892"/>
            </a:solidFill>
            <a:ln>
              <a:noFill/>
            </a:ln>
          </p:spPr>
          <p:txBody>
            <a:bodyPr vert="horz" wrap="square" lIns="91440" tIns="45720" rIns="91440" bIns="45720" numCol="1" anchor="t"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sp>
        <p:nvSpPr>
          <p:cNvPr id="3" name="TextBox 2">
            <a:extLst>
              <a:ext uri="{FF2B5EF4-FFF2-40B4-BE49-F238E27FC236}">
                <a16:creationId xmlns:a16="http://schemas.microsoft.com/office/drawing/2014/main" id="{1099B4C0-D4F7-3488-460F-E5D7D23D08AD}"/>
              </a:ext>
            </a:extLst>
          </p:cNvPr>
          <p:cNvSpPr txBox="1"/>
          <p:nvPr/>
        </p:nvSpPr>
        <p:spPr>
          <a:xfrm>
            <a:off x="91440" y="6243204"/>
            <a:ext cx="10149840" cy="215444"/>
          </a:xfrm>
          <a:prstGeom prst="rect">
            <a:avLst/>
          </a:prstGeom>
          <a:noFill/>
        </p:spPr>
        <p:txBody>
          <a:bodyPr wrap="square">
            <a:spAutoFit/>
          </a:bodyPr>
          <a:lstStyle/>
          <a:p>
            <a:r>
              <a:rPr lang="sv-SE" sz="800"/>
              <a:t>*För vårdförmedling mellan offentliga vårdgivare regleras ersättningen i sjukvårdsregionernas prislistor eller mellanregionala avtal. Ersättning för vård som förmedlas till privata vårdgivare regleras i avtal.</a:t>
            </a:r>
            <a:endParaRPr lang="en-US" sz="800"/>
          </a:p>
        </p:txBody>
      </p:sp>
    </p:spTree>
    <p:extLst>
      <p:ext uri="{BB962C8B-B14F-4D97-AF65-F5344CB8AC3E}">
        <p14:creationId xmlns:p14="http://schemas.microsoft.com/office/powerpoint/2010/main" val="2721982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9F671-59E2-82DB-AEB4-58234AF306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8D94C4-2F56-1CF7-C516-042DA553B7E4}"/>
              </a:ext>
            </a:extLst>
          </p:cNvPr>
          <p:cNvSpPr>
            <a:spLocks noGrp="1"/>
          </p:cNvSpPr>
          <p:nvPr>
            <p:ph type="title"/>
          </p:nvPr>
        </p:nvSpPr>
        <p:spPr>
          <a:xfrm>
            <a:off x="637200" y="540000"/>
            <a:ext cx="6373200" cy="2847601"/>
          </a:xfrm>
        </p:spPr>
        <p:txBody>
          <a:bodyPr/>
          <a:lstStyle/>
          <a:p>
            <a:r>
              <a:rPr lang="sv-SE"/>
              <a:t>Att informera patienter om vårdgarantin och nationell vårdförmedling</a:t>
            </a:r>
          </a:p>
        </p:txBody>
      </p:sp>
      <p:sp>
        <p:nvSpPr>
          <p:cNvPr id="3" name="Text Placeholder 2">
            <a:extLst>
              <a:ext uri="{FF2B5EF4-FFF2-40B4-BE49-F238E27FC236}">
                <a16:creationId xmlns:a16="http://schemas.microsoft.com/office/drawing/2014/main" id="{5FE725C3-ECA6-7A5E-8A98-C1BF1A5E56B7}"/>
              </a:ext>
            </a:extLst>
          </p:cNvPr>
          <p:cNvSpPr>
            <a:spLocks noGrp="1"/>
          </p:cNvSpPr>
          <p:nvPr>
            <p:ph type="body" sz="quarter" idx="12"/>
          </p:nvPr>
        </p:nvSpPr>
        <p:spPr/>
        <p:txBody>
          <a:bodyPr/>
          <a:lstStyle/>
          <a:p>
            <a:r>
              <a:rPr lang="sv-SE"/>
              <a:t>2</a:t>
            </a:r>
          </a:p>
        </p:txBody>
      </p:sp>
      <p:sp>
        <p:nvSpPr>
          <p:cNvPr id="4" name="Slide Number Placeholder 3">
            <a:extLst>
              <a:ext uri="{FF2B5EF4-FFF2-40B4-BE49-F238E27FC236}">
                <a16:creationId xmlns:a16="http://schemas.microsoft.com/office/drawing/2014/main" id="{29334077-69CE-0D60-C2EE-845662F3EB1E}"/>
              </a:ext>
            </a:extLst>
          </p:cNvPr>
          <p:cNvSpPr>
            <a:spLocks noGrp="1"/>
          </p:cNvSpPr>
          <p:nvPr>
            <p:ph type="sldNum" sz="quarter" idx="14"/>
          </p:nvPr>
        </p:nvSpPr>
        <p:spPr/>
        <p:txBody>
          <a:bodyPr/>
          <a:lstStyle/>
          <a:p>
            <a:fld id="{4EF126C7-24CB-41BE-8327-5CF4F4F9B55B}" type="slidenum">
              <a:rPr lang="sv-SE" smtClean="0"/>
              <a:pPr/>
              <a:t>11</a:t>
            </a:fld>
            <a:endParaRPr lang="sv-SE"/>
          </a:p>
        </p:txBody>
      </p:sp>
      <p:sp>
        <p:nvSpPr>
          <p:cNvPr id="6" name="Content Placeholder 2">
            <a:extLst>
              <a:ext uri="{FF2B5EF4-FFF2-40B4-BE49-F238E27FC236}">
                <a16:creationId xmlns:a16="http://schemas.microsoft.com/office/drawing/2014/main" id="{6E8E1BB8-8F57-18C6-D291-511149F7EFCA}"/>
              </a:ext>
            </a:extLst>
          </p:cNvPr>
          <p:cNvSpPr txBox="1">
            <a:spLocks/>
          </p:cNvSpPr>
          <p:nvPr/>
        </p:nvSpPr>
        <p:spPr>
          <a:xfrm>
            <a:off x="496667" y="4405363"/>
            <a:ext cx="5339595" cy="933227"/>
          </a:xfrm>
          <a:prstGeom prst="rect">
            <a:avLst/>
          </a:prstGeom>
          <a:noFill/>
        </p:spPr>
        <p:txBody>
          <a:bodyPr vert="horz" lIns="91440" tIns="91440" rIns="91440" bIns="91440" rtlCol="0" anchor="t">
            <a:noAutofit/>
          </a:bodyPr>
          <a:lstStyle>
            <a:defPPr>
              <a:defRPr lang="sv-SE"/>
            </a:defPPr>
            <a:lvl1pPr marL="171450" indent="-171450" algn="ctr"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1pPr>
            <a:lvl2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2pPr>
            <a:lvl3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3pPr>
            <a:lvl4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4pPr>
            <a:lvl5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Font typeface="Noto Sans" panose="020B0502040504020204" pitchFamily="34" charset="0"/>
              <a:buChar char="►"/>
            </a:pPr>
            <a:r>
              <a:rPr lang="sv-SE" sz="1400"/>
              <a:t>Insikter från litteraturen</a:t>
            </a:r>
          </a:p>
          <a:p>
            <a:pPr lvl="2">
              <a:buFont typeface="Noto Sans" panose="020B0502040504020204" pitchFamily="34" charset="0"/>
              <a:buChar char="►"/>
            </a:pPr>
            <a:r>
              <a:rPr lang="sv-SE" sz="1400"/>
              <a:t>Tips för att underlätta för dig som arbetar gos en vårdgivare att ge information </a:t>
            </a:r>
          </a:p>
          <a:p>
            <a:pPr algn="l">
              <a:buFont typeface="Noto Sans" panose="020B0502040504020204" pitchFamily="34" charset="0"/>
              <a:buChar char="►"/>
            </a:pPr>
            <a:endParaRPr lang="sv-SE" sz="1400"/>
          </a:p>
        </p:txBody>
      </p:sp>
      <p:sp>
        <p:nvSpPr>
          <p:cNvPr id="7" name="TextBox 6">
            <a:extLst>
              <a:ext uri="{FF2B5EF4-FFF2-40B4-BE49-F238E27FC236}">
                <a16:creationId xmlns:a16="http://schemas.microsoft.com/office/drawing/2014/main" id="{96D892B2-9924-47AC-1781-8CE6B5E0F105}"/>
              </a:ext>
            </a:extLst>
          </p:cNvPr>
          <p:cNvSpPr txBox="1"/>
          <p:nvPr/>
        </p:nvSpPr>
        <p:spPr>
          <a:xfrm>
            <a:off x="586400" y="4084320"/>
            <a:ext cx="5233573" cy="321041"/>
          </a:xfrm>
          <a:prstGeom prst="rect">
            <a:avLst/>
          </a:prstGeom>
        </p:spPr>
        <p:txBody>
          <a:bodyPr vert="horz" wrap="square" lIns="0" tIns="45720" rIns="91440" bIns="45720" rtlCol="0" anchor="t">
            <a:normAutofit lnSpcReduction="10000"/>
          </a:bodyPr>
          <a:lstStyle/>
          <a:p>
            <a:pPr algn="l"/>
            <a:r>
              <a:rPr lang="sv-SE" sz="1600" b="1">
                <a:solidFill>
                  <a:schemeClr val="bg1"/>
                </a:solidFill>
              </a:rPr>
              <a:t>Detta kapitel innehåller</a:t>
            </a:r>
            <a:endParaRPr lang="en-US" sz="1600" b="1">
              <a:solidFill>
                <a:schemeClr val="bg1"/>
              </a:solidFill>
            </a:endParaRPr>
          </a:p>
        </p:txBody>
      </p:sp>
    </p:spTree>
    <p:extLst>
      <p:ext uri="{BB962C8B-B14F-4D97-AF65-F5344CB8AC3E}">
        <p14:creationId xmlns:p14="http://schemas.microsoft.com/office/powerpoint/2010/main" val="377929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1D8E4-2B2E-8425-EA18-7306D23E14AF}"/>
            </a:ext>
          </a:extLst>
        </p:cNvPr>
        <p:cNvGrpSpPr/>
        <p:nvPr/>
      </p:nvGrpSpPr>
      <p:grpSpPr>
        <a:xfrm>
          <a:off x="0" y="0"/>
          <a:ext cx="0" cy="0"/>
          <a:chOff x="0" y="0"/>
          <a:chExt cx="0" cy="0"/>
        </a:xfrm>
      </p:grpSpPr>
      <p:pic>
        <p:nvPicPr>
          <p:cNvPr id="10" name="Picture 9" descr="A stethoscope on top of a stack of files&#10;&#10;AI-generated content may be incorrect.">
            <a:extLst>
              <a:ext uri="{FF2B5EF4-FFF2-40B4-BE49-F238E27FC236}">
                <a16:creationId xmlns:a16="http://schemas.microsoft.com/office/drawing/2014/main" id="{6C160029-EA7C-29BE-10E2-7BF632D0E931}"/>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flipH="1">
            <a:off x="7394713" y="0"/>
            <a:ext cx="4797287" cy="6858000"/>
          </a:xfrm>
          <a:prstGeom prst="rect">
            <a:avLst/>
          </a:prstGeom>
        </p:spPr>
      </p:pic>
      <p:sp>
        <p:nvSpPr>
          <p:cNvPr id="6" name="Rubrik 5">
            <a:extLst>
              <a:ext uri="{FF2B5EF4-FFF2-40B4-BE49-F238E27FC236}">
                <a16:creationId xmlns:a16="http://schemas.microsoft.com/office/drawing/2014/main" id="{9D8F229A-0A4F-84F7-E13A-5EA720DDA37C}"/>
              </a:ext>
            </a:extLst>
          </p:cNvPr>
          <p:cNvSpPr>
            <a:spLocks noGrp="1"/>
          </p:cNvSpPr>
          <p:nvPr>
            <p:ph type="title"/>
          </p:nvPr>
        </p:nvSpPr>
        <p:spPr/>
        <p:txBody>
          <a:bodyPr/>
          <a:lstStyle/>
          <a:p>
            <a:r>
              <a:rPr lang="sv-SE"/>
              <a:t>Insikter från litteraturen</a:t>
            </a:r>
            <a:br>
              <a:rPr lang="sv-SE"/>
            </a:br>
            <a:endParaRPr lang="sv-SE"/>
          </a:p>
        </p:txBody>
      </p:sp>
      <p:pic>
        <p:nvPicPr>
          <p:cNvPr id="11" name="Bildobjekt 5" descr="Socialstyrelsen">
            <a:extLst>
              <a:ext uri="{FF2B5EF4-FFF2-40B4-BE49-F238E27FC236}">
                <a16:creationId xmlns:a16="http://schemas.microsoft.com/office/drawing/2014/main" id="{10BD1C03-CB49-F878-B7B1-9A48E1C34922}"/>
              </a:ext>
            </a:extLst>
          </p:cNvPr>
          <p:cNvPicPr>
            <a:picLocks noChangeAspect="1"/>
          </p:cNvPicPr>
          <p:nvPr/>
        </p:nvPicPr>
        <p:blipFill>
          <a:blip r:embed="rId4">
            <a:lum/>
          </a:blip>
          <a:stretch>
            <a:fillRect/>
          </a:stretch>
        </p:blipFill>
        <p:spPr>
          <a:xfrm>
            <a:off x="10128113" y="6333464"/>
            <a:ext cx="1440000" cy="295715"/>
          </a:xfrm>
          <a:prstGeom prst="rect">
            <a:avLst/>
          </a:prstGeom>
          <a:solidFill>
            <a:srgbClr val="002B45">
              <a:alpha val="0"/>
            </a:srgbClr>
          </a:solidFill>
        </p:spPr>
      </p:pic>
      <p:sp>
        <p:nvSpPr>
          <p:cNvPr id="13" name="Rectangle: Rounded Corners 6">
            <a:extLst>
              <a:ext uri="{FF2B5EF4-FFF2-40B4-BE49-F238E27FC236}">
                <a16:creationId xmlns:a16="http://schemas.microsoft.com/office/drawing/2014/main" id="{523D23B1-981C-D1DB-01BA-4DF51F14A904}"/>
              </a:ext>
              <a:ext uri="{C183D7F6-B498-43B3-948B-1728B52AA6E4}">
                <adec:decorative xmlns:adec="http://schemas.microsoft.com/office/drawing/2017/decorative" val="1"/>
              </a:ext>
            </a:extLst>
          </p:cNvPr>
          <p:cNvSpPr/>
          <p:nvPr/>
        </p:nvSpPr>
        <p:spPr>
          <a:xfrm>
            <a:off x="297660" y="1066800"/>
            <a:ext cx="10837700" cy="5251200"/>
          </a:xfrm>
          <a:prstGeom prst="roundRect">
            <a:avLst>
              <a:gd name="adj" fmla="val 7846"/>
            </a:avLst>
          </a:prstGeom>
          <a:solidFill>
            <a:schemeClr val="bg1">
              <a:alpha val="8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25DE50A-8C55-DBD2-2A04-DED179D33A57}"/>
              </a:ext>
            </a:extLst>
          </p:cNvPr>
          <p:cNvSpPr txBox="1"/>
          <p:nvPr/>
        </p:nvSpPr>
        <p:spPr>
          <a:xfrm>
            <a:off x="636889" y="1583825"/>
            <a:ext cx="8894737" cy="695012"/>
          </a:xfrm>
          <a:prstGeom prst="rect">
            <a:avLst/>
          </a:prstGeom>
        </p:spPr>
        <p:txBody>
          <a:bodyPr vert="horz" wrap="square" lIns="0" tIns="45720" rIns="91440" bIns="45720" rtlCol="0" anchor="t">
            <a:noAutofit/>
          </a:bodyPr>
          <a:lstStyle/>
          <a:p>
            <a:pPr>
              <a:spcBef>
                <a:spcPts val="600"/>
              </a:spcBef>
            </a:pPr>
            <a:endParaRPr lang="sv-SE" sz="1400" i="1">
              <a:solidFill>
                <a:schemeClr val="accent4"/>
              </a:solidFill>
            </a:endParaRPr>
          </a:p>
        </p:txBody>
      </p:sp>
      <p:sp>
        <p:nvSpPr>
          <p:cNvPr id="14" name="Slide Number Placeholder 13">
            <a:extLst>
              <a:ext uri="{FF2B5EF4-FFF2-40B4-BE49-F238E27FC236}">
                <a16:creationId xmlns:a16="http://schemas.microsoft.com/office/drawing/2014/main" id="{61C92404-4DAC-3898-FEDB-EC82A445578C}"/>
              </a:ext>
            </a:extLst>
          </p:cNvPr>
          <p:cNvSpPr>
            <a:spLocks noGrp="1"/>
          </p:cNvSpPr>
          <p:nvPr>
            <p:ph type="sldNum" sz="quarter" idx="11"/>
          </p:nvPr>
        </p:nvSpPr>
        <p:spPr/>
        <p:txBody>
          <a:bodyPr/>
          <a:lstStyle/>
          <a:p>
            <a:fld id="{4EF126C7-24CB-41BE-8327-5CF4F4F9B55B}" type="slidenum">
              <a:rPr lang="sv-SE" smtClean="0"/>
              <a:pPr/>
              <a:t>12</a:t>
            </a:fld>
            <a:endParaRPr lang="sv-SE"/>
          </a:p>
        </p:txBody>
      </p:sp>
      <p:sp>
        <p:nvSpPr>
          <p:cNvPr id="8" name="TextBox 7">
            <a:extLst>
              <a:ext uri="{FF2B5EF4-FFF2-40B4-BE49-F238E27FC236}">
                <a16:creationId xmlns:a16="http://schemas.microsoft.com/office/drawing/2014/main" id="{6D3FF78B-6D89-98BF-E224-D70DA44CF7B1}"/>
              </a:ext>
            </a:extLst>
          </p:cNvPr>
          <p:cNvSpPr txBox="1"/>
          <p:nvPr/>
        </p:nvSpPr>
        <p:spPr>
          <a:xfrm>
            <a:off x="650488" y="1921356"/>
            <a:ext cx="10132043" cy="3501448"/>
          </a:xfrm>
          <a:prstGeom prst="rect">
            <a:avLst/>
          </a:prstGeom>
        </p:spPr>
        <p:txBody>
          <a:bodyPr vert="horz" wrap="square" lIns="0" tIns="0" rIns="0" bIns="0" numCol="2" spcCol="216000" rtlCol="0" anchor="t">
            <a:noAutofit/>
          </a:bodyPr>
          <a:lstStyle/>
          <a:p>
            <a:pPr>
              <a:spcAft>
                <a:spcPts val="900"/>
              </a:spcAft>
            </a:pPr>
            <a:r>
              <a:rPr lang="sv-SE" sz="1400" b="1">
                <a:solidFill>
                  <a:srgbClr val="112B43"/>
                </a:solidFill>
              </a:rPr>
              <a:t>Patienter behöver tillgänglig och individanpassad information </a:t>
            </a:r>
            <a:r>
              <a:rPr lang="sv-SE" sz="1400"/>
              <a:t>för att kunna fatta ett välgrundat och informerat beslut om att tacka ja eller nej till ett erbjudande om nationell vårdförmedling. Individanpassad vägledning kan främja patienters delaktighet i vården, vilket i sin tur kan bidra till en förbättrad patientupplevelse och att vården upplevs som mer tillgänglig [3,4]. Detta kan göras genom exempelvis personcentrerade kunskapsstöd och samverkan mellan verksamheter [3].</a:t>
            </a:r>
          </a:p>
          <a:p>
            <a:pPr>
              <a:spcAft>
                <a:spcPts val="900"/>
              </a:spcAft>
            </a:pPr>
            <a:r>
              <a:rPr lang="sv-SE" sz="1400"/>
              <a:t>Tidigare rapporter från Myndigheten för vård- och omsorgsanalys visar emellertid att</a:t>
            </a:r>
            <a:r>
              <a:rPr lang="sv-SE" sz="1400">
                <a:solidFill>
                  <a:srgbClr val="005892"/>
                </a:solidFill>
              </a:rPr>
              <a:t> </a:t>
            </a:r>
            <a:r>
              <a:rPr lang="sv-SE" sz="1400" b="1">
                <a:solidFill>
                  <a:srgbClr val="112B43"/>
                </a:solidFill>
              </a:rPr>
              <a:t>det finns förbättringspotential när det gäller information om vårdgarantin</a:t>
            </a:r>
            <a:r>
              <a:rPr lang="sv-SE" sz="1400"/>
              <a:t>. Myndighetens analyser visar att patienters kännedom om vårdgarantins tidsgränser är begränsad. Tidigare analyser visar till exempel att knappt var femte patient, som närmade sig tidsgränsen för att få vård inom ramen för vårdgarantin, hade fått information om vårdgarantin [5]. </a:t>
            </a:r>
          </a:p>
          <a:p>
            <a:pPr>
              <a:spcAft>
                <a:spcPts val="900"/>
              </a:spcAft>
            </a:pPr>
            <a:r>
              <a:rPr lang="sv-SE" sz="1400" b="1">
                <a:solidFill>
                  <a:srgbClr val="112B43"/>
                </a:solidFill>
              </a:rPr>
              <a:t>När det gäller information om vårdgarantin och nationell vårdförmedling är det överlag viktigt att uppgifterna är tillräckligt heltäckande</a:t>
            </a:r>
            <a:r>
              <a:rPr lang="sv-SE" sz="1400">
                <a:solidFill>
                  <a:srgbClr val="112B43"/>
                </a:solidFill>
              </a:rPr>
              <a:t>. </a:t>
            </a:r>
            <a:r>
              <a:rPr lang="sv-SE" sz="1400"/>
              <a:t>För att en patient ska kunna ta ställning till ett erbjudande om nationell vårdförmedling, behöver patienten först och främst förstå att de har fått ett erbjudande om att få en specifik vårdåtgärd utförd av en annan vårdgivare. Det är även viktigt att patienter förstår vad erbjudandet innebär [5]. Om det uppstår ett informationsgap kan detta medföra ojämlika förutsättningar för olika patientgrupper. Tidigare rapporter visar exempelvis att denna typ av gap ofta missgynnar patienter som av olika orsaker har svårare att förstå och tolka information. Orsakerna kan inkludera kön, ålder eller inkomstnivå. Detta kan innebära att det framför allt är mer resursstarka patienter, till exempel de med en förhållandevis hög socioekonomisk status, som förstår vilka skyldigheter vården har när vårdgarantins tidsgränser inte kan uppfyllas [5]. Därutöver kan otillräcklig information påverka vissa patientgruppers känsla av trygghet negativt [6]. </a:t>
            </a:r>
          </a:p>
        </p:txBody>
      </p:sp>
      <p:sp>
        <p:nvSpPr>
          <p:cNvPr id="4" name="TextBox 3">
            <a:extLst>
              <a:ext uri="{FF2B5EF4-FFF2-40B4-BE49-F238E27FC236}">
                <a16:creationId xmlns:a16="http://schemas.microsoft.com/office/drawing/2014/main" id="{15AA5860-0C9B-5CF3-B496-5B8970F2CA87}"/>
              </a:ext>
            </a:extLst>
          </p:cNvPr>
          <p:cNvSpPr txBox="1"/>
          <p:nvPr/>
        </p:nvSpPr>
        <p:spPr>
          <a:xfrm>
            <a:off x="650488" y="1134906"/>
            <a:ext cx="10132042" cy="738664"/>
          </a:xfrm>
          <a:prstGeom prst="rect">
            <a:avLst/>
          </a:prstGeom>
          <a:noFill/>
        </p:spPr>
        <p:txBody>
          <a:bodyPr wrap="square" lIns="0">
            <a:spAutoFit/>
          </a:bodyPr>
          <a:lstStyle/>
          <a:p>
            <a:pPr>
              <a:spcAft>
                <a:spcPts val="900"/>
              </a:spcAft>
            </a:pPr>
            <a:r>
              <a:rPr lang="sv-SE" sz="1400" i="1">
                <a:solidFill>
                  <a:srgbClr val="112B43"/>
                </a:solidFill>
              </a:rPr>
              <a:t>Detta stödmaterial samlar övergripande insikter från tidigare studier och rapporter om vilka faktorer som är viktiga att ta hänsyn till när information ges till patienter. Insikterna baseras både på studier som specifikt fokuserar på information om vårdgarantin och studier/rapporter som haft en bredare ansats. </a:t>
            </a:r>
          </a:p>
        </p:txBody>
      </p:sp>
    </p:spTree>
    <p:extLst>
      <p:ext uri="{BB962C8B-B14F-4D97-AF65-F5344CB8AC3E}">
        <p14:creationId xmlns:p14="http://schemas.microsoft.com/office/powerpoint/2010/main" val="1721554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tethoscope on top of a stack of files&#10;&#10;AI-generated content may be incorrect.">
            <a:extLst>
              <a:ext uri="{FF2B5EF4-FFF2-40B4-BE49-F238E27FC236}">
                <a16:creationId xmlns:a16="http://schemas.microsoft.com/office/drawing/2014/main" id="{D3EC6810-DC31-3A2B-B635-6A040C4CEEF5}"/>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flipH="1">
            <a:off x="7394713" y="0"/>
            <a:ext cx="4797287" cy="6858000"/>
          </a:xfrm>
          <a:prstGeom prst="rect">
            <a:avLst/>
          </a:prstGeom>
        </p:spPr>
      </p:pic>
      <p:sp>
        <p:nvSpPr>
          <p:cNvPr id="13" name="Rectangle: Rounded Corners 6">
            <a:extLst>
              <a:ext uri="{FF2B5EF4-FFF2-40B4-BE49-F238E27FC236}">
                <a16:creationId xmlns:a16="http://schemas.microsoft.com/office/drawing/2014/main" id="{813B9321-21E1-A4EF-6012-F5CDB7EFA78E}"/>
              </a:ext>
              <a:ext uri="{C183D7F6-B498-43B3-948B-1728B52AA6E4}">
                <adec:decorative xmlns:adec="http://schemas.microsoft.com/office/drawing/2017/decorative" val="1"/>
              </a:ext>
            </a:extLst>
          </p:cNvPr>
          <p:cNvSpPr/>
          <p:nvPr/>
        </p:nvSpPr>
        <p:spPr>
          <a:xfrm>
            <a:off x="297660" y="1524000"/>
            <a:ext cx="11467620" cy="4794000"/>
          </a:xfrm>
          <a:prstGeom prst="roundRect">
            <a:avLst>
              <a:gd name="adj" fmla="val 7846"/>
            </a:avLst>
          </a:prstGeom>
          <a:solidFill>
            <a:schemeClr val="bg1">
              <a:alpha val="8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A2E8EC-B9B1-AE86-C3E8-34BF1ADC4C40}"/>
              </a:ext>
            </a:extLst>
          </p:cNvPr>
          <p:cNvSpPr>
            <a:spLocks noGrp="1"/>
          </p:cNvSpPr>
          <p:nvPr>
            <p:ph type="title"/>
          </p:nvPr>
        </p:nvSpPr>
        <p:spPr/>
        <p:txBody>
          <a:bodyPr/>
          <a:lstStyle/>
          <a:p>
            <a:r>
              <a:rPr lang="sv-SE"/>
              <a:t>Information behöver anpassas efter patientens förutsättningar</a:t>
            </a:r>
            <a:endParaRPr lang="en-US"/>
          </a:p>
        </p:txBody>
      </p:sp>
      <p:sp>
        <p:nvSpPr>
          <p:cNvPr id="6" name="TextBox 5">
            <a:extLst>
              <a:ext uri="{FF2B5EF4-FFF2-40B4-BE49-F238E27FC236}">
                <a16:creationId xmlns:a16="http://schemas.microsoft.com/office/drawing/2014/main" id="{71A1D9CF-435A-1579-71A2-A47D77962832}"/>
              </a:ext>
            </a:extLst>
          </p:cNvPr>
          <p:cNvSpPr txBox="1"/>
          <p:nvPr/>
        </p:nvSpPr>
        <p:spPr>
          <a:xfrm>
            <a:off x="582604" y="1874000"/>
            <a:ext cx="11097911" cy="4382033"/>
          </a:xfrm>
          <a:prstGeom prst="rect">
            <a:avLst/>
          </a:prstGeom>
          <a:noFill/>
        </p:spPr>
        <p:txBody>
          <a:bodyPr wrap="square" numCol="2" spcCol="180000">
            <a:spAutoFit/>
          </a:bodyPr>
          <a:lstStyle/>
          <a:p>
            <a:pPr>
              <a:spcAft>
                <a:spcPts val="1200"/>
              </a:spcAft>
            </a:pPr>
            <a:r>
              <a:rPr lang="sv-SE" sz="1400" b="1">
                <a:solidFill>
                  <a:srgbClr val="112B43"/>
                </a:solidFill>
              </a:rPr>
              <a:t>I </a:t>
            </a:r>
            <a:r>
              <a:rPr lang="sv-SE" sz="1400" b="1" err="1">
                <a:solidFill>
                  <a:srgbClr val="112B43"/>
                </a:solidFill>
              </a:rPr>
              <a:t>patientlagen</a:t>
            </a:r>
            <a:r>
              <a:rPr lang="sv-SE" sz="1400" b="1">
                <a:solidFill>
                  <a:srgbClr val="112B43"/>
                </a:solidFill>
              </a:rPr>
              <a:t> framgår att information ska anpassas till mottagares </a:t>
            </a:r>
            <a:r>
              <a:rPr lang="sv-SE" sz="1400"/>
              <a:t>ålder, mognad, erfarenhet, språkliga bakgrund och andra individuella förutsättningar.* Vidare framgår i 3 kap. 7 § att den som ger informationen ska så långt som möjligt försäkra sig om att mottagaren har förstått innehållet i och betydelsen av den lämnande informationen. Informationen ska lämnas skriftligen om det behövs med hänsyn till mottagarens individuella förutsättningar eller om han eller hon ber om det. Detta gäller även då patienter ska ges information om vårdgarantin. </a:t>
            </a:r>
          </a:p>
          <a:p>
            <a:pPr>
              <a:spcAft>
                <a:spcPts val="1200"/>
              </a:spcAft>
            </a:pPr>
            <a:r>
              <a:rPr lang="sv-SE" sz="1400" b="1">
                <a:solidFill>
                  <a:schemeClr val="accent3">
                    <a:lumMod val="50000"/>
                  </a:schemeClr>
                </a:solidFill>
              </a:rPr>
              <a:t>Information utbyts dagligen mellan vårdgivare och patienter, och det kan ske på flera sätt</a:t>
            </a:r>
            <a:r>
              <a:rPr lang="sv-SE" sz="1400">
                <a:solidFill>
                  <a:schemeClr val="accent3">
                    <a:lumMod val="50000"/>
                  </a:schemeClr>
                </a:solidFill>
              </a:rPr>
              <a:t>: </a:t>
            </a:r>
            <a:r>
              <a:rPr lang="sv-SE" sz="1400"/>
              <a:t>via brev, via digitala kontakter (till exempel 1177 Vårdguiden eller digitala brevlådor), genom telefonkontakt eller vid vårdbesök (fysiska eller digitala). För att patienter ska kunna fatta välgrundade beslut om nationell vårdförmedling, behöver de förstå den information de får från vården. Av den anledningen kan till exempel språk eller kommunikationsmedel behöva anpassas, beroende på patientens individuella förutsättningar. Detta skulle till exempel kunna innebära att skriftlig information finns tillgänglig på olika språk och lätt svenska. </a:t>
            </a:r>
          </a:p>
          <a:p>
            <a:pPr>
              <a:spcAft>
                <a:spcPts val="1200"/>
              </a:spcAft>
            </a:pPr>
            <a:r>
              <a:rPr lang="sv-SE" sz="1400" b="1">
                <a:solidFill>
                  <a:schemeClr val="accent3">
                    <a:lumMod val="50000"/>
                  </a:schemeClr>
                </a:solidFill>
              </a:rPr>
              <a:t>Vidare är </a:t>
            </a:r>
            <a:r>
              <a:rPr lang="sv-SE" sz="1400" b="1" err="1">
                <a:solidFill>
                  <a:schemeClr val="accent3">
                    <a:lumMod val="50000"/>
                  </a:schemeClr>
                </a:solidFill>
              </a:rPr>
              <a:t>hälsolitteracitet</a:t>
            </a:r>
            <a:r>
              <a:rPr lang="sv-SE" sz="1400" b="1">
                <a:solidFill>
                  <a:schemeClr val="accent3">
                    <a:lumMod val="50000"/>
                  </a:schemeClr>
                </a:solidFill>
              </a:rPr>
              <a:t> en central faktor som kan påverka såväl en individs hälsotillstånd som dess vårdkonsumtion </a:t>
            </a:r>
            <a:r>
              <a:rPr lang="sv-SE" sz="1400"/>
              <a:t>[7]. Sammanfattningsvis syftar begreppet till individens förmåga att förstå och använda olika typer av hälsoinformation. Detta för att kunna ta ställning till och fatta hälsofrämjande beslut [8]. Studier visar att graden av </a:t>
            </a:r>
            <a:r>
              <a:rPr lang="sv-SE" sz="1400" err="1"/>
              <a:t>hälsolitteracitet</a:t>
            </a:r>
            <a:r>
              <a:rPr lang="sv-SE" sz="1400"/>
              <a:t> varierar mellan individer och sociodemografiska grupper [9]. Sjukare patienter med mer omfattande vårdbehov, har exempelvis visat sig ha en lägre grad av </a:t>
            </a:r>
            <a:r>
              <a:rPr lang="sv-SE" sz="1400" err="1"/>
              <a:t>hälsolitteracitet</a:t>
            </a:r>
            <a:r>
              <a:rPr lang="sv-SE" sz="1400"/>
              <a:t> [10]. En effektiv strategi för att öka patienters förmåga att förstå och nyttja hälsorelaterad information, är att komplettera muntlig vägledning med skriftliga underlag [11]. I praktiken kan detta innebära att utskrivna informationsblad eller information på 1177, kompletteras med muntlig upplysning i mötet med vården. Vidare kan bildmaterial, grafik eller poängkort användas för att stödja såväl skriftlig som muntlig information [12]. </a:t>
            </a:r>
          </a:p>
        </p:txBody>
      </p:sp>
      <p:sp>
        <p:nvSpPr>
          <p:cNvPr id="10" name="TextBox 9">
            <a:extLst>
              <a:ext uri="{FF2B5EF4-FFF2-40B4-BE49-F238E27FC236}">
                <a16:creationId xmlns:a16="http://schemas.microsoft.com/office/drawing/2014/main" id="{B73DE361-52D2-82B5-AAB0-FAF344440A9A}"/>
              </a:ext>
            </a:extLst>
          </p:cNvPr>
          <p:cNvSpPr txBox="1"/>
          <p:nvPr/>
        </p:nvSpPr>
        <p:spPr>
          <a:xfrm>
            <a:off x="10418842" y="1662680"/>
            <a:ext cx="882917" cy="211320"/>
          </a:xfrm>
          <a:prstGeom prst="rect">
            <a:avLst/>
          </a:prstGeom>
        </p:spPr>
        <p:txBody>
          <a:bodyPr vert="horz" wrap="square" lIns="0" tIns="46800" rIns="0" bIns="0" rtlCol="0" anchor="b">
            <a:noAutofit/>
          </a:bodyPr>
          <a:lstStyle/>
          <a:p>
            <a:pPr algn="r"/>
            <a:r>
              <a:rPr lang="sv-SE" sz="1400" b="1">
                <a:solidFill>
                  <a:schemeClr val="accent3"/>
                </a:solidFill>
              </a:rPr>
              <a:t>1/3</a:t>
            </a:r>
          </a:p>
        </p:txBody>
      </p:sp>
      <p:pic>
        <p:nvPicPr>
          <p:cNvPr id="5" name="Bildobjekt 5" descr="Socialstyrelsen">
            <a:extLst>
              <a:ext uri="{FF2B5EF4-FFF2-40B4-BE49-F238E27FC236}">
                <a16:creationId xmlns:a16="http://schemas.microsoft.com/office/drawing/2014/main" id="{195046D4-CED2-1867-662B-D5DAF001EEF7}"/>
              </a:ext>
            </a:extLst>
          </p:cNvPr>
          <p:cNvPicPr>
            <a:picLocks noChangeAspect="1"/>
          </p:cNvPicPr>
          <p:nvPr/>
        </p:nvPicPr>
        <p:blipFill>
          <a:blip r:embed="rId3">
            <a:lum/>
          </a:blip>
          <a:stretch>
            <a:fillRect/>
          </a:stretch>
        </p:blipFill>
        <p:spPr>
          <a:xfrm>
            <a:off x="10128113" y="6333464"/>
            <a:ext cx="1440000" cy="295715"/>
          </a:xfrm>
          <a:prstGeom prst="rect">
            <a:avLst/>
          </a:prstGeom>
          <a:solidFill>
            <a:srgbClr val="002B45">
              <a:alpha val="0"/>
            </a:srgbClr>
          </a:solidFill>
        </p:spPr>
      </p:pic>
      <p:sp>
        <p:nvSpPr>
          <p:cNvPr id="3" name="TextBox 2">
            <a:extLst>
              <a:ext uri="{FF2B5EF4-FFF2-40B4-BE49-F238E27FC236}">
                <a16:creationId xmlns:a16="http://schemas.microsoft.com/office/drawing/2014/main" id="{C601CF02-6FAB-6EDD-D2F9-20BC46A5BE93}"/>
              </a:ext>
            </a:extLst>
          </p:cNvPr>
          <p:cNvSpPr txBox="1"/>
          <p:nvPr/>
        </p:nvSpPr>
        <p:spPr>
          <a:xfrm>
            <a:off x="623887" y="6442435"/>
            <a:ext cx="8265482" cy="215444"/>
          </a:xfrm>
          <a:prstGeom prst="rect">
            <a:avLst/>
          </a:prstGeom>
          <a:noFill/>
        </p:spPr>
        <p:txBody>
          <a:bodyPr wrap="square">
            <a:spAutoFit/>
          </a:bodyPr>
          <a:lstStyle/>
          <a:p>
            <a:r>
              <a:rPr lang="sv-SE" sz="800"/>
              <a:t>*</a:t>
            </a:r>
            <a:r>
              <a:rPr lang="nn-NO" sz="800"/>
              <a:t>Se 3 kap. 6 § PL  </a:t>
            </a:r>
            <a:endParaRPr lang="en-US" sz="800"/>
          </a:p>
        </p:txBody>
      </p:sp>
      <p:sp>
        <p:nvSpPr>
          <p:cNvPr id="7" name="Slide Number Placeholder 3">
            <a:extLst>
              <a:ext uri="{FF2B5EF4-FFF2-40B4-BE49-F238E27FC236}">
                <a16:creationId xmlns:a16="http://schemas.microsoft.com/office/drawing/2014/main" id="{A7BCD18A-2757-E475-64A0-81AC5075EF77}"/>
              </a:ext>
            </a:extLst>
          </p:cNvPr>
          <p:cNvSpPr txBox="1">
            <a:spLocks/>
          </p:cNvSpPr>
          <p:nvPr/>
        </p:nvSpPr>
        <p:spPr>
          <a:xfrm>
            <a:off x="5629258" y="6356350"/>
            <a:ext cx="933484" cy="365125"/>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F126C7-24CB-41BE-8327-5CF4F4F9B55B}" type="slidenum">
              <a:rPr lang="sv-SE" sz="1200" smtClean="0">
                <a:solidFill>
                  <a:schemeClr val="accent1"/>
                </a:solidFill>
              </a:rPr>
              <a:pPr algn="ctr"/>
              <a:t>13</a:t>
            </a:fld>
            <a:endParaRPr lang="sv-SE" sz="1200">
              <a:solidFill>
                <a:schemeClr val="accent1"/>
              </a:solidFill>
            </a:endParaRPr>
          </a:p>
        </p:txBody>
      </p:sp>
    </p:spTree>
    <p:extLst>
      <p:ext uri="{BB962C8B-B14F-4D97-AF65-F5344CB8AC3E}">
        <p14:creationId xmlns:p14="http://schemas.microsoft.com/office/powerpoint/2010/main" val="2593157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794EC-6C0D-ADD0-E8C4-BC8778F2044D}"/>
            </a:ext>
          </a:extLst>
        </p:cNvPr>
        <p:cNvGrpSpPr/>
        <p:nvPr/>
      </p:nvGrpSpPr>
      <p:grpSpPr>
        <a:xfrm>
          <a:off x="0" y="0"/>
          <a:ext cx="0" cy="0"/>
          <a:chOff x="0" y="0"/>
          <a:chExt cx="0" cy="0"/>
        </a:xfrm>
      </p:grpSpPr>
      <p:pic>
        <p:nvPicPr>
          <p:cNvPr id="3" name="Picture 2" descr="A stethoscope on top of a stack of files&#10;&#10;AI-generated content may be incorrect.">
            <a:extLst>
              <a:ext uri="{FF2B5EF4-FFF2-40B4-BE49-F238E27FC236}">
                <a16:creationId xmlns:a16="http://schemas.microsoft.com/office/drawing/2014/main" id="{8D796352-8F24-697F-C791-CBB92389A4F4}"/>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flipH="1">
            <a:off x="7394713" y="0"/>
            <a:ext cx="4797287" cy="6858000"/>
          </a:xfrm>
          <a:prstGeom prst="rect">
            <a:avLst/>
          </a:prstGeom>
        </p:spPr>
      </p:pic>
      <p:sp>
        <p:nvSpPr>
          <p:cNvPr id="10" name="Rectangle: Rounded Corners 6">
            <a:extLst>
              <a:ext uri="{FF2B5EF4-FFF2-40B4-BE49-F238E27FC236}">
                <a16:creationId xmlns:a16="http://schemas.microsoft.com/office/drawing/2014/main" id="{8C353B20-BD55-F901-C0E1-7BFC372D97F1}"/>
              </a:ext>
              <a:ext uri="{C183D7F6-B498-43B3-948B-1728B52AA6E4}">
                <adec:decorative xmlns:adec="http://schemas.microsoft.com/office/drawing/2017/decorative" val="1"/>
              </a:ext>
            </a:extLst>
          </p:cNvPr>
          <p:cNvSpPr/>
          <p:nvPr/>
        </p:nvSpPr>
        <p:spPr>
          <a:xfrm>
            <a:off x="297660" y="1524000"/>
            <a:ext cx="11467620" cy="4794000"/>
          </a:xfrm>
          <a:prstGeom prst="roundRect">
            <a:avLst>
              <a:gd name="adj" fmla="val 7846"/>
            </a:avLst>
          </a:prstGeom>
          <a:solidFill>
            <a:schemeClr val="bg1">
              <a:alpha val="8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EC2C39-96D9-F181-A404-2E22127C311E}"/>
              </a:ext>
            </a:extLst>
          </p:cNvPr>
          <p:cNvSpPr>
            <a:spLocks noGrp="1"/>
          </p:cNvSpPr>
          <p:nvPr>
            <p:ph type="title"/>
          </p:nvPr>
        </p:nvSpPr>
        <p:spPr/>
        <p:txBody>
          <a:bodyPr/>
          <a:lstStyle/>
          <a:p>
            <a:r>
              <a:rPr lang="sv-SE"/>
              <a:t>Information behöver anpassas efter patientens förutsättningar</a:t>
            </a:r>
            <a:endParaRPr lang="en-US"/>
          </a:p>
        </p:txBody>
      </p:sp>
      <p:sp>
        <p:nvSpPr>
          <p:cNvPr id="6" name="TextBox 5">
            <a:extLst>
              <a:ext uri="{FF2B5EF4-FFF2-40B4-BE49-F238E27FC236}">
                <a16:creationId xmlns:a16="http://schemas.microsoft.com/office/drawing/2014/main" id="{ED88DCF0-0A62-6880-9D83-18BA8B7BAAE9}"/>
              </a:ext>
            </a:extLst>
          </p:cNvPr>
          <p:cNvSpPr txBox="1"/>
          <p:nvPr/>
        </p:nvSpPr>
        <p:spPr>
          <a:xfrm>
            <a:off x="583200" y="1875600"/>
            <a:ext cx="11097911" cy="3168000"/>
          </a:xfrm>
          <a:prstGeom prst="rect">
            <a:avLst/>
          </a:prstGeom>
          <a:noFill/>
        </p:spPr>
        <p:txBody>
          <a:bodyPr wrap="square" numCol="2" spcCol="180000">
            <a:spAutoFit/>
          </a:bodyPr>
          <a:lstStyle/>
          <a:p>
            <a:pPr>
              <a:spcAft>
                <a:spcPts val="1200"/>
              </a:spcAft>
            </a:pPr>
            <a:r>
              <a:rPr lang="sv-SE" sz="1400" b="1">
                <a:solidFill>
                  <a:schemeClr val="accent3">
                    <a:lumMod val="50000"/>
                  </a:schemeClr>
                </a:solidFill>
              </a:rPr>
              <a:t>En annan patientgrupp som ofta behöver anpassad information är äldre patienter</a:t>
            </a:r>
            <a:r>
              <a:rPr lang="sv-SE" sz="1400">
                <a:solidFill>
                  <a:srgbClr val="005892"/>
                </a:solidFill>
              </a:rPr>
              <a:t>. </a:t>
            </a:r>
            <a:r>
              <a:rPr lang="sv-SE" sz="1400"/>
              <a:t>Äldre har generellt en lägre digital närvaro än övriga befolkningen, vilket i sin tur kan påverka deras möjlighet att ta del av och utbyta information med hälso-och sjukvården. En kartläggning från 2024 visade att 32 procent av personer över 75 år inte använde internet, och att äldre generellt nyttjar vårdens digitala tjänster i lägre grad [13,14]. För att säkra tillgången av nödvändig information till äldre kan det även vara fortsatt relevant att använda analoga kommunikationssätt, såsom fysiska brev eller telefonkontakt. Inom ramen för nationell vårdförmedling arbetar exempelvis flera regioner med att både ge information om nationell vårdförmedling digitalt via 1177.se och skriftligen med brev.</a:t>
            </a:r>
          </a:p>
          <a:p>
            <a:pPr>
              <a:spcAft>
                <a:spcPts val="1200"/>
              </a:spcAft>
            </a:pPr>
            <a:r>
              <a:rPr lang="sv-SE" sz="1400" b="1">
                <a:solidFill>
                  <a:schemeClr val="accent3">
                    <a:lumMod val="50000"/>
                  </a:schemeClr>
                </a:solidFill>
              </a:rPr>
              <a:t>Vid muntlig kommunikation är det generellt viktigt att beakta att vårdpersonalens kommunikationsstil </a:t>
            </a:r>
            <a:r>
              <a:rPr lang="sv-SE" sz="1400"/>
              <a:t>kan påverka hur patienten uppfattar informationen som ges. Kommunikationsstilen är särskilt viktig i dialog med patienter med mer komplex eller omfattande samsjuklighet. Detta eftersom patienter med svårare sjukdomstillstånd i regel fäster större vikt vid vårdpersonalens sätt att uttrycka sig. Tidigare studier visar även att patienter generellt uppskattar när läkare uttrycker empati, öppenhet och är inbjudande, samt lyssnar på och är lyhörda inför patientens behov [10,15]. </a:t>
            </a:r>
          </a:p>
        </p:txBody>
      </p:sp>
      <p:sp>
        <p:nvSpPr>
          <p:cNvPr id="8" name="TextBox 7">
            <a:extLst>
              <a:ext uri="{FF2B5EF4-FFF2-40B4-BE49-F238E27FC236}">
                <a16:creationId xmlns:a16="http://schemas.microsoft.com/office/drawing/2014/main" id="{D5520278-22F4-AD93-2147-39FDE1338322}"/>
              </a:ext>
            </a:extLst>
          </p:cNvPr>
          <p:cNvSpPr txBox="1"/>
          <p:nvPr/>
        </p:nvSpPr>
        <p:spPr>
          <a:xfrm>
            <a:off x="10418842" y="1662680"/>
            <a:ext cx="882917" cy="211320"/>
          </a:xfrm>
          <a:prstGeom prst="rect">
            <a:avLst/>
          </a:prstGeom>
        </p:spPr>
        <p:txBody>
          <a:bodyPr vert="horz" wrap="square" lIns="0" tIns="46800" rIns="0" bIns="0" rtlCol="0" anchor="b">
            <a:noAutofit/>
          </a:bodyPr>
          <a:lstStyle/>
          <a:p>
            <a:pPr algn="r"/>
            <a:r>
              <a:rPr lang="sv-SE" sz="1400" b="1">
                <a:solidFill>
                  <a:schemeClr val="accent3"/>
                </a:solidFill>
              </a:rPr>
              <a:t>2/3</a:t>
            </a:r>
          </a:p>
        </p:txBody>
      </p:sp>
      <p:pic>
        <p:nvPicPr>
          <p:cNvPr id="7" name="Bildobjekt 5" descr="Socialstyrelsen">
            <a:extLst>
              <a:ext uri="{FF2B5EF4-FFF2-40B4-BE49-F238E27FC236}">
                <a16:creationId xmlns:a16="http://schemas.microsoft.com/office/drawing/2014/main" id="{0109122F-B617-BCC2-06B3-A4E88C809BBC}"/>
              </a:ext>
            </a:extLst>
          </p:cNvPr>
          <p:cNvPicPr>
            <a:picLocks noChangeAspect="1"/>
          </p:cNvPicPr>
          <p:nvPr/>
        </p:nvPicPr>
        <p:blipFill>
          <a:blip r:embed="rId3">
            <a:lum/>
          </a:blip>
          <a:stretch>
            <a:fillRect/>
          </a:stretch>
        </p:blipFill>
        <p:spPr>
          <a:xfrm>
            <a:off x="10128113" y="6333464"/>
            <a:ext cx="1440000" cy="295715"/>
          </a:xfrm>
          <a:prstGeom prst="rect">
            <a:avLst/>
          </a:prstGeom>
          <a:solidFill>
            <a:srgbClr val="002B45">
              <a:alpha val="0"/>
            </a:srgbClr>
          </a:solidFill>
        </p:spPr>
      </p:pic>
      <p:sp>
        <p:nvSpPr>
          <p:cNvPr id="4" name="Slide Number Placeholder 3">
            <a:extLst>
              <a:ext uri="{FF2B5EF4-FFF2-40B4-BE49-F238E27FC236}">
                <a16:creationId xmlns:a16="http://schemas.microsoft.com/office/drawing/2014/main" id="{BBC2562C-A319-0158-5D19-010ABFCDAC23}"/>
              </a:ext>
            </a:extLst>
          </p:cNvPr>
          <p:cNvSpPr txBox="1">
            <a:spLocks/>
          </p:cNvSpPr>
          <p:nvPr/>
        </p:nvSpPr>
        <p:spPr>
          <a:xfrm>
            <a:off x="5629258" y="6356350"/>
            <a:ext cx="933484" cy="365125"/>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F126C7-24CB-41BE-8327-5CF4F4F9B55B}" type="slidenum">
              <a:rPr lang="sv-SE" sz="1200" smtClean="0">
                <a:solidFill>
                  <a:schemeClr val="accent1"/>
                </a:solidFill>
              </a:rPr>
              <a:pPr algn="ctr"/>
              <a:t>14</a:t>
            </a:fld>
            <a:endParaRPr lang="sv-SE" sz="1200">
              <a:solidFill>
                <a:schemeClr val="accent1"/>
              </a:solidFill>
            </a:endParaRPr>
          </a:p>
        </p:txBody>
      </p:sp>
    </p:spTree>
    <p:extLst>
      <p:ext uri="{BB962C8B-B14F-4D97-AF65-F5344CB8AC3E}">
        <p14:creationId xmlns:p14="http://schemas.microsoft.com/office/powerpoint/2010/main" val="1283062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30C86-75AF-973A-16B6-681BED8DCD79}"/>
            </a:ext>
          </a:extLst>
        </p:cNvPr>
        <p:cNvGrpSpPr/>
        <p:nvPr/>
      </p:nvGrpSpPr>
      <p:grpSpPr>
        <a:xfrm>
          <a:off x="0" y="0"/>
          <a:ext cx="0" cy="0"/>
          <a:chOff x="0" y="0"/>
          <a:chExt cx="0" cy="0"/>
        </a:xfrm>
      </p:grpSpPr>
      <p:pic>
        <p:nvPicPr>
          <p:cNvPr id="3" name="Picture 2" descr="A stethoscope on top of a stack of files&#10;&#10;AI-generated content may be incorrect.">
            <a:extLst>
              <a:ext uri="{FF2B5EF4-FFF2-40B4-BE49-F238E27FC236}">
                <a16:creationId xmlns:a16="http://schemas.microsoft.com/office/drawing/2014/main" id="{6A0366B2-8336-A09C-F652-C94D1727250E}"/>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flipH="1">
            <a:off x="7394713" y="0"/>
            <a:ext cx="4797287" cy="6858000"/>
          </a:xfrm>
          <a:prstGeom prst="rect">
            <a:avLst/>
          </a:prstGeom>
        </p:spPr>
      </p:pic>
      <p:sp>
        <p:nvSpPr>
          <p:cNvPr id="10" name="Rectangle: Rounded Corners 6">
            <a:extLst>
              <a:ext uri="{FF2B5EF4-FFF2-40B4-BE49-F238E27FC236}">
                <a16:creationId xmlns:a16="http://schemas.microsoft.com/office/drawing/2014/main" id="{FB335E5F-15C8-1C23-AA15-931756209AD2}"/>
              </a:ext>
              <a:ext uri="{C183D7F6-B498-43B3-948B-1728B52AA6E4}">
                <adec:decorative xmlns:adec="http://schemas.microsoft.com/office/drawing/2017/decorative" val="1"/>
              </a:ext>
            </a:extLst>
          </p:cNvPr>
          <p:cNvSpPr/>
          <p:nvPr/>
        </p:nvSpPr>
        <p:spPr>
          <a:xfrm>
            <a:off x="297660" y="1524000"/>
            <a:ext cx="11467620" cy="4794000"/>
          </a:xfrm>
          <a:prstGeom prst="roundRect">
            <a:avLst>
              <a:gd name="adj" fmla="val 7846"/>
            </a:avLst>
          </a:prstGeom>
          <a:solidFill>
            <a:schemeClr val="bg1">
              <a:alpha val="8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800"/>
              <a:t>Exempel på strategi vid muntlig kommunikation: </a:t>
            </a:r>
            <a:r>
              <a:rPr lang="sv-SE" sz="1800" err="1"/>
              <a:t>Teach</a:t>
            </a:r>
            <a:r>
              <a:rPr lang="sv-SE" sz="1800"/>
              <a:t>-back-metoden </a:t>
            </a:r>
          </a:p>
        </p:txBody>
      </p:sp>
      <p:sp>
        <p:nvSpPr>
          <p:cNvPr id="2" name="Title 1">
            <a:extLst>
              <a:ext uri="{FF2B5EF4-FFF2-40B4-BE49-F238E27FC236}">
                <a16:creationId xmlns:a16="http://schemas.microsoft.com/office/drawing/2014/main" id="{01E23648-680B-E28F-675E-8E1B33FBB87A}"/>
              </a:ext>
            </a:extLst>
          </p:cNvPr>
          <p:cNvSpPr>
            <a:spLocks noGrp="1"/>
          </p:cNvSpPr>
          <p:nvPr>
            <p:ph type="title"/>
          </p:nvPr>
        </p:nvSpPr>
        <p:spPr/>
        <p:txBody>
          <a:bodyPr/>
          <a:lstStyle/>
          <a:p>
            <a:r>
              <a:rPr lang="sv-SE"/>
              <a:t>Information behöver anpassas efter patientens förutsättningar</a:t>
            </a:r>
            <a:endParaRPr lang="en-US"/>
          </a:p>
        </p:txBody>
      </p:sp>
      <p:sp>
        <p:nvSpPr>
          <p:cNvPr id="8" name="TextBox 7">
            <a:extLst>
              <a:ext uri="{FF2B5EF4-FFF2-40B4-BE49-F238E27FC236}">
                <a16:creationId xmlns:a16="http://schemas.microsoft.com/office/drawing/2014/main" id="{DD28F99C-0DCD-F0B0-A31B-B1750194F03B}"/>
              </a:ext>
            </a:extLst>
          </p:cNvPr>
          <p:cNvSpPr txBox="1"/>
          <p:nvPr/>
        </p:nvSpPr>
        <p:spPr>
          <a:xfrm>
            <a:off x="10418842" y="1662680"/>
            <a:ext cx="882917" cy="211320"/>
          </a:xfrm>
          <a:prstGeom prst="rect">
            <a:avLst/>
          </a:prstGeom>
        </p:spPr>
        <p:txBody>
          <a:bodyPr vert="horz" wrap="square" lIns="0" tIns="46800" rIns="0" bIns="0" rtlCol="0" anchor="b">
            <a:noAutofit/>
          </a:bodyPr>
          <a:lstStyle/>
          <a:p>
            <a:pPr algn="r"/>
            <a:r>
              <a:rPr lang="sv-SE" sz="1400" b="1">
                <a:solidFill>
                  <a:schemeClr val="accent3"/>
                </a:solidFill>
              </a:rPr>
              <a:t>3/3</a:t>
            </a:r>
          </a:p>
        </p:txBody>
      </p:sp>
      <p:grpSp>
        <p:nvGrpSpPr>
          <p:cNvPr id="26" name="Group 25">
            <a:extLst>
              <a:ext uri="{FF2B5EF4-FFF2-40B4-BE49-F238E27FC236}">
                <a16:creationId xmlns:a16="http://schemas.microsoft.com/office/drawing/2014/main" id="{7CFF59B8-B2EF-ABB6-7AAC-6A3C69A955BE}"/>
              </a:ext>
            </a:extLst>
          </p:cNvPr>
          <p:cNvGrpSpPr/>
          <p:nvPr/>
        </p:nvGrpSpPr>
        <p:grpSpPr>
          <a:xfrm>
            <a:off x="1778015" y="1982158"/>
            <a:ext cx="8263070" cy="3654164"/>
            <a:chOff x="1745510" y="1809892"/>
            <a:chExt cx="8263070" cy="3654164"/>
          </a:xfrm>
        </p:grpSpPr>
        <p:sp>
          <p:nvSpPr>
            <p:cNvPr id="12" name="Rectangle: Rounded Corners 11">
              <a:extLst>
                <a:ext uri="{FF2B5EF4-FFF2-40B4-BE49-F238E27FC236}">
                  <a16:creationId xmlns:a16="http://schemas.microsoft.com/office/drawing/2014/main" id="{F7ED2DCB-C939-1A58-323C-CACEF26C5CF5}"/>
                </a:ext>
              </a:extLst>
            </p:cNvPr>
            <p:cNvSpPr/>
            <p:nvPr/>
          </p:nvSpPr>
          <p:spPr>
            <a:xfrm>
              <a:off x="2054360" y="2136167"/>
              <a:ext cx="7954220" cy="3327889"/>
            </a:xfrm>
            <a:prstGeom prst="roundRect">
              <a:avLst/>
            </a:prstGeom>
            <a:noFill/>
            <a:ln w="25400">
              <a:solidFill>
                <a:srgbClr val="005892">
                  <a:alpha val="29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16EDDFD-F468-6F1F-DC9D-A26BEEE35A25}"/>
                </a:ext>
              </a:extLst>
            </p:cNvPr>
            <p:cNvGrpSpPr/>
            <p:nvPr/>
          </p:nvGrpSpPr>
          <p:grpSpPr>
            <a:xfrm>
              <a:off x="2333760" y="2707802"/>
              <a:ext cx="7395420" cy="2123659"/>
              <a:chOff x="2343920" y="2584393"/>
              <a:chExt cx="7395420" cy="2123659"/>
            </a:xfrm>
          </p:grpSpPr>
          <p:sp>
            <p:nvSpPr>
              <p:cNvPr id="5" name="TextBox 4">
                <a:extLst>
                  <a:ext uri="{FF2B5EF4-FFF2-40B4-BE49-F238E27FC236}">
                    <a16:creationId xmlns:a16="http://schemas.microsoft.com/office/drawing/2014/main" id="{755CF875-22D5-5804-B887-1613648431FA}"/>
                  </a:ext>
                </a:extLst>
              </p:cNvPr>
              <p:cNvSpPr txBox="1"/>
              <p:nvPr/>
            </p:nvSpPr>
            <p:spPr>
              <a:xfrm>
                <a:off x="2343920" y="2892170"/>
                <a:ext cx="7395420" cy="1815882"/>
              </a:xfrm>
              <a:prstGeom prst="rect">
                <a:avLst/>
              </a:prstGeom>
              <a:noFill/>
            </p:spPr>
            <p:txBody>
              <a:bodyPr wrap="square">
                <a:spAutoFit/>
              </a:bodyPr>
              <a:lstStyle/>
              <a:p>
                <a:r>
                  <a:rPr lang="sv-SE" sz="1400"/>
                  <a:t>Olika samtalsstrategier kan underlätta för patienter att minnas uppgifter som ges muntligen. En sådan strategi är </a:t>
                </a:r>
                <a:r>
                  <a:rPr lang="sv-SE" sz="1400" err="1"/>
                  <a:t>teach</a:t>
                </a:r>
                <a:r>
                  <a:rPr lang="sv-SE" sz="1400"/>
                  <a:t>-back-metoden: ett verktyg som visat sig vara effektivt inom olika vårdmiljöer och för olika patientgrupper. Metoden går ut på att vårdpersonalen ger patienten information, som därefter återger informationen med egna ord. Detta möjliggör för vårdpersonalen att kontrollera patientens förståelse samt korrigera för eventuella missförstånd. </a:t>
                </a:r>
                <a:r>
                  <a:rPr lang="sv-SE" sz="1400" err="1"/>
                  <a:t>Teach</a:t>
                </a:r>
                <a:r>
                  <a:rPr lang="sv-SE" sz="1400"/>
                  <a:t>-back kan därutöver används som ett komplement till patientutbildning, och som ett sätt för vården att öka patienters grad av </a:t>
                </a:r>
                <a:r>
                  <a:rPr lang="sv-SE" sz="1400" err="1"/>
                  <a:t>hälsolitteracitet</a:t>
                </a:r>
                <a:r>
                  <a:rPr lang="sv-SE" sz="1400"/>
                  <a:t> [16].</a:t>
                </a:r>
              </a:p>
            </p:txBody>
          </p:sp>
          <p:sp>
            <p:nvSpPr>
              <p:cNvPr id="7" name="TextBox 6">
                <a:extLst>
                  <a:ext uri="{FF2B5EF4-FFF2-40B4-BE49-F238E27FC236}">
                    <a16:creationId xmlns:a16="http://schemas.microsoft.com/office/drawing/2014/main" id="{1BD2ACFC-53AF-D9A3-C700-E9E04E2D90BF}"/>
                  </a:ext>
                </a:extLst>
              </p:cNvPr>
              <p:cNvSpPr txBox="1"/>
              <p:nvPr/>
            </p:nvSpPr>
            <p:spPr>
              <a:xfrm>
                <a:off x="2343920" y="2584393"/>
                <a:ext cx="7171900" cy="307777"/>
              </a:xfrm>
              <a:prstGeom prst="rect">
                <a:avLst/>
              </a:prstGeom>
              <a:noFill/>
            </p:spPr>
            <p:txBody>
              <a:bodyPr wrap="square">
                <a:spAutoFit/>
              </a:bodyPr>
              <a:lstStyle/>
              <a:p>
                <a:r>
                  <a:rPr lang="sv-SE" sz="1400" b="1">
                    <a:solidFill>
                      <a:schemeClr val="accent3">
                        <a:lumMod val="50000"/>
                      </a:schemeClr>
                    </a:solidFill>
                  </a:rPr>
                  <a:t>Exempel på strategi vid muntlig kommunikation: </a:t>
                </a:r>
                <a:r>
                  <a:rPr lang="sv-SE" sz="1400" b="1" err="1">
                    <a:solidFill>
                      <a:schemeClr val="accent3">
                        <a:lumMod val="50000"/>
                      </a:schemeClr>
                    </a:solidFill>
                  </a:rPr>
                  <a:t>Teach</a:t>
                </a:r>
                <a:r>
                  <a:rPr lang="sv-SE" sz="1400" b="1">
                    <a:solidFill>
                      <a:schemeClr val="accent3">
                        <a:lumMod val="50000"/>
                      </a:schemeClr>
                    </a:solidFill>
                  </a:rPr>
                  <a:t>-back-metoden </a:t>
                </a:r>
              </a:p>
            </p:txBody>
          </p:sp>
        </p:grpSp>
        <p:sp>
          <p:nvSpPr>
            <p:cNvPr id="14" name="Flowchart: Connector 13">
              <a:extLst>
                <a:ext uri="{FF2B5EF4-FFF2-40B4-BE49-F238E27FC236}">
                  <a16:creationId xmlns:a16="http://schemas.microsoft.com/office/drawing/2014/main" id="{4F904544-A749-BCAC-C36F-FEDAA14BA8DB}"/>
                </a:ext>
              </a:extLst>
            </p:cNvPr>
            <p:cNvSpPr/>
            <p:nvPr/>
          </p:nvSpPr>
          <p:spPr>
            <a:xfrm>
              <a:off x="1810520" y="1867443"/>
              <a:ext cx="822960" cy="802640"/>
            </a:xfrm>
            <a:prstGeom prst="flowChartConnector">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6F6A43C7-CBC7-6A77-8DEF-1A29DFB0C2FE}"/>
                </a:ext>
              </a:extLst>
            </p:cNvPr>
            <p:cNvSpPr/>
            <p:nvPr/>
          </p:nvSpPr>
          <p:spPr>
            <a:xfrm>
              <a:off x="1745510" y="1844962"/>
              <a:ext cx="875820" cy="80264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75BF5593-8926-F9A7-BD53-8CDB2C7C59C2}"/>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823420" y="1809892"/>
              <a:ext cx="720000" cy="720000"/>
            </a:xfrm>
            <a:prstGeom prst="rect">
              <a:avLst/>
            </a:prstGeom>
          </p:spPr>
        </p:pic>
      </p:grpSp>
      <p:pic>
        <p:nvPicPr>
          <p:cNvPr id="27" name="Bildobjekt 5" descr="Socialstyrelsen">
            <a:extLst>
              <a:ext uri="{FF2B5EF4-FFF2-40B4-BE49-F238E27FC236}">
                <a16:creationId xmlns:a16="http://schemas.microsoft.com/office/drawing/2014/main" id="{DCF05EC7-435F-53C7-2F31-6193F0DFDC1E}"/>
              </a:ext>
            </a:extLst>
          </p:cNvPr>
          <p:cNvPicPr>
            <a:picLocks noChangeAspect="1"/>
          </p:cNvPicPr>
          <p:nvPr/>
        </p:nvPicPr>
        <p:blipFill>
          <a:blip r:embed="rId5">
            <a:lum/>
          </a:blip>
          <a:stretch>
            <a:fillRect/>
          </a:stretch>
        </p:blipFill>
        <p:spPr>
          <a:xfrm>
            <a:off x="10128113" y="6333464"/>
            <a:ext cx="1440000" cy="295715"/>
          </a:xfrm>
          <a:prstGeom prst="rect">
            <a:avLst/>
          </a:prstGeom>
          <a:solidFill>
            <a:srgbClr val="002B45">
              <a:alpha val="0"/>
            </a:srgbClr>
          </a:solidFill>
        </p:spPr>
      </p:pic>
      <p:sp>
        <p:nvSpPr>
          <p:cNvPr id="4" name="Slide Number Placeholder 3">
            <a:extLst>
              <a:ext uri="{FF2B5EF4-FFF2-40B4-BE49-F238E27FC236}">
                <a16:creationId xmlns:a16="http://schemas.microsoft.com/office/drawing/2014/main" id="{EEA95476-B82A-A36F-E5AE-1EA577581F3C}"/>
              </a:ext>
            </a:extLst>
          </p:cNvPr>
          <p:cNvSpPr txBox="1">
            <a:spLocks/>
          </p:cNvSpPr>
          <p:nvPr/>
        </p:nvSpPr>
        <p:spPr>
          <a:xfrm>
            <a:off x="5629258" y="6356350"/>
            <a:ext cx="933484" cy="365125"/>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F126C7-24CB-41BE-8327-5CF4F4F9B55B}" type="slidenum">
              <a:rPr lang="sv-SE" sz="1200" smtClean="0">
                <a:solidFill>
                  <a:schemeClr val="accent1"/>
                </a:solidFill>
              </a:rPr>
              <a:pPr algn="ctr"/>
              <a:t>15</a:t>
            </a:fld>
            <a:endParaRPr lang="sv-SE" sz="1200">
              <a:solidFill>
                <a:schemeClr val="accent1"/>
              </a:solidFill>
            </a:endParaRPr>
          </a:p>
        </p:txBody>
      </p:sp>
    </p:spTree>
    <p:extLst>
      <p:ext uri="{BB962C8B-B14F-4D97-AF65-F5344CB8AC3E}">
        <p14:creationId xmlns:p14="http://schemas.microsoft.com/office/powerpoint/2010/main" val="2208086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FDA32-57C0-D9CC-F456-5E8C91909B8F}"/>
            </a:ext>
          </a:extLst>
        </p:cNvPr>
        <p:cNvGrpSpPr/>
        <p:nvPr/>
      </p:nvGrpSpPr>
      <p:grpSpPr>
        <a:xfrm>
          <a:off x="0" y="0"/>
          <a:ext cx="0" cy="0"/>
          <a:chOff x="0" y="0"/>
          <a:chExt cx="0" cy="0"/>
        </a:xfrm>
      </p:grpSpPr>
      <p:pic>
        <p:nvPicPr>
          <p:cNvPr id="4" name="Picture 3" descr="A stethoscope on top of a stack of files&#10;&#10;AI-generated content may be incorrect.">
            <a:extLst>
              <a:ext uri="{FF2B5EF4-FFF2-40B4-BE49-F238E27FC236}">
                <a16:creationId xmlns:a16="http://schemas.microsoft.com/office/drawing/2014/main" id="{60B389BB-3580-133B-37CC-C77DF5A58E7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flipH="1">
            <a:off x="7394713" y="0"/>
            <a:ext cx="4797287" cy="6858000"/>
          </a:xfrm>
          <a:prstGeom prst="rect">
            <a:avLst/>
          </a:prstGeom>
        </p:spPr>
      </p:pic>
      <p:sp>
        <p:nvSpPr>
          <p:cNvPr id="10" name="Rectangle: Rounded Corners 6">
            <a:extLst>
              <a:ext uri="{FF2B5EF4-FFF2-40B4-BE49-F238E27FC236}">
                <a16:creationId xmlns:a16="http://schemas.microsoft.com/office/drawing/2014/main" id="{56181660-C858-02CC-D3EB-C1CCB3B2C72C}"/>
              </a:ext>
              <a:ext uri="{C183D7F6-B498-43B3-948B-1728B52AA6E4}">
                <adec:decorative xmlns:adec="http://schemas.microsoft.com/office/drawing/2017/decorative" val="1"/>
              </a:ext>
            </a:extLst>
          </p:cNvPr>
          <p:cNvSpPr/>
          <p:nvPr/>
        </p:nvSpPr>
        <p:spPr>
          <a:xfrm>
            <a:off x="297660" y="1524000"/>
            <a:ext cx="11467620" cy="4794000"/>
          </a:xfrm>
          <a:prstGeom prst="roundRect">
            <a:avLst>
              <a:gd name="adj" fmla="val 7846"/>
            </a:avLst>
          </a:prstGeom>
          <a:solidFill>
            <a:schemeClr val="bg1">
              <a:alpha val="8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789C2F-397F-9E27-0FD0-1EB712410828}"/>
              </a:ext>
            </a:extLst>
          </p:cNvPr>
          <p:cNvSpPr>
            <a:spLocks noGrp="1"/>
          </p:cNvSpPr>
          <p:nvPr>
            <p:ph type="title"/>
          </p:nvPr>
        </p:nvSpPr>
        <p:spPr/>
        <p:txBody>
          <a:bodyPr/>
          <a:lstStyle/>
          <a:p>
            <a:r>
              <a:rPr lang="sv-SE"/>
              <a:t>Patienter använder olika källor för att söka information </a:t>
            </a:r>
            <a:endParaRPr lang="en-US"/>
          </a:p>
        </p:txBody>
      </p:sp>
      <p:sp>
        <p:nvSpPr>
          <p:cNvPr id="6" name="TextBox 5">
            <a:extLst>
              <a:ext uri="{FF2B5EF4-FFF2-40B4-BE49-F238E27FC236}">
                <a16:creationId xmlns:a16="http://schemas.microsoft.com/office/drawing/2014/main" id="{913F1041-B440-5807-CB69-AE4A64D0C330}"/>
              </a:ext>
            </a:extLst>
          </p:cNvPr>
          <p:cNvSpPr txBox="1"/>
          <p:nvPr/>
        </p:nvSpPr>
        <p:spPr>
          <a:xfrm>
            <a:off x="583200" y="1875600"/>
            <a:ext cx="11097911" cy="4339650"/>
          </a:xfrm>
          <a:prstGeom prst="rect">
            <a:avLst/>
          </a:prstGeom>
          <a:noFill/>
        </p:spPr>
        <p:txBody>
          <a:bodyPr wrap="square" numCol="2" spcCol="180000">
            <a:spAutoFit/>
          </a:bodyPr>
          <a:lstStyle/>
          <a:p>
            <a:pPr>
              <a:spcAft>
                <a:spcPts val="1200"/>
              </a:spcAft>
            </a:pPr>
            <a:r>
              <a:rPr lang="sv-SE" sz="1400" b="1">
                <a:solidFill>
                  <a:schemeClr val="accent3">
                    <a:lumMod val="50000"/>
                  </a:schemeClr>
                </a:solidFill>
              </a:rPr>
              <a:t>Som tidigare nämnts, har vården en viktig roll när det kommer till att tillhandahålla information till patienter</a:t>
            </a:r>
            <a:r>
              <a:rPr lang="sv-SE" sz="1400">
                <a:solidFill>
                  <a:schemeClr val="accent3">
                    <a:lumMod val="50000"/>
                  </a:schemeClr>
                </a:solidFill>
              </a:rPr>
              <a:t>. </a:t>
            </a:r>
            <a:r>
              <a:rPr lang="sv-SE" sz="1400"/>
              <a:t>Patienter har i allmänhet stort förtroende för och tillit till uppgifter som de får från läkare. Detta mot bakgrund av läkares kunskap och kliniska erfarenhet [17]. Därutöver kan vårdpersonal bidra både till patienters känsla av trygghet och delaktighet i vården genom att tillhandahålla vägledning [6,18]. </a:t>
            </a:r>
          </a:p>
          <a:p>
            <a:pPr>
              <a:spcAft>
                <a:spcPts val="1200"/>
              </a:spcAft>
            </a:pPr>
            <a:r>
              <a:rPr lang="sv-SE" sz="1400" b="1">
                <a:solidFill>
                  <a:schemeClr val="accent3">
                    <a:lumMod val="50000"/>
                  </a:schemeClr>
                </a:solidFill>
              </a:rPr>
              <a:t>Samtidigt kan det finnas ett behov hos patienter att komplettera den information som ges av vårdpersonal</a:t>
            </a:r>
            <a:r>
              <a:rPr lang="sv-SE" sz="1400">
                <a:solidFill>
                  <a:schemeClr val="accent3">
                    <a:lumMod val="50000"/>
                  </a:schemeClr>
                </a:solidFill>
              </a:rPr>
              <a:t>. </a:t>
            </a:r>
            <a:r>
              <a:rPr lang="sv-SE" sz="1400"/>
              <a:t>Studier visar att patienter använder en rad olika källor för att upplysa sig själva om hälsa och vård. Utöver att ta del av information i direkta kontakter med vården, använder patienter generellt sett internet samt närstående för att söka och få hälsorelaterad vägledning [17,19]. Då patienter upplever att tillgången till relevant information är begränsad, används i vissa fall grupper på sociala medier eller personer i patientens omgivning som kunskapskällor [19,20]. Eftersom internet är så lättillgängligt spelar det en central roll för patienter som söker information. Internet kan därtill användas som komplement till den vägledning som ges av vården. I vissa fall vill patienter få en alternativ beskrivning av till exempel ett visst hälsotillstånd, och då är internetbaserade uppgifter nära till hands [17].</a:t>
            </a:r>
          </a:p>
          <a:p>
            <a:pPr>
              <a:spcAft>
                <a:spcPts val="1200"/>
              </a:spcAft>
            </a:pPr>
            <a:r>
              <a:rPr lang="sv-SE" sz="1400" b="1">
                <a:solidFill>
                  <a:schemeClr val="accent3">
                    <a:lumMod val="50000"/>
                  </a:schemeClr>
                </a:solidFill>
              </a:rPr>
              <a:t>En stor utmaning som är viktig att uppmärksamma, är att det inte alltid är möjligt för vissa patienter att bedöma vilka digitala källor som är faktabaserade och tillförlitliga</a:t>
            </a:r>
            <a:r>
              <a:rPr lang="sv-SE" sz="1400">
                <a:solidFill>
                  <a:schemeClr val="accent3">
                    <a:lumMod val="50000"/>
                  </a:schemeClr>
                </a:solidFill>
              </a:rPr>
              <a:t>.</a:t>
            </a:r>
            <a:r>
              <a:rPr lang="sv-SE" sz="1400"/>
              <a:t> Felaktig information om sjukdomstillstånd kan exempelvis spridas via sociala medieplattformar [21]. Mot denna bakgrund är det avgörande att vårdgivare och vårdpersonal vägleder och hjälper patienter att identifiera trovärdiga uppgifter om hälsa och vård [17]. Vid frågor om nationell vårdförmedling och vårdgarantin kan detta exempelvis innebära att hänvisa till information på 1177.se eller regionens egen hemsida. För att underlätta för patienter att identifiera trovärdiga källor samt säkerställa att relevanta budskap når fram, behöver vårdpersonal använda ett enkelt och tillgängligt språk, till exempel genom att undvika medicinska och fackliga begrepp [17]. </a:t>
            </a:r>
          </a:p>
        </p:txBody>
      </p:sp>
      <p:sp>
        <p:nvSpPr>
          <p:cNvPr id="8" name="TextBox 7">
            <a:extLst>
              <a:ext uri="{FF2B5EF4-FFF2-40B4-BE49-F238E27FC236}">
                <a16:creationId xmlns:a16="http://schemas.microsoft.com/office/drawing/2014/main" id="{D1E1C416-ABF0-F5B9-2555-352CFCA550AB}"/>
              </a:ext>
            </a:extLst>
          </p:cNvPr>
          <p:cNvSpPr txBox="1"/>
          <p:nvPr/>
        </p:nvSpPr>
        <p:spPr>
          <a:xfrm>
            <a:off x="10418842" y="1662680"/>
            <a:ext cx="882917" cy="211320"/>
          </a:xfrm>
          <a:prstGeom prst="rect">
            <a:avLst/>
          </a:prstGeom>
        </p:spPr>
        <p:txBody>
          <a:bodyPr vert="horz" wrap="square" lIns="0" tIns="46800" rIns="0" bIns="0" rtlCol="0" anchor="b">
            <a:noAutofit/>
          </a:bodyPr>
          <a:lstStyle/>
          <a:p>
            <a:pPr algn="r"/>
            <a:r>
              <a:rPr lang="sv-SE" sz="1400" b="1">
                <a:solidFill>
                  <a:schemeClr val="accent3"/>
                </a:solidFill>
              </a:rPr>
              <a:t>1/2</a:t>
            </a:r>
          </a:p>
        </p:txBody>
      </p:sp>
      <p:pic>
        <p:nvPicPr>
          <p:cNvPr id="9" name="Bildobjekt 5" descr="Socialstyrelsen">
            <a:extLst>
              <a:ext uri="{FF2B5EF4-FFF2-40B4-BE49-F238E27FC236}">
                <a16:creationId xmlns:a16="http://schemas.microsoft.com/office/drawing/2014/main" id="{801E8F9F-79C8-FBB4-621B-7D02FFD1AE44}"/>
              </a:ext>
            </a:extLst>
          </p:cNvPr>
          <p:cNvPicPr>
            <a:picLocks noChangeAspect="1"/>
          </p:cNvPicPr>
          <p:nvPr/>
        </p:nvPicPr>
        <p:blipFill>
          <a:blip r:embed="rId3">
            <a:lum/>
          </a:blip>
          <a:stretch>
            <a:fillRect/>
          </a:stretch>
        </p:blipFill>
        <p:spPr>
          <a:xfrm>
            <a:off x="10128113" y="6333464"/>
            <a:ext cx="1440000" cy="295715"/>
          </a:xfrm>
          <a:prstGeom prst="rect">
            <a:avLst/>
          </a:prstGeom>
          <a:solidFill>
            <a:srgbClr val="002B45">
              <a:alpha val="0"/>
            </a:srgbClr>
          </a:solidFill>
        </p:spPr>
      </p:pic>
      <p:sp>
        <p:nvSpPr>
          <p:cNvPr id="3" name="Slide Number Placeholder 3">
            <a:extLst>
              <a:ext uri="{FF2B5EF4-FFF2-40B4-BE49-F238E27FC236}">
                <a16:creationId xmlns:a16="http://schemas.microsoft.com/office/drawing/2014/main" id="{E3088E88-9D5F-B8A1-4326-F06B98367C9C}"/>
              </a:ext>
            </a:extLst>
          </p:cNvPr>
          <p:cNvSpPr txBox="1">
            <a:spLocks/>
          </p:cNvSpPr>
          <p:nvPr/>
        </p:nvSpPr>
        <p:spPr>
          <a:xfrm>
            <a:off x="5629258" y="6356350"/>
            <a:ext cx="933484" cy="365125"/>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F126C7-24CB-41BE-8327-5CF4F4F9B55B}" type="slidenum">
              <a:rPr lang="sv-SE" sz="1200" smtClean="0">
                <a:solidFill>
                  <a:schemeClr val="accent1"/>
                </a:solidFill>
              </a:rPr>
              <a:pPr algn="ctr"/>
              <a:t>16</a:t>
            </a:fld>
            <a:endParaRPr lang="sv-SE" sz="1200">
              <a:solidFill>
                <a:schemeClr val="accent1"/>
              </a:solidFill>
            </a:endParaRPr>
          </a:p>
        </p:txBody>
      </p:sp>
    </p:spTree>
    <p:extLst>
      <p:ext uri="{BB962C8B-B14F-4D97-AF65-F5344CB8AC3E}">
        <p14:creationId xmlns:p14="http://schemas.microsoft.com/office/powerpoint/2010/main" val="331469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4922D-8825-399F-F48C-19B3B56D80B7}"/>
            </a:ext>
          </a:extLst>
        </p:cNvPr>
        <p:cNvGrpSpPr/>
        <p:nvPr/>
      </p:nvGrpSpPr>
      <p:grpSpPr>
        <a:xfrm>
          <a:off x="0" y="0"/>
          <a:ext cx="0" cy="0"/>
          <a:chOff x="0" y="0"/>
          <a:chExt cx="0" cy="0"/>
        </a:xfrm>
      </p:grpSpPr>
      <p:pic>
        <p:nvPicPr>
          <p:cNvPr id="4" name="Picture 3" descr="A stethoscope on top of a stack of files&#10;&#10;AI-generated content may be incorrect.">
            <a:extLst>
              <a:ext uri="{FF2B5EF4-FFF2-40B4-BE49-F238E27FC236}">
                <a16:creationId xmlns:a16="http://schemas.microsoft.com/office/drawing/2014/main" id="{28E23031-D42A-E3D4-FB5A-46B27186497A}"/>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flipH="1">
            <a:off x="7394713" y="0"/>
            <a:ext cx="4797287" cy="6858000"/>
          </a:xfrm>
          <a:prstGeom prst="rect">
            <a:avLst/>
          </a:prstGeom>
        </p:spPr>
      </p:pic>
      <p:sp>
        <p:nvSpPr>
          <p:cNvPr id="10" name="Rectangle: Rounded Corners 6">
            <a:extLst>
              <a:ext uri="{FF2B5EF4-FFF2-40B4-BE49-F238E27FC236}">
                <a16:creationId xmlns:a16="http://schemas.microsoft.com/office/drawing/2014/main" id="{95711FAE-DAFE-299A-36A9-3EBED2856D49}"/>
              </a:ext>
              <a:ext uri="{C183D7F6-B498-43B3-948B-1728B52AA6E4}">
                <adec:decorative xmlns:adec="http://schemas.microsoft.com/office/drawing/2017/decorative" val="1"/>
              </a:ext>
            </a:extLst>
          </p:cNvPr>
          <p:cNvSpPr/>
          <p:nvPr/>
        </p:nvSpPr>
        <p:spPr>
          <a:xfrm>
            <a:off x="297660" y="1524000"/>
            <a:ext cx="11467620" cy="4794000"/>
          </a:xfrm>
          <a:prstGeom prst="roundRect">
            <a:avLst>
              <a:gd name="adj" fmla="val 7846"/>
            </a:avLst>
          </a:prstGeom>
          <a:solidFill>
            <a:schemeClr val="bg1">
              <a:alpha val="8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0E376B-F3D3-2BBB-2A97-E2A87C01AD33}"/>
              </a:ext>
            </a:extLst>
          </p:cNvPr>
          <p:cNvSpPr>
            <a:spLocks noGrp="1"/>
          </p:cNvSpPr>
          <p:nvPr>
            <p:ph type="title"/>
          </p:nvPr>
        </p:nvSpPr>
        <p:spPr/>
        <p:txBody>
          <a:bodyPr/>
          <a:lstStyle/>
          <a:p>
            <a:r>
              <a:rPr lang="sv-SE"/>
              <a:t>Patienter använder olika källor för att söka information </a:t>
            </a:r>
            <a:endParaRPr lang="en-US"/>
          </a:p>
        </p:txBody>
      </p:sp>
      <p:grpSp>
        <p:nvGrpSpPr>
          <p:cNvPr id="18" name="Group 17">
            <a:extLst>
              <a:ext uri="{FF2B5EF4-FFF2-40B4-BE49-F238E27FC236}">
                <a16:creationId xmlns:a16="http://schemas.microsoft.com/office/drawing/2014/main" id="{E4C0E346-04E3-23BF-7399-F799D351E013}"/>
              </a:ext>
            </a:extLst>
          </p:cNvPr>
          <p:cNvGrpSpPr/>
          <p:nvPr/>
        </p:nvGrpSpPr>
        <p:grpSpPr>
          <a:xfrm>
            <a:off x="1854480" y="2262614"/>
            <a:ext cx="8110140" cy="3316772"/>
            <a:chOff x="1788175" y="2017228"/>
            <a:chExt cx="8110140" cy="3316772"/>
          </a:xfrm>
        </p:grpSpPr>
        <p:sp>
          <p:nvSpPr>
            <p:cNvPr id="3" name="TextBox 2">
              <a:extLst>
                <a:ext uri="{FF2B5EF4-FFF2-40B4-BE49-F238E27FC236}">
                  <a16:creationId xmlns:a16="http://schemas.microsoft.com/office/drawing/2014/main" id="{D06BB943-4D49-ABA7-A828-678ED43F6EC0}"/>
                </a:ext>
              </a:extLst>
            </p:cNvPr>
            <p:cNvSpPr txBox="1"/>
            <p:nvPr/>
          </p:nvSpPr>
          <p:spPr>
            <a:xfrm>
              <a:off x="2726415" y="3112252"/>
              <a:ext cx="6471920" cy="1578317"/>
            </a:xfrm>
            <a:prstGeom prst="rect">
              <a:avLst/>
            </a:prstGeom>
            <a:noFill/>
          </p:spPr>
          <p:txBody>
            <a:bodyPr wrap="square">
              <a:spAutoFit/>
            </a:bodyPr>
            <a:lstStyle/>
            <a:p>
              <a:pPr marL="285750" marR="180340" lvl="0" indent="-285750">
                <a:lnSpc>
                  <a:spcPct val="110000"/>
                </a:lnSpc>
                <a:spcAft>
                  <a:spcPts val="300"/>
                </a:spcAft>
                <a:buFont typeface="Arial" panose="020B0604020202020204" pitchFamily="34" charset="0"/>
                <a:buChar char="•"/>
                <a:tabLst>
                  <a:tab pos="414020" algn="l"/>
                </a:tabLst>
              </a:pPr>
              <a:r>
                <a:rPr lang="sv-SE" sz="1400" noProof="0">
                  <a:effectLst/>
                  <a:ea typeface="Times New Roman" panose="02020603050405020304" pitchFamily="18" charset="0"/>
                  <a:cs typeface="Times New Roman" panose="02020603050405020304" pitchFamily="18" charset="0"/>
                </a:rPr>
                <a:t>Hur arbetar vi med att anpassa informationen efter patienternas förutsättningar? Vad är våra patienter i behov av för anpassningar?</a:t>
              </a:r>
            </a:p>
            <a:p>
              <a:pPr marL="285750" marR="180340" lvl="0" indent="-285750">
                <a:lnSpc>
                  <a:spcPct val="110000"/>
                </a:lnSpc>
                <a:spcAft>
                  <a:spcPts val="300"/>
                </a:spcAft>
                <a:buFont typeface="Arial" panose="020B0604020202020204" pitchFamily="34" charset="0"/>
                <a:buChar char="•"/>
                <a:tabLst>
                  <a:tab pos="414020" algn="l"/>
                </a:tabLst>
              </a:pPr>
              <a:r>
                <a:rPr lang="sv-SE" sz="1400" noProof="0">
                  <a:effectLst/>
                  <a:ea typeface="Times New Roman" panose="02020603050405020304" pitchFamily="18" charset="0"/>
                  <a:cs typeface="Times New Roman" panose="02020603050405020304" pitchFamily="18" charset="0"/>
                </a:rPr>
                <a:t>Hur säkerställer vi att alla patienter förstår vad ett erbjudande om nationell vårdförmedling innebär? </a:t>
              </a:r>
            </a:p>
            <a:p>
              <a:pPr marL="285750" marR="180340" lvl="0" indent="-285750">
                <a:lnSpc>
                  <a:spcPct val="110000"/>
                </a:lnSpc>
                <a:spcAft>
                  <a:spcPts val="300"/>
                </a:spcAft>
                <a:buFont typeface="Arial" panose="020B0604020202020204" pitchFamily="34" charset="0"/>
                <a:buChar char="•"/>
                <a:tabLst>
                  <a:tab pos="414020" algn="l"/>
                </a:tabLst>
              </a:pPr>
              <a:r>
                <a:rPr lang="sv-SE" sz="1400" noProof="0">
                  <a:effectLst/>
                  <a:ea typeface="Times New Roman" panose="02020603050405020304" pitchFamily="18" charset="0"/>
                  <a:cs typeface="Times New Roman" panose="02020603050405020304" pitchFamily="18" charset="0"/>
                </a:rPr>
                <a:t>Vad kan vi dela för andra informationskällor till våra patienter när de söker information om vårdgarantin och nationell vårdförmedling?</a:t>
              </a:r>
            </a:p>
          </p:txBody>
        </p:sp>
        <p:grpSp>
          <p:nvGrpSpPr>
            <p:cNvPr id="5" name="Group 4">
              <a:extLst>
                <a:ext uri="{FF2B5EF4-FFF2-40B4-BE49-F238E27FC236}">
                  <a16:creationId xmlns:a16="http://schemas.microsoft.com/office/drawing/2014/main" id="{F2DB82D9-7877-737F-6804-F93AC508CDF2}"/>
                </a:ext>
              </a:extLst>
            </p:cNvPr>
            <p:cNvGrpSpPr/>
            <p:nvPr/>
          </p:nvGrpSpPr>
          <p:grpSpPr>
            <a:xfrm>
              <a:off x="1788175" y="2017228"/>
              <a:ext cx="8110140" cy="3316772"/>
              <a:chOff x="1745510" y="1844962"/>
              <a:chExt cx="8110140" cy="3316772"/>
            </a:xfrm>
          </p:grpSpPr>
          <p:sp>
            <p:nvSpPr>
              <p:cNvPr id="8" name="Rectangle: Rounded Corners 7">
                <a:extLst>
                  <a:ext uri="{FF2B5EF4-FFF2-40B4-BE49-F238E27FC236}">
                    <a16:creationId xmlns:a16="http://schemas.microsoft.com/office/drawing/2014/main" id="{912C4226-E39C-C95F-D209-BB04EB34A3F2}"/>
                  </a:ext>
                </a:extLst>
              </p:cNvPr>
              <p:cNvSpPr/>
              <p:nvPr/>
            </p:nvSpPr>
            <p:spPr>
              <a:xfrm>
                <a:off x="2054360" y="2136167"/>
                <a:ext cx="7336944" cy="3025567"/>
              </a:xfrm>
              <a:prstGeom prst="roundRect">
                <a:avLst/>
              </a:prstGeom>
              <a:noFill/>
              <a:ln w="25400">
                <a:solidFill>
                  <a:srgbClr val="005892">
                    <a:alpha val="29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814EE9-6792-9E93-1AB0-F6195897D593}"/>
                  </a:ext>
                </a:extLst>
              </p:cNvPr>
              <p:cNvSpPr txBox="1"/>
              <p:nvPr/>
            </p:nvSpPr>
            <p:spPr>
              <a:xfrm>
                <a:off x="2683750" y="2707708"/>
                <a:ext cx="7171900" cy="316433"/>
              </a:xfrm>
              <a:prstGeom prst="rect">
                <a:avLst/>
              </a:prstGeom>
              <a:noFill/>
            </p:spPr>
            <p:txBody>
              <a:bodyPr wrap="square">
                <a:spAutoFit/>
              </a:bodyPr>
              <a:lstStyle/>
              <a:p>
                <a:pPr marL="144145" indent="-144145">
                  <a:lnSpc>
                    <a:spcPct val="110000"/>
                  </a:lnSpc>
                  <a:spcBef>
                    <a:spcPts val="300"/>
                  </a:spcBef>
                  <a:spcAft>
                    <a:spcPts val="300"/>
                  </a:spcAft>
                  <a:buNone/>
                </a:pPr>
                <a:r>
                  <a:rPr lang="sv-SE" sz="1400" b="1" noProof="0">
                    <a:solidFill>
                      <a:schemeClr val="accent3">
                        <a:lumMod val="50000"/>
                      </a:schemeClr>
                    </a:solidFill>
                    <a:effectLst/>
                    <a:ea typeface="Times New Roman" panose="02020603050405020304" pitchFamily="18" charset="0"/>
                  </a:rPr>
                  <a:t>Reflektionsfrågor om information till patienter </a:t>
                </a:r>
              </a:p>
            </p:txBody>
          </p:sp>
          <p:sp>
            <p:nvSpPr>
              <p:cNvPr id="11" name="Flowchart: Connector 10">
                <a:extLst>
                  <a:ext uri="{FF2B5EF4-FFF2-40B4-BE49-F238E27FC236}">
                    <a16:creationId xmlns:a16="http://schemas.microsoft.com/office/drawing/2014/main" id="{2BABBAA0-34CF-84FC-F5F2-95BD98241B70}"/>
                  </a:ext>
                </a:extLst>
              </p:cNvPr>
              <p:cNvSpPr/>
              <p:nvPr/>
            </p:nvSpPr>
            <p:spPr>
              <a:xfrm>
                <a:off x="1810520" y="1867443"/>
                <a:ext cx="822960" cy="802640"/>
              </a:xfrm>
              <a:prstGeom prst="flowChartConnector">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B9A7B3C4-C487-21B7-8137-CFEC6527091D}"/>
                  </a:ext>
                </a:extLst>
              </p:cNvPr>
              <p:cNvSpPr/>
              <p:nvPr/>
            </p:nvSpPr>
            <p:spPr>
              <a:xfrm>
                <a:off x="1745510" y="1844962"/>
                <a:ext cx="875820" cy="80264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Frågetecken fylld">
              <a:extLst>
                <a:ext uri="{FF2B5EF4-FFF2-40B4-BE49-F238E27FC236}">
                  <a16:creationId xmlns:a16="http://schemas.microsoft.com/office/drawing/2014/main" id="{CA9A71BA-53CC-7FD0-042B-F5EB0286486D}"/>
                </a:ext>
                <a:ext uri="{C183D7F6-B498-43B3-948B-1728B52AA6E4}">
                  <adec:decorative xmlns:adec="http://schemas.microsoft.com/office/drawing/2017/decorative" val="1"/>
                </a:ext>
              </a:extLst>
            </p:cNvPr>
            <p:cNvSpPr>
              <a:spLocks noEditPoints="1"/>
            </p:cNvSpPr>
            <p:nvPr/>
          </p:nvSpPr>
          <p:spPr bwMode="auto">
            <a:xfrm>
              <a:off x="1920085" y="2050299"/>
              <a:ext cx="612000" cy="612000"/>
            </a:xfrm>
            <a:custGeom>
              <a:avLst/>
              <a:gdLst>
                <a:gd name="T0" fmla="*/ 211 w 421"/>
                <a:gd name="T1" fmla="*/ 0 h 421"/>
                <a:gd name="T2" fmla="*/ 0 w 421"/>
                <a:gd name="T3" fmla="*/ 210 h 421"/>
                <a:gd name="T4" fmla="*/ 211 w 421"/>
                <a:gd name="T5" fmla="*/ 421 h 421"/>
                <a:gd name="T6" fmla="*/ 421 w 421"/>
                <a:gd name="T7" fmla="*/ 210 h 421"/>
                <a:gd name="T8" fmla="*/ 211 w 421"/>
                <a:gd name="T9" fmla="*/ 0 h 421"/>
                <a:gd name="T10" fmla="*/ 211 w 421"/>
                <a:gd name="T11" fmla="*/ 346 h 421"/>
                <a:gd name="T12" fmla="*/ 191 w 421"/>
                <a:gd name="T13" fmla="*/ 327 h 421"/>
                <a:gd name="T14" fmla="*/ 211 w 421"/>
                <a:gd name="T15" fmla="*/ 307 h 421"/>
                <a:gd name="T16" fmla="*/ 230 w 421"/>
                <a:gd name="T17" fmla="*/ 327 h 421"/>
                <a:gd name="T18" fmla="*/ 211 w 421"/>
                <a:gd name="T19" fmla="*/ 346 h 421"/>
                <a:gd name="T20" fmla="*/ 227 w 421"/>
                <a:gd name="T21" fmla="*/ 225 h 421"/>
                <a:gd name="T22" fmla="*/ 227 w 421"/>
                <a:gd name="T23" fmla="*/ 278 h 421"/>
                <a:gd name="T24" fmla="*/ 194 w 421"/>
                <a:gd name="T25" fmla="*/ 278 h 421"/>
                <a:gd name="T26" fmla="*/ 194 w 421"/>
                <a:gd name="T27" fmla="*/ 210 h 421"/>
                <a:gd name="T28" fmla="*/ 211 w 421"/>
                <a:gd name="T29" fmla="*/ 194 h 421"/>
                <a:gd name="T30" fmla="*/ 253 w 421"/>
                <a:gd name="T31" fmla="*/ 152 h 421"/>
                <a:gd name="T32" fmla="*/ 211 w 421"/>
                <a:gd name="T33" fmla="*/ 110 h 421"/>
                <a:gd name="T34" fmla="*/ 168 w 421"/>
                <a:gd name="T35" fmla="*/ 152 h 421"/>
                <a:gd name="T36" fmla="*/ 152 w 421"/>
                <a:gd name="T37" fmla="*/ 168 h 421"/>
                <a:gd name="T38" fmla="*/ 136 w 421"/>
                <a:gd name="T39" fmla="*/ 152 h 421"/>
                <a:gd name="T40" fmla="*/ 211 w 421"/>
                <a:gd name="T41" fmla="*/ 77 h 421"/>
                <a:gd name="T42" fmla="*/ 285 w 421"/>
                <a:gd name="T43" fmla="*/ 152 h 421"/>
                <a:gd name="T44" fmla="*/ 227 w 421"/>
                <a:gd name="T45" fmla="*/ 2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 h="421">
                  <a:moveTo>
                    <a:pt x="211" y="0"/>
                  </a:moveTo>
                  <a:cubicBezTo>
                    <a:pt x="94" y="0"/>
                    <a:pt x="0" y="94"/>
                    <a:pt x="0" y="210"/>
                  </a:cubicBezTo>
                  <a:cubicBezTo>
                    <a:pt x="0" y="326"/>
                    <a:pt x="94" y="421"/>
                    <a:pt x="211" y="421"/>
                  </a:cubicBezTo>
                  <a:cubicBezTo>
                    <a:pt x="327" y="421"/>
                    <a:pt x="421" y="326"/>
                    <a:pt x="421" y="210"/>
                  </a:cubicBezTo>
                  <a:cubicBezTo>
                    <a:pt x="421" y="94"/>
                    <a:pt x="327" y="0"/>
                    <a:pt x="211" y="0"/>
                  </a:cubicBezTo>
                  <a:close/>
                  <a:moveTo>
                    <a:pt x="211" y="346"/>
                  </a:moveTo>
                  <a:cubicBezTo>
                    <a:pt x="200" y="346"/>
                    <a:pt x="191" y="338"/>
                    <a:pt x="191" y="327"/>
                  </a:cubicBezTo>
                  <a:cubicBezTo>
                    <a:pt x="191" y="316"/>
                    <a:pt x="200" y="307"/>
                    <a:pt x="211" y="307"/>
                  </a:cubicBezTo>
                  <a:cubicBezTo>
                    <a:pt x="221" y="307"/>
                    <a:pt x="230" y="316"/>
                    <a:pt x="230" y="327"/>
                  </a:cubicBezTo>
                  <a:cubicBezTo>
                    <a:pt x="230" y="338"/>
                    <a:pt x="221" y="346"/>
                    <a:pt x="211" y="346"/>
                  </a:cubicBezTo>
                  <a:close/>
                  <a:moveTo>
                    <a:pt x="227" y="225"/>
                  </a:moveTo>
                  <a:cubicBezTo>
                    <a:pt x="227" y="278"/>
                    <a:pt x="227" y="278"/>
                    <a:pt x="227" y="278"/>
                  </a:cubicBezTo>
                  <a:cubicBezTo>
                    <a:pt x="194" y="278"/>
                    <a:pt x="194" y="278"/>
                    <a:pt x="194" y="278"/>
                  </a:cubicBezTo>
                  <a:cubicBezTo>
                    <a:pt x="194" y="210"/>
                    <a:pt x="194" y="210"/>
                    <a:pt x="194" y="210"/>
                  </a:cubicBezTo>
                  <a:cubicBezTo>
                    <a:pt x="194" y="201"/>
                    <a:pt x="202" y="194"/>
                    <a:pt x="211" y="194"/>
                  </a:cubicBezTo>
                  <a:cubicBezTo>
                    <a:pt x="234" y="194"/>
                    <a:pt x="253" y="175"/>
                    <a:pt x="253" y="152"/>
                  </a:cubicBezTo>
                  <a:cubicBezTo>
                    <a:pt x="253" y="129"/>
                    <a:pt x="234" y="110"/>
                    <a:pt x="211" y="110"/>
                  </a:cubicBezTo>
                  <a:cubicBezTo>
                    <a:pt x="187" y="110"/>
                    <a:pt x="168" y="129"/>
                    <a:pt x="168" y="152"/>
                  </a:cubicBezTo>
                  <a:cubicBezTo>
                    <a:pt x="168" y="161"/>
                    <a:pt x="161" y="168"/>
                    <a:pt x="152" y="168"/>
                  </a:cubicBezTo>
                  <a:cubicBezTo>
                    <a:pt x="143" y="168"/>
                    <a:pt x="136" y="161"/>
                    <a:pt x="136" y="152"/>
                  </a:cubicBezTo>
                  <a:cubicBezTo>
                    <a:pt x="136" y="111"/>
                    <a:pt x="169" y="77"/>
                    <a:pt x="211" y="77"/>
                  </a:cubicBezTo>
                  <a:cubicBezTo>
                    <a:pt x="252" y="77"/>
                    <a:pt x="285" y="111"/>
                    <a:pt x="285" y="152"/>
                  </a:cubicBezTo>
                  <a:cubicBezTo>
                    <a:pt x="285" y="187"/>
                    <a:pt x="260" y="217"/>
                    <a:pt x="227" y="225"/>
                  </a:cubicBezTo>
                  <a:close/>
                </a:path>
              </a:pathLst>
            </a:custGeom>
            <a:solidFill>
              <a:srgbClr val="005892">
                <a:alpha val="55000"/>
              </a:srgbClr>
            </a:solidFill>
            <a:ln>
              <a:noFill/>
            </a:ln>
          </p:spPr>
          <p:txBody>
            <a:bodyPr vert="horz" wrap="square" lIns="91440" tIns="45720" rIns="91440" bIns="45720" numCol="1" anchor="t"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sp>
        <p:nvSpPr>
          <p:cNvPr id="17" name="TextBox 16">
            <a:extLst>
              <a:ext uri="{FF2B5EF4-FFF2-40B4-BE49-F238E27FC236}">
                <a16:creationId xmlns:a16="http://schemas.microsoft.com/office/drawing/2014/main" id="{0D7D5C28-E089-61A0-B9F0-958F6927C875}"/>
              </a:ext>
            </a:extLst>
          </p:cNvPr>
          <p:cNvSpPr txBox="1"/>
          <p:nvPr/>
        </p:nvSpPr>
        <p:spPr>
          <a:xfrm>
            <a:off x="10418842" y="1662680"/>
            <a:ext cx="882917" cy="211320"/>
          </a:xfrm>
          <a:prstGeom prst="rect">
            <a:avLst/>
          </a:prstGeom>
        </p:spPr>
        <p:txBody>
          <a:bodyPr vert="horz" wrap="square" lIns="0" tIns="46800" rIns="0" bIns="0" rtlCol="0" anchor="b">
            <a:noAutofit/>
          </a:bodyPr>
          <a:lstStyle/>
          <a:p>
            <a:pPr algn="r"/>
            <a:r>
              <a:rPr lang="sv-SE" sz="1400" b="1">
                <a:solidFill>
                  <a:schemeClr val="accent3"/>
                </a:solidFill>
              </a:rPr>
              <a:t>2/2</a:t>
            </a:r>
          </a:p>
        </p:txBody>
      </p:sp>
      <p:sp>
        <p:nvSpPr>
          <p:cNvPr id="6" name="Slide Number Placeholder 3">
            <a:extLst>
              <a:ext uri="{FF2B5EF4-FFF2-40B4-BE49-F238E27FC236}">
                <a16:creationId xmlns:a16="http://schemas.microsoft.com/office/drawing/2014/main" id="{0670CD78-EF2C-680E-155C-F809477E4C50}"/>
              </a:ext>
            </a:extLst>
          </p:cNvPr>
          <p:cNvSpPr txBox="1">
            <a:spLocks/>
          </p:cNvSpPr>
          <p:nvPr/>
        </p:nvSpPr>
        <p:spPr>
          <a:xfrm>
            <a:off x="5629258" y="6356350"/>
            <a:ext cx="933484" cy="365125"/>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F126C7-24CB-41BE-8327-5CF4F4F9B55B}" type="slidenum">
              <a:rPr lang="sv-SE" sz="1200" smtClean="0">
                <a:solidFill>
                  <a:schemeClr val="accent1"/>
                </a:solidFill>
              </a:rPr>
              <a:pPr algn="ctr"/>
              <a:t>17</a:t>
            </a:fld>
            <a:endParaRPr lang="sv-SE" sz="1200">
              <a:solidFill>
                <a:schemeClr val="accent1"/>
              </a:solidFill>
            </a:endParaRPr>
          </a:p>
        </p:txBody>
      </p:sp>
    </p:spTree>
    <p:extLst>
      <p:ext uri="{BB962C8B-B14F-4D97-AF65-F5344CB8AC3E}">
        <p14:creationId xmlns:p14="http://schemas.microsoft.com/office/powerpoint/2010/main" val="4212387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5CF86-3679-2CF6-01F5-F268F3650BF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5F84406-00E0-2655-6A27-25776CAFDAD7}"/>
              </a:ext>
              <a:ext uri="{C183D7F6-B498-43B3-948B-1728B52AA6E4}">
                <adec:decorative xmlns:adec="http://schemas.microsoft.com/office/drawing/2017/decorative" val="1"/>
              </a:ext>
            </a:extLst>
          </p:cNvPr>
          <p:cNvSpPr/>
          <p:nvPr/>
        </p:nvSpPr>
        <p:spPr>
          <a:xfrm>
            <a:off x="535286" y="1808493"/>
            <a:ext cx="11121425" cy="4424667"/>
          </a:xfrm>
          <a:prstGeom prst="rect">
            <a:avLst/>
          </a:prstGeom>
          <a:noFill/>
          <a:ln w="38100">
            <a:solidFill>
              <a:schemeClr val="accent3">
                <a:alpha val="1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08B45A83-0AF5-0277-29DD-945E62066496}"/>
              </a:ext>
            </a:extLst>
          </p:cNvPr>
          <p:cNvSpPr>
            <a:spLocks noGrp="1"/>
          </p:cNvSpPr>
          <p:nvPr>
            <p:ph type="title"/>
          </p:nvPr>
        </p:nvSpPr>
        <p:spPr>
          <a:xfrm>
            <a:off x="636888" y="540000"/>
            <a:ext cx="10918222" cy="733688"/>
          </a:xfrm>
        </p:spPr>
        <p:txBody>
          <a:bodyPr>
            <a:noAutofit/>
          </a:bodyPr>
          <a:lstStyle/>
          <a:p>
            <a:r>
              <a:rPr lang="sv-SE"/>
              <a:t>Tips för att underlätta för dig som arbetar hos en vårdgivare att ge information</a:t>
            </a:r>
          </a:p>
        </p:txBody>
      </p:sp>
      <p:sp>
        <p:nvSpPr>
          <p:cNvPr id="3" name="Slide Number Placeholder 2">
            <a:extLst>
              <a:ext uri="{FF2B5EF4-FFF2-40B4-BE49-F238E27FC236}">
                <a16:creationId xmlns:a16="http://schemas.microsoft.com/office/drawing/2014/main" id="{0010229E-B364-CF9F-2E26-8D7BCAE6CB14}"/>
              </a:ext>
            </a:extLst>
          </p:cNvPr>
          <p:cNvSpPr>
            <a:spLocks noGrp="1"/>
          </p:cNvSpPr>
          <p:nvPr>
            <p:ph type="sldNum" sz="quarter" idx="11"/>
          </p:nvPr>
        </p:nvSpPr>
        <p:spPr/>
        <p:txBody>
          <a:bodyPr/>
          <a:lstStyle/>
          <a:p>
            <a:fld id="{4EF126C7-24CB-41BE-8327-5CF4F4F9B55B}" type="slidenum">
              <a:rPr lang="sv-SE" smtClean="0"/>
              <a:pPr/>
              <a:t>18</a:t>
            </a:fld>
            <a:endParaRPr lang="sv-SE"/>
          </a:p>
        </p:txBody>
      </p:sp>
      <p:sp>
        <p:nvSpPr>
          <p:cNvPr id="5" name="TextBox 4">
            <a:extLst>
              <a:ext uri="{FF2B5EF4-FFF2-40B4-BE49-F238E27FC236}">
                <a16:creationId xmlns:a16="http://schemas.microsoft.com/office/drawing/2014/main" id="{78C6BB30-BE2B-7A9F-4998-B25480F7B081}"/>
              </a:ext>
            </a:extLst>
          </p:cNvPr>
          <p:cNvSpPr txBox="1"/>
          <p:nvPr/>
        </p:nvSpPr>
        <p:spPr>
          <a:xfrm>
            <a:off x="636889" y="1514260"/>
            <a:ext cx="10918222" cy="322781"/>
          </a:xfrm>
          <a:prstGeom prst="rect">
            <a:avLst/>
          </a:prstGeom>
        </p:spPr>
        <p:txBody>
          <a:bodyPr vert="horz" wrap="square" lIns="0" tIns="45720" rIns="91440" bIns="45720" rtlCol="0" anchor="t">
            <a:noAutofit/>
          </a:bodyPr>
          <a:lstStyle/>
          <a:p>
            <a:r>
              <a:rPr lang="sv-SE" sz="1400" i="1">
                <a:solidFill>
                  <a:schemeClr val="accent3">
                    <a:lumMod val="50000"/>
                  </a:schemeClr>
                </a:solidFill>
              </a:rPr>
              <a:t>I detta avsnitt finns några konkreta tips kring hur vården kan arbeta för att underlätta för patienten att få information*: </a:t>
            </a:r>
          </a:p>
        </p:txBody>
      </p:sp>
      <p:sp>
        <p:nvSpPr>
          <p:cNvPr id="2" name="TextBox 1">
            <a:extLst>
              <a:ext uri="{FF2B5EF4-FFF2-40B4-BE49-F238E27FC236}">
                <a16:creationId xmlns:a16="http://schemas.microsoft.com/office/drawing/2014/main" id="{3ED9581A-0B4C-4887-D148-580418BBF1E2}"/>
              </a:ext>
            </a:extLst>
          </p:cNvPr>
          <p:cNvSpPr txBox="1"/>
          <p:nvPr/>
        </p:nvSpPr>
        <p:spPr>
          <a:xfrm>
            <a:off x="636889" y="1938639"/>
            <a:ext cx="10918222" cy="4164375"/>
          </a:xfrm>
          <a:prstGeom prst="rect">
            <a:avLst/>
          </a:prstGeom>
        </p:spPr>
        <p:txBody>
          <a:bodyPr vert="horz" wrap="square" lIns="0" tIns="0" rIns="91440" bIns="45720" numCol="2" spcCol="180000" rtlCol="0" anchor="t">
            <a:noAutofit/>
          </a:bodyPr>
          <a:lstStyle/>
          <a:p>
            <a:pPr marL="342900" indent="-342900">
              <a:spcAft>
                <a:spcPts val="600"/>
              </a:spcAft>
              <a:buFont typeface="+mj-lt"/>
              <a:buAutoNum type="arabicPeriod"/>
            </a:pPr>
            <a:r>
              <a:rPr lang="sv-SE" sz="1400" b="1">
                <a:solidFill>
                  <a:schemeClr val="accent3">
                    <a:lumMod val="50000"/>
                  </a:schemeClr>
                </a:solidFill>
              </a:rPr>
              <a:t>Avsätt tid för att ge information</a:t>
            </a:r>
            <a:r>
              <a:rPr lang="sv-SE" sz="1400">
                <a:solidFill>
                  <a:schemeClr val="accent3">
                    <a:lumMod val="50000"/>
                  </a:schemeClr>
                </a:solidFill>
              </a:rPr>
              <a:t>: </a:t>
            </a:r>
            <a:r>
              <a:rPr lang="sv-SE" sz="1400"/>
              <a:t>Det är viktigt att det finns tillräckligt med tid för att patienten ska hinna få den information hen behöver, samt ställa frågor.</a:t>
            </a:r>
          </a:p>
          <a:p>
            <a:pPr marL="342900" indent="-342900">
              <a:spcAft>
                <a:spcPts val="600"/>
              </a:spcAft>
              <a:buFont typeface="+mj-lt"/>
              <a:buAutoNum type="arabicPeriod"/>
            </a:pPr>
            <a:r>
              <a:rPr lang="sv-SE" sz="1400" b="1">
                <a:solidFill>
                  <a:schemeClr val="accent3">
                    <a:lumMod val="50000"/>
                  </a:schemeClr>
                </a:solidFill>
              </a:rPr>
              <a:t>Bistå med förberedande frågor</a:t>
            </a:r>
            <a:r>
              <a:rPr lang="sv-SE" sz="1400">
                <a:solidFill>
                  <a:schemeClr val="accent3">
                    <a:lumMod val="50000"/>
                  </a:schemeClr>
                </a:solidFill>
              </a:rPr>
              <a:t>: </a:t>
            </a:r>
            <a:r>
              <a:rPr lang="sv-SE" sz="1400"/>
              <a:t>Patienten kan med fördel, till exempel i en kallelse, få förslag på förberedande frågor om exempelvis vårdgarantin, som man skulle kunna ställa till hälso- och sjukvården [22]. </a:t>
            </a:r>
          </a:p>
          <a:p>
            <a:pPr marL="342900" indent="-342900">
              <a:spcAft>
                <a:spcPts val="600"/>
              </a:spcAft>
              <a:buFont typeface="+mj-lt"/>
              <a:buAutoNum type="arabicPeriod"/>
            </a:pPr>
            <a:r>
              <a:rPr lang="sv-SE" sz="1400" b="1">
                <a:solidFill>
                  <a:schemeClr val="accent3">
                    <a:lumMod val="50000"/>
                  </a:schemeClr>
                </a:solidFill>
              </a:rPr>
              <a:t>Bistå med kompletterande informationskällor</a:t>
            </a:r>
            <a:r>
              <a:rPr lang="sv-SE" sz="1400">
                <a:solidFill>
                  <a:schemeClr val="accent3">
                    <a:lumMod val="50000"/>
                  </a:schemeClr>
                </a:solidFill>
              </a:rPr>
              <a:t>: </a:t>
            </a:r>
            <a:r>
              <a:rPr lang="sv-SE" sz="1400"/>
              <a:t>Hänvisa till eller skriv ut generell information om exempelvis vårdgarantin och hälso-och sjukvårdens skyldigheter, till exempel generell information i broschyrer eller digitala kunskapskällor. Regionens egen hemsida eller 1177 Vårdguiden kan till exempel innehålla relevant information. Hänvisa också till patient- och anhörigföreningar som kan bistå med kompletterande, tillförlitliga och målgruppsanpassade uppgifter. </a:t>
            </a:r>
          </a:p>
          <a:p>
            <a:pPr marL="342900" indent="-342900">
              <a:spcAft>
                <a:spcPts val="600"/>
              </a:spcAft>
              <a:buFont typeface="+mj-lt"/>
              <a:buAutoNum type="arabicPeriod"/>
            </a:pPr>
            <a:endParaRPr lang="sv-SE" sz="1400" b="1">
              <a:solidFill>
                <a:srgbClr val="005892"/>
              </a:solidFill>
            </a:endParaRPr>
          </a:p>
          <a:p>
            <a:pPr marL="342900" indent="-342900">
              <a:spcAft>
                <a:spcPts val="600"/>
              </a:spcAft>
              <a:buFont typeface="+mj-lt"/>
              <a:buAutoNum type="arabicPeriod"/>
            </a:pPr>
            <a:endParaRPr lang="sv-SE" sz="1400" b="1">
              <a:solidFill>
                <a:srgbClr val="005892"/>
              </a:solidFill>
            </a:endParaRPr>
          </a:p>
          <a:p>
            <a:pPr marL="342900" indent="-342900">
              <a:spcAft>
                <a:spcPts val="600"/>
              </a:spcAft>
              <a:buFont typeface="+mj-lt"/>
              <a:buAutoNum type="arabicPeriod"/>
            </a:pPr>
            <a:r>
              <a:rPr lang="sv-SE" sz="1400" b="1">
                <a:solidFill>
                  <a:schemeClr val="accent3">
                    <a:lumMod val="50000"/>
                  </a:schemeClr>
                </a:solidFill>
              </a:rPr>
              <a:t>Dokumentera informationen i journalen</a:t>
            </a:r>
            <a:r>
              <a:rPr lang="sv-SE" sz="1400">
                <a:solidFill>
                  <a:schemeClr val="accent3">
                    <a:lumMod val="50000"/>
                  </a:schemeClr>
                </a:solidFill>
              </a:rPr>
              <a:t>: </a:t>
            </a:r>
            <a:r>
              <a:rPr lang="sv-SE" sz="1400"/>
              <a:t>Uppgift om den information som lämnats till patienten och dennes närstående ska dokumenteras i patientjournalen.** Patientjournalen är en informationskälla för patienten.*** En tydlig anteckning kan parallellt bidra till att stärka patientens känsla av att hen är delaktig i sin egen vård [17].</a:t>
            </a:r>
          </a:p>
          <a:p>
            <a:pPr marL="342900" indent="-342900">
              <a:spcAft>
                <a:spcPts val="600"/>
              </a:spcAft>
              <a:buFont typeface="+mj-lt"/>
              <a:buAutoNum type="arabicPeriod"/>
            </a:pPr>
            <a:r>
              <a:rPr lang="sv-SE" sz="1400" b="1">
                <a:solidFill>
                  <a:schemeClr val="accent3">
                    <a:lumMod val="50000"/>
                  </a:schemeClr>
                </a:solidFill>
              </a:rPr>
              <a:t>Erbjud tydliga kontaktvägar</a:t>
            </a:r>
            <a:r>
              <a:rPr lang="sv-SE" sz="1400">
                <a:solidFill>
                  <a:schemeClr val="accent3">
                    <a:lumMod val="50000"/>
                  </a:schemeClr>
                </a:solidFill>
              </a:rPr>
              <a:t>: </a:t>
            </a:r>
            <a:r>
              <a:rPr lang="sv-SE" sz="1400"/>
              <a:t>Informera om vart patienten kan vända sig med praktiska frågor som rör vårdgarantin eller nationell vårdförmedling, genom att till exempel bistå med kontaktuppgifter till vårdlots eller motsvarande vårdförmedlande funktion [22]. </a:t>
            </a:r>
          </a:p>
          <a:p>
            <a:pPr marL="342900" indent="-342900">
              <a:spcAft>
                <a:spcPts val="600"/>
              </a:spcAft>
              <a:buFont typeface="+mj-lt"/>
              <a:buAutoNum type="arabicPeriod"/>
            </a:pPr>
            <a:r>
              <a:rPr lang="sv-SE" sz="1400" b="1">
                <a:solidFill>
                  <a:schemeClr val="accent3">
                    <a:lumMod val="50000"/>
                  </a:schemeClr>
                </a:solidFill>
              </a:rPr>
              <a:t>Genomför utbildningsinsatser</a:t>
            </a:r>
            <a:r>
              <a:rPr lang="sv-SE" sz="1400">
                <a:solidFill>
                  <a:schemeClr val="accent3">
                    <a:lumMod val="50000"/>
                  </a:schemeClr>
                </a:solidFill>
              </a:rPr>
              <a:t>: </a:t>
            </a:r>
            <a:r>
              <a:rPr lang="sv-SE" sz="1400"/>
              <a:t>Genom att arrangera vidareutbildningar eller ta fram kunskapsmaterial, kan man som vårdgivare stärka patienters och vårdpersonalens kunskap om och medvetenhet kring nationell vårdförmedling och vårdgarantin. Detta informationsunderlag med tillhörande presentationsmaterial kan fungera som en bra grund för utbildningar [22].</a:t>
            </a:r>
          </a:p>
        </p:txBody>
      </p:sp>
      <p:sp>
        <p:nvSpPr>
          <p:cNvPr id="7" name="TextBox 6">
            <a:extLst>
              <a:ext uri="{FF2B5EF4-FFF2-40B4-BE49-F238E27FC236}">
                <a16:creationId xmlns:a16="http://schemas.microsoft.com/office/drawing/2014/main" id="{3FE4BA4A-AE14-A29A-72F9-41611B25DCA4}"/>
              </a:ext>
            </a:extLst>
          </p:cNvPr>
          <p:cNvSpPr txBox="1"/>
          <p:nvPr/>
        </p:nvSpPr>
        <p:spPr>
          <a:xfrm>
            <a:off x="535286" y="6282357"/>
            <a:ext cx="8585565" cy="338554"/>
          </a:xfrm>
          <a:prstGeom prst="rect">
            <a:avLst/>
          </a:prstGeom>
          <a:noFill/>
        </p:spPr>
        <p:txBody>
          <a:bodyPr wrap="square">
            <a:spAutoFit/>
          </a:bodyPr>
          <a:lstStyle/>
          <a:p>
            <a:r>
              <a:rPr lang="sv-SE" sz="800"/>
              <a:t>*Observera gärna att det även är viktigt att reflektera över om det finns andra tips som inte omfattas av ovanstående lista. **3 kap. 6 § patientdatalagen, PDL, [2008:355]. ***Se 3 kap. 2 § PDL. </a:t>
            </a:r>
          </a:p>
        </p:txBody>
      </p:sp>
      <p:sp>
        <p:nvSpPr>
          <p:cNvPr id="8" name="TextBox 7">
            <a:extLst>
              <a:ext uri="{FF2B5EF4-FFF2-40B4-BE49-F238E27FC236}">
                <a16:creationId xmlns:a16="http://schemas.microsoft.com/office/drawing/2014/main" id="{120DB698-EF00-C0ED-7833-D95FE6BAA935}"/>
              </a:ext>
            </a:extLst>
          </p:cNvPr>
          <p:cNvSpPr txBox="1"/>
          <p:nvPr/>
        </p:nvSpPr>
        <p:spPr>
          <a:xfrm>
            <a:off x="10672193" y="1866292"/>
            <a:ext cx="882917" cy="264981"/>
          </a:xfrm>
          <a:prstGeom prst="rect">
            <a:avLst/>
          </a:prstGeom>
        </p:spPr>
        <p:txBody>
          <a:bodyPr vert="horz" wrap="square" lIns="0" tIns="46800" rIns="0" bIns="0" rtlCol="0" anchor="b">
            <a:noAutofit/>
          </a:bodyPr>
          <a:lstStyle/>
          <a:p>
            <a:pPr algn="r"/>
            <a:r>
              <a:rPr lang="sv-SE" sz="1400" b="1">
                <a:solidFill>
                  <a:schemeClr val="accent3"/>
                </a:solidFill>
              </a:rPr>
              <a:t>1/2</a:t>
            </a:r>
          </a:p>
        </p:txBody>
      </p:sp>
    </p:spTree>
    <p:extLst>
      <p:ext uri="{BB962C8B-B14F-4D97-AF65-F5344CB8AC3E}">
        <p14:creationId xmlns:p14="http://schemas.microsoft.com/office/powerpoint/2010/main" val="1525007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52E88-5BAC-196D-6119-44BDB5DD386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02E42A1-C582-01F5-A1A0-2300E0A57EF5}"/>
              </a:ext>
              <a:ext uri="{C183D7F6-B498-43B3-948B-1728B52AA6E4}">
                <adec:decorative xmlns:adec="http://schemas.microsoft.com/office/drawing/2017/decorative" val="1"/>
              </a:ext>
            </a:extLst>
          </p:cNvPr>
          <p:cNvSpPr/>
          <p:nvPr/>
        </p:nvSpPr>
        <p:spPr>
          <a:xfrm>
            <a:off x="535286" y="1808493"/>
            <a:ext cx="11121425" cy="4424667"/>
          </a:xfrm>
          <a:prstGeom prst="rect">
            <a:avLst/>
          </a:prstGeom>
          <a:noFill/>
          <a:ln w="38100">
            <a:solidFill>
              <a:schemeClr val="accent3">
                <a:alpha val="1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FE546977-12FC-24DD-B465-20EA86F1D6B4}"/>
              </a:ext>
            </a:extLst>
          </p:cNvPr>
          <p:cNvSpPr>
            <a:spLocks noGrp="1"/>
          </p:cNvSpPr>
          <p:nvPr>
            <p:ph type="title"/>
          </p:nvPr>
        </p:nvSpPr>
        <p:spPr>
          <a:xfrm>
            <a:off x="636888" y="540000"/>
            <a:ext cx="10918222" cy="733688"/>
          </a:xfrm>
        </p:spPr>
        <p:txBody>
          <a:bodyPr>
            <a:noAutofit/>
          </a:bodyPr>
          <a:lstStyle/>
          <a:p>
            <a:r>
              <a:rPr lang="sv-SE"/>
              <a:t>Tips för att underlätta för dig som arbetar hos en vårdgivare att ge information</a:t>
            </a:r>
          </a:p>
        </p:txBody>
      </p:sp>
      <p:sp>
        <p:nvSpPr>
          <p:cNvPr id="3" name="Slide Number Placeholder 2">
            <a:extLst>
              <a:ext uri="{FF2B5EF4-FFF2-40B4-BE49-F238E27FC236}">
                <a16:creationId xmlns:a16="http://schemas.microsoft.com/office/drawing/2014/main" id="{56CF8CB7-0E08-3254-8C8B-D338F08C862D}"/>
              </a:ext>
            </a:extLst>
          </p:cNvPr>
          <p:cNvSpPr>
            <a:spLocks noGrp="1"/>
          </p:cNvSpPr>
          <p:nvPr>
            <p:ph type="sldNum" sz="quarter" idx="11"/>
          </p:nvPr>
        </p:nvSpPr>
        <p:spPr/>
        <p:txBody>
          <a:bodyPr/>
          <a:lstStyle/>
          <a:p>
            <a:fld id="{4EF126C7-24CB-41BE-8327-5CF4F4F9B55B}" type="slidenum">
              <a:rPr lang="sv-SE" smtClean="0"/>
              <a:pPr/>
              <a:t>19</a:t>
            </a:fld>
            <a:endParaRPr lang="sv-SE"/>
          </a:p>
        </p:txBody>
      </p:sp>
      <p:sp>
        <p:nvSpPr>
          <p:cNvPr id="5" name="TextBox 4">
            <a:extLst>
              <a:ext uri="{FF2B5EF4-FFF2-40B4-BE49-F238E27FC236}">
                <a16:creationId xmlns:a16="http://schemas.microsoft.com/office/drawing/2014/main" id="{9C88BA7E-1D40-9784-59B2-6061F02B006D}"/>
              </a:ext>
            </a:extLst>
          </p:cNvPr>
          <p:cNvSpPr txBox="1"/>
          <p:nvPr/>
        </p:nvSpPr>
        <p:spPr>
          <a:xfrm>
            <a:off x="636889" y="1514260"/>
            <a:ext cx="10918222" cy="322781"/>
          </a:xfrm>
          <a:prstGeom prst="rect">
            <a:avLst/>
          </a:prstGeom>
        </p:spPr>
        <p:txBody>
          <a:bodyPr vert="horz" wrap="square" lIns="0" tIns="45720" rIns="91440" bIns="45720" rtlCol="0" anchor="t">
            <a:noAutofit/>
          </a:bodyPr>
          <a:lstStyle/>
          <a:p>
            <a:r>
              <a:rPr lang="sv-SE" sz="1400" i="1">
                <a:solidFill>
                  <a:schemeClr val="accent3">
                    <a:lumMod val="50000"/>
                  </a:schemeClr>
                </a:solidFill>
              </a:rPr>
              <a:t>I detta avsnitt finns några konkreta tips kring hur vården kan arbeta för att underlätta för patienten att få information*: </a:t>
            </a:r>
          </a:p>
        </p:txBody>
      </p:sp>
      <p:sp>
        <p:nvSpPr>
          <p:cNvPr id="2" name="TextBox 1">
            <a:extLst>
              <a:ext uri="{FF2B5EF4-FFF2-40B4-BE49-F238E27FC236}">
                <a16:creationId xmlns:a16="http://schemas.microsoft.com/office/drawing/2014/main" id="{CD1AD519-8313-DD18-3CDA-7F5716D8DDB0}"/>
              </a:ext>
            </a:extLst>
          </p:cNvPr>
          <p:cNvSpPr txBox="1"/>
          <p:nvPr/>
        </p:nvSpPr>
        <p:spPr>
          <a:xfrm>
            <a:off x="636889" y="1938639"/>
            <a:ext cx="10648427" cy="4191330"/>
          </a:xfrm>
          <a:prstGeom prst="rect">
            <a:avLst/>
          </a:prstGeom>
        </p:spPr>
        <p:txBody>
          <a:bodyPr vert="horz" wrap="square" lIns="0" tIns="0" rIns="91440" bIns="45720" numCol="2" spcCol="180000" rtlCol="0" anchor="t">
            <a:noAutofit/>
          </a:bodyPr>
          <a:lstStyle/>
          <a:p>
            <a:pPr marL="342900" indent="-342900">
              <a:spcAft>
                <a:spcPts val="600"/>
              </a:spcAft>
              <a:buFont typeface="+mj-lt"/>
              <a:buAutoNum type="arabicPeriod" startAt="7"/>
            </a:pPr>
            <a:r>
              <a:rPr lang="sv-SE" sz="1400" b="1">
                <a:solidFill>
                  <a:schemeClr val="accent3">
                    <a:lumMod val="50000"/>
                  </a:schemeClr>
                </a:solidFill>
              </a:rPr>
              <a:t>Ge patienten ett val</a:t>
            </a:r>
            <a:r>
              <a:rPr lang="sv-SE" sz="1400">
                <a:solidFill>
                  <a:schemeClr val="accent3">
                    <a:lumMod val="50000"/>
                  </a:schemeClr>
                </a:solidFill>
              </a:rPr>
              <a:t>: </a:t>
            </a:r>
            <a:r>
              <a:rPr lang="sv-SE" sz="1400"/>
              <a:t>Gör det tydligt för patienten att hen får ett erbjudande om nationell vårdförmedling genom att på ett tydligt sätt ge patienten valmöjligheten.</a:t>
            </a:r>
          </a:p>
          <a:p>
            <a:pPr marL="342900" indent="-342900">
              <a:spcAft>
                <a:spcPts val="600"/>
              </a:spcAft>
              <a:buFont typeface="+mj-lt"/>
              <a:buAutoNum type="arabicPeriod" startAt="7"/>
            </a:pPr>
            <a:r>
              <a:rPr lang="sv-SE" sz="1400" b="1">
                <a:solidFill>
                  <a:schemeClr val="accent3">
                    <a:lumMod val="50000"/>
                  </a:schemeClr>
                </a:solidFill>
              </a:rPr>
              <a:t>Ha tydliga riktlinjer och rutiner</a:t>
            </a:r>
            <a:r>
              <a:rPr lang="sv-SE" sz="1400">
                <a:solidFill>
                  <a:schemeClr val="accent3">
                    <a:lumMod val="50000"/>
                  </a:schemeClr>
                </a:solidFill>
              </a:rPr>
              <a:t>: </a:t>
            </a:r>
            <a:r>
              <a:rPr lang="sv-SE" sz="1400"/>
              <a:t>Etablera eller utveckla tydliga rutiner som ger vårdpersonal och andra medarbetare vägledning kring hur man bäst kommunicerar muntlig respektive skriftlig information till patienter. Det kan med fördel framgå vilken typ av information som bör ges av vilken yrkeskategori [22].</a:t>
            </a:r>
          </a:p>
          <a:p>
            <a:pPr marL="342900" indent="-342900">
              <a:spcAft>
                <a:spcPts val="600"/>
              </a:spcAft>
              <a:buFont typeface="+mj-lt"/>
              <a:buAutoNum type="arabicPeriod" startAt="7"/>
            </a:pPr>
            <a:r>
              <a:rPr lang="sv-SE" sz="1400" b="1">
                <a:solidFill>
                  <a:schemeClr val="accent3">
                    <a:lumMod val="50000"/>
                  </a:schemeClr>
                </a:solidFill>
              </a:rPr>
              <a:t>Kvalitetssäkra informationen</a:t>
            </a:r>
            <a:r>
              <a:rPr lang="sv-SE" sz="1400">
                <a:solidFill>
                  <a:schemeClr val="accent3">
                    <a:lumMod val="50000"/>
                  </a:schemeClr>
                </a:solidFill>
              </a:rPr>
              <a:t>: </a:t>
            </a:r>
            <a:r>
              <a:rPr lang="sv-SE" sz="1400"/>
              <a:t>Säkerställ att information om vårdgarantin, väntetider och nationell vårdförmedling som till exempel ges via remissbekräftelser eller kallelser, alltid är korrekt, saklig och tydlig.</a:t>
            </a:r>
          </a:p>
          <a:p>
            <a:pPr marL="342900" indent="-342900">
              <a:spcAft>
                <a:spcPts val="600"/>
              </a:spcAft>
              <a:buFont typeface="+mj-lt"/>
              <a:buAutoNum type="arabicPeriod" startAt="7"/>
            </a:pPr>
            <a:r>
              <a:rPr lang="sv-SE" sz="1400" b="1">
                <a:solidFill>
                  <a:schemeClr val="accent3">
                    <a:lumMod val="50000"/>
                  </a:schemeClr>
                </a:solidFill>
              </a:rPr>
              <a:t>Komplettera den muntliga informationen</a:t>
            </a:r>
            <a:r>
              <a:rPr lang="sv-SE" sz="1400">
                <a:solidFill>
                  <a:schemeClr val="accent3">
                    <a:lumMod val="50000"/>
                  </a:schemeClr>
                </a:solidFill>
              </a:rPr>
              <a:t>: </a:t>
            </a:r>
            <a:r>
              <a:rPr lang="sv-SE" sz="1400"/>
              <a:t>Att använda bilder, grafik eller lämna skriftlig information kan stärka patienters förståelse för den muntliga informationen. </a:t>
            </a:r>
          </a:p>
          <a:p>
            <a:pPr marL="342900" indent="-342900">
              <a:spcAft>
                <a:spcPts val="600"/>
              </a:spcAft>
              <a:buFont typeface="+mj-lt"/>
              <a:buAutoNum type="arabicPeriod" startAt="7"/>
            </a:pPr>
            <a:endParaRPr lang="sv-SE" sz="1400" b="1">
              <a:solidFill>
                <a:srgbClr val="005892"/>
              </a:solidFill>
            </a:endParaRPr>
          </a:p>
          <a:p>
            <a:pPr marL="342900" indent="-342900">
              <a:spcAft>
                <a:spcPts val="600"/>
              </a:spcAft>
              <a:buFont typeface="+mj-lt"/>
              <a:buAutoNum type="arabicPeriod" startAt="7"/>
            </a:pPr>
            <a:r>
              <a:rPr lang="sv-SE" sz="1400" b="1">
                <a:solidFill>
                  <a:schemeClr val="accent3">
                    <a:lumMod val="50000"/>
                  </a:schemeClr>
                </a:solidFill>
              </a:rPr>
              <a:t>Underlätta för patienten</a:t>
            </a:r>
            <a:r>
              <a:rPr lang="sv-SE" sz="1400">
                <a:solidFill>
                  <a:schemeClr val="accent3">
                    <a:lumMod val="50000"/>
                  </a:schemeClr>
                </a:solidFill>
              </a:rPr>
              <a:t>: </a:t>
            </a:r>
            <a:r>
              <a:rPr lang="sv-SE" sz="1400"/>
              <a:t>Det går till exempel att erbjuda papper och penna under vårdbesöket så att patienten eller närstående kan skriva upp frågor och information som ges under besöket. Dessutom kan den som ger informationen använda papper och penna för att anpassa informationen genom visualisering [22]. </a:t>
            </a:r>
          </a:p>
          <a:p>
            <a:pPr>
              <a:spcAft>
                <a:spcPts val="600"/>
              </a:spcAft>
            </a:pPr>
            <a:r>
              <a:rPr lang="sv-SE" sz="1400"/>
              <a:t> </a:t>
            </a:r>
          </a:p>
        </p:txBody>
      </p:sp>
      <p:sp>
        <p:nvSpPr>
          <p:cNvPr id="7" name="TextBox 6">
            <a:extLst>
              <a:ext uri="{FF2B5EF4-FFF2-40B4-BE49-F238E27FC236}">
                <a16:creationId xmlns:a16="http://schemas.microsoft.com/office/drawing/2014/main" id="{4E08D2F6-89C0-5535-A42B-C12D6CCB870A}"/>
              </a:ext>
            </a:extLst>
          </p:cNvPr>
          <p:cNvSpPr txBox="1"/>
          <p:nvPr/>
        </p:nvSpPr>
        <p:spPr>
          <a:xfrm>
            <a:off x="535286" y="6318000"/>
            <a:ext cx="10869827" cy="215444"/>
          </a:xfrm>
          <a:prstGeom prst="rect">
            <a:avLst/>
          </a:prstGeom>
          <a:noFill/>
        </p:spPr>
        <p:txBody>
          <a:bodyPr wrap="square">
            <a:spAutoFit/>
          </a:bodyPr>
          <a:lstStyle/>
          <a:p>
            <a:r>
              <a:rPr lang="sv-SE" sz="800"/>
              <a:t>*Observera gärna att det även är viktigt att reflektera över om det finns andra tips som inte omfattas av ovanstående lista.</a:t>
            </a:r>
          </a:p>
        </p:txBody>
      </p:sp>
      <p:sp>
        <p:nvSpPr>
          <p:cNvPr id="10" name="TextBox 9">
            <a:extLst>
              <a:ext uri="{FF2B5EF4-FFF2-40B4-BE49-F238E27FC236}">
                <a16:creationId xmlns:a16="http://schemas.microsoft.com/office/drawing/2014/main" id="{BA5190A7-1508-40AF-DB94-B3757AB24EB5}"/>
              </a:ext>
            </a:extLst>
          </p:cNvPr>
          <p:cNvSpPr txBox="1"/>
          <p:nvPr/>
        </p:nvSpPr>
        <p:spPr>
          <a:xfrm>
            <a:off x="10672193" y="1866292"/>
            <a:ext cx="882917" cy="264981"/>
          </a:xfrm>
          <a:prstGeom prst="rect">
            <a:avLst/>
          </a:prstGeom>
        </p:spPr>
        <p:txBody>
          <a:bodyPr vert="horz" wrap="square" lIns="0" tIns="46800" rIns="0" bIns="0" rtlCol="0" anchor="b">
            <a:noAutofit/>
          </a:bodyPr>
          <a:lstStyle/>
          <a:p>
            <a:pPr algn="r"/>
            <a:r>
              <a:rPr lang="sv-SE" sz="1400" b="1">
                <a:solidFill>
                  <a:schemeClr val="accent3"/>
                </a:solidFill>
              </a:rPr>
              <a:t>2/2</a:t>
            </a:r>
          </a:p>
        </p:txBody>
      </p:sp>
    </p:spTree>
    <p:extLst>
      <p:ext uri="{BB962C8B-B14F-4D97-AF65-F5344CB8AC3E}">
        <p14:creationId xmlns:p14="http://schemas.microsoft.com/office/powerpoint/2010/main" val="1207267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D7FB-DE09-575C-01BF-FE4F972B3767}"/>
            </a:ext>
          </a:extLst>
        </p:cNvPr>
        <p:cNvGrpSpPr/>
        <p:nvPr/>
      </p:nvGrpSpPr>
      <p:grpSpPr>
        <a:xfrm>
          <a:off x="0" y="0"/>
          <a:ext cx="0" cy="0"/>
          <a:chOff x="0" y="0"/>
          <a:chExt cx="0" cy="0"/>
        </a:xfrm>
      </p:grpSpPr>
      <p:pic>
        <p:nvPicPr>
          <p:cNvPr id="3" name="Picture 2" descr="A stethoscope on top of a stack of files&#10;&#10;AI-generated content may be incorrect.">
            <a:extLst>
              <a:ext uri="{FF2B5EF4-FFF2-40B4-BE49-F238E27FC236}">
                <a16:creationId xmlns:a16="http://schemas.microsoft.com/office/drawing/2014/main" id="{94859332-C669-60D4-644C-85E2696D5669}"/>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flipH="1">
            <a:off x="7394713" y="0"/>
            <a:ext cx="4797287" cy="6858000"/>
          </a:xfrm>
          <a:prstGeom prst="rect">
            <a:avLst/>
          </a:prstGeom>
        </p:spPr>
      </p:pic>
      <p:sp>
        <p:nvSpPr>
          <p:cNvPr id="6" name="Rubrik 5">
            <a:extLst>
              <a:ext uri="{FF2B5EF4-FFF2-40B4-BE49-F238E27FC236}">
                <a16:creationId xmlns:a16="http://schemas.microsoft.com/office/drawing/2014/main" id="{877DAF71-EAEC-4557-ADAC-E0DC7121A9E6}"/>
              </a:ext>
            </a:extLst>
          </p:cNvPr>
          <p:cNvSpPr>
            <a:spLocks noGrp="1"/>
          </p:cNvSpPr>
          <p:nvPr>
            <p:ph type="title"/>
          </p:nvPr>
        </p:nvSpPr>
        <p:spPr/>
        <p:txBody>
          <a:bodyPr/>
          <a:lstStyle/>
          <a:p>
            <a:r>
              <a:rPr lang="sv-SE"/>
              <a:t>Syftet med underlaget</a:t>
            </a:r>
            <a:br>
              <a:rPr lang="sv-SE"/>
            </a:br>
            <a:endParaRPr lang="sv-SE"/>
          </a:p>
        </p:txBody>
      </p:sp>
      <p:pic>
        <p:nvPicPr>
          <p:cNvPr id="11" name="Bildobjekt 5" descr="Socialstyrelsen">
            <a:extLst>
              <a:ext uri="{FF2B5EF4-FFF2-40B4-BE49-F238E27FC236}">
                <a16:creationId xmlns:a16="http://schemas.microsoft.com/office/drawing/2014/main" id="{96F2F1EC-AA6C-CD41-54D0-129940A20FF1}"/>
              </a:ext>
            </a:extLst>
          </p:cNvPr>
          <p:cNvPicPr>
            <a:picLocks noChangeAspect="1"/>
          </p:cNvPicPr>
          <p:nvPr/>
        </p:nvPicPr>
        <p:blipFill>
          <a:blip r:embed="rId4">
            <a:lum/>
          </a:blip>
          <a:stretch>
            <a:fillRect/>
          </a:stretch>
        </p:blipFill>
        <p:spPr>
          <a:xfrm>
            <a:off x="10128113" y="6333464"/>
            <a:ext cx="1440000" cy="295715"/>
          </a:xfrm>
          <a:prstGeom prst="rect">
            <a:avLst/>
          </a:prstGeom>
          <a:solidFill>
            <a:srgbClr val="002B45">
              <a:alpha val="0"/>
            </a:srgbClr>
          </a:solidFill>
        </p:spPr>
      </p:pic>
      <p:sp>
        <p:nvSpPr>
          <p:cNvPr id="13" name="Rectangle: Rounded Corners 6">
            <a:extLst>
              <a:ext uri="{FF2B5EF4-FFF2-40B4-BE49-F238E27FC236}">
                <a16:creationId xmlns:a16="http://schemas.microsoft.com/office/drawing/2014/main" id="{E3B7EFBA-06F5-47F2-896D-FBC026BFD61F}"/>
              </a:ext>
              <a:ext uri="{C183D7F6-B498-43B3-948B-1728B52AA6E4}">
                <adec:decorative xmlns:adec="http://schemas.microsoft.com/office/drawing/2017/decorative" val="1"/>
              </a:ext>
            </a:extLst>
          </p:cNvPr>
          <p:cNvSpPr/>
          <p:nvPr/>
        </p:nvSpPr>
        <p:spPr>
          <a:xfrm>
            <a:off x="297661" y="1334532"/>
            <a:ext cx="9639300" cy="4416692"/>
          </a:xfrm>
          <a:prstGeom prst="roundRect">
            <a:avLst>
              <a:gd name="adj" fmla="val 7846"/>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E73AD2E-E9D8-F62E-140B-C6E480B6999E}"/>
              </a:ext>
            </a:extLst>
          </p:cNvPr>
          <p:cNvSpPr txBox="1"/>
          <p:nvPr/>
        </p:nvSpPr>
        <p:spPr>
          <a:xfrm>
            <a:off x="636889" y="1583825"/>
            <a:ext cx="8894737" cy="695012"/>
          </a:xfrm>
          <a:prstGeom prst="rect">
            <a:avLst/>
          </a:prstGeom>
        </p:spPr>
        <p:txBody>
          <a:bodyPr vert="horz" wrap="square" lIns="0" tIns="45720" rIns="91440" bIns="45720" rtlCol="0" anchor="t">
            <a:noAutofit/>
          </a:bodyPr>
          <a:lstStyle/>
          <a:p>
            <a:pPr>
              <a:spcBef>
                <a:spcPts val="600"/>
              </a:spcBef>
            </a:pPr>
            <a:r>
              <a:rPr lang="sv-SE" sz="1400" i="1">
                <a:solidFill>
                  <a:schemeClr val="accent3">
                    <a:lumMod val="50000"/>
                  </a:schemeClr>
                </a:solidFill>
              </a:rPr>
              <a:t>Informationsunderlaget är framtaget för att beskriva nationell vårdförmedling och vårdförmedlingsprocessen utifrån vårdgivares perspektiv, roll och ansvar.</a:t>
            </a:r>
          </a:p>
        </p:txBody>
      </p:sp>
      <p:sp>
        <p:nvSpPr>
          <p:cNvPr id="14" name="Slide Number Placeholder 13">
            <a:extLst>
              <a:ext uri="{FF2B5EF4-FFF2-40B4-BE49-F238E27FC236}">
                <a16:creationId xmlns:a16="http://schemas.microsoft.com/office/drawing/2014/main" id="{94C171C9-6001-3145-F84F-401794B9F8B8}"/>
              </a:ext>
            </a:extLst>
          </p:cNvPr>
          <p:cNvSpPr>
            <a:spLocks noGrp="1"/>
          </p:cNvSpPr>
          <p:nvPr>
            <p:ph type="sldNum" sz="quarter" idx="11"/>
          </p:nvPr>
        </p:nvSpPr>
        <p:spPr/>
        <p:txBody>
          <a:bodyPr/>
          <a:lstStyle/>
          <a:p>
            <a:fld id="{4EF126C7-24CB-41BE-8327-5CF4F4F9B55B}" type="slidenum">
              <a:rPr lang="sv-SE" smtClean="0"/>
              <a:pPr/>
              <a:t>2</a:t>
            </a:fld>
            <a:endParaRPr lang="sv-SE"/>
          </a:p>
        </p:txBody>
      </p:sp>
      <p:sp>
        <p:nvSpPr>
          <p:cNvPr id="8" name="TextBox 7">
            <a:extLst>
              <a:ext uri="{FF2B5EF4-FFF2-40B4-BE49-F238E27FC236}">
                <a16:creationId xmlns:a16="http://schemas.microsoft.com/office/drawing/2014/main" id="{A427C8F6-7CDF-0FDC-43D7-3FEEF42D9800}"/>
              </a:ext>
            </a:extLst>
          </p:cNvPr>
          <p:cNvSpPr txBox="1"/>
          <p:nvPr/>
        </p:nvSpPr>
        <p:spPr>
          <a:xfrm>
            <a:off x="636889" y="2249776"/>
            <a:ext cx="8417659" cy="3501448"/>
          </a:xfrm>
          <a:prstGeom prst="rect">
            <a:avLst/>
          </a:prstGeom>
        </p:spPr>
        <p:txBody>
          <a:bodyPr vert="horz" wrap="square" lIns="0" tIns="0" rIns="0" bIns="0" numCol="1" spcCol="216000" rtlCol="0" anchor="t">
            <a:noAutofit/>
          </a:bodyPr>
          <a:lstStyle/>
          <a:p>
            <a:pPr>
              <a:spcAft>
                <a:spcPts val="900"/>
              </a:spcAft>
            </a:pPr>
            <a:r>
              <a:rPr lang="sv-SE" sz="1400" b="1">
                <a:solidFill>
                  <a:schemeClr val="accent3">
                    <a:lumMod val="50000"/>
                  </a:schemeClr>
                </a:solidFill>
              </a:rPr>
              <a:t>Syftet med underlaget </a:t>
            </a:r>
            <a:r>
              <a:rPr lang="sv-SE" sz="1400"/>
              <a:t>är att bidra till ökad kunskap om och medvetenhet kring nationell vårdförmedling, vårdförmedlingsprocessen och vårdgarantin när det kommer till specialiserad och planerad vård. Detta underlag ska ses som ett stöd i det övergripande arbetet för att förbättra tillgängligheten inom hälso- och sjukvården. Det riktar sig framför allt till dig som är enhets- eller verksamhetschef inom den specialiserade vården, men kan även förmedlas och spridas brett till vårdens medarbetare. </a:t>
            </a:r>
          </a:p>
          <a:p>
            <a:pPr>
              <a:spcAft>
                <a:spcPts val="900"/>
              </a:spcAft>
            </a:pPr>
            <a:r>
              <a:rPr lang="sv-SE" sz="1400" b="1">
                <a:solidFill>
                  <a:schemeClr val="accent3">
                    <a:lumMod val="50000"/>
                  </a:schemeClr>
                </a:solidFill>
              </a:rPr>
              <a:t>Nationell vårdförmedling och vårdgarantin är ett informationsunderlag som utgör ett av flera stödmaterial</a:t>
            </a:r>
            <a:r>
              <a:rPr lang="sv-SE" sz="1400">
                <a:solidFill>
                  <a:schemeClr val="accent3">
                    <a:lumMod val="50000"/>
                  </a:schemeClr>
                </a:solidFill>
              </a:rPr>
              <a:t>, </a:t>
            </a:r>
            <a:r>
              <a:rPr lang="sv-SE" sz="1400"/>
              <a:t>som Socialstyrelsen har tagit fram inom ramen för myndighetens gemensamma uppdrag med E-hälsomyndigheten: att ta fram ett förslag på nationell plan för nationell vårdförmedling (S2023/02177 (delvis)). Socialstyrelsen har samordnat genomförandet av uppdraget, som inbegriper att ta fram förslag på statliga insatser som bidrar till att stödja, effektivisera och förenkla regioner och vårdgivares processer och arbetssätt för att erbjuda nationell vårdförmedling [1].</a:t>
            </a:r>
          </a:p>
        </p:txBody>
      </p:sp>
    </p:spTree>
    <p:extLst>
      <p:ext uri="{BB962C8B-B14F-4D97-AF65-F5344CB8AC3E}">
        <p14:creationId xmlns:p14="http://schemas.microsoft.com/office/powerpoint/2010/main" val="1772568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FE44E-0E1A-C187-4D70-0772E3156E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27BCA-FC0B-3482-9D09-A66944DCD0A1}"/>
              </a:ext>
            </a:extLst>
          </p:cNvPr>
          <p:cNvSpPr>
            <a:spLocks noGrp="1"/>
          </p:cNvSpPr>
          <p:nvPr>
            <p:ph type="title"/>
          </p:nvPr>
        </p:nvSpPr>
        <p:spPr>
          <a:xfrm>
            <a:off x="637200" y="540000"/>
            <a:ext cx="6373200" cy="2847601"/>
          </a:xfrm>
        </p:spPr>
        <p:txBody>
          <a:bodyPr/>
          <a:lstStyle/>
          <a:p>
            <a:r>
              <a:rPr lang="sv-SE"/>
              <a:t>Källor</a:t>
            </a:r>
          </a:p>
        </p:txBody>
      </p:sp>
      <p:sp>
        <p:nvSpPr>
          <p:cNvPr id="3" name="Text Placeholder 2">
            <a:extLst>
              <a:ext uri="{FF2B5EF4-FFF2-40B4-BE49-F238E27FC236}">
                <a16:creationId xmlns:a16="http://schemas.microsoft.com/office/drawing/2014/main" id="{8D5B3065-F4CB-FEA0-BC5B-EAE018294ED7}"/>
              </a:ext>
            </a:extLst>
          </p:cNvPr>
          <p:cNvSpPr>
            <a:spLocks noGrp="1"/>
          </p:cNvSpPr>
          <p:nvPr>
            <p:ph type="body" sz="quarter" idx="12"/>
          </p:nvPr>
        </p:nvSpPr>
        <p:spPr/>
        <p:txBody>
          <a:bodyPr/>
          <a:lstStyle/>
          <a:p>
            <a:r>
              <a:rPr lang="sv-SE"/>
              <a:t>3</a:t>
            </a:r>
          </a:p>
        </p:txBody>
      </p:sp>
      <p:sp>
        <p:nvSpPr>
          <p:cNvPr id="4" name="Slide Number Placeholder 3">
            <a:extLst>
              <a:ext uri="{FF2B5EF4-FFF2-40B4-BE49-F238E27FC236}">
                <a16:creationId xmlns:a16="http://schemas.microsoft.com/office/drawing/2014/main" id="{5FB1EE54-D59B-F8B7-7DE0-954772021FAD}"/>
              </a:ext>
            </a:extLst>
          </p:cNvPr>
          <p:cNvSpPr>
            <a:spLocks noGrp="1"/>
          </p:cNvSpPr>
          <p:nvPr>
            <p:ph type="sldNum" sz="quarter" idx="14"/>
          </p:nvPr>
        </p:nvSpPr>
        <p:spPr/>
        <p:txBody>
          <a:bodyPr/>
          <a:lstStyle/>
          <a:p>
            <a:fld id="{4EF126C7-24CB-41BE-8327-5CF4F4F9B55B}" type="slidenum">
              <a:rPr lang="sv-SE" smtClean="0"/>
              <a:pPr/>
              <a:t>20</a:t>
            </a:fld>
            <a:endParaRPr lang="sv-SE"/>
          </a:p>
        </p:txBody>
      </p:sp>
    </p:spTree>
    <p:extLst>
      <p:ext uri="{BB962C8B-B14F-4D97-AF65-F5344CB8AC3E}">
        <p14:creationId xmlns:p14="http://schemas.microsoft.com/office/powerpoint/2010/main" val="2740029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4AED8A2-34F3-422B-A1CF-33F585687D7E}"/>
              </a:ext>
            </a:extLst>
          </p:cNvPr>
          <p:cNvSpPr>
            <a:spLocks noGrp="1"/>
          </p:cNvSpPr>
          <p:nvPr>
            <p:ph type="title"/>
          </p:nvPr>
        </p:nvSpPr>
        <p:spPr/>
        <p:txBody>
          <a:bodyPr/>
          <a:lstStyle/>
          <a:p>
            <a:r>
              <a:rPr lang="sv-SE"/>
              <a:t>Källor</a:t>
            </a:r>
            <a:br>
              <a:rPr lang="sv-SE"/>
            </a:br>
            <a:endParaRPr lang="sv-SE"/>
          </a:p>
        </p:txBody>
      </p:sp>
      <p:sp>
        <p:nvSpPr>
          <p:cNvPr id="6" name="Slide Number Placeholder 5">
            <a:extLst>
              <a:ext uri="{FF2B5EF4-FFF2-40B4-BE49-F238E27FC236}">
                <a16:creationId xmlns:a16="http://schemas.microsoft.com/office/drawing/2014/main" id="{5AD2C19C-E912-B8B9-F81B-A4D454D83D18}"/>
              </a:ext>
            </a:extLst>
          </p:cNvPr>
          <p:cNvSpPr>
            <a:spLocks noGrp="1"/>
          </p:cNvSpPr>
          <p:nvPr>
            <p:ph type="sldNum" sz="quarter" idx="11"/>
          </p:nvPr>
        </p:nvSpPr>
        <p:spPr/>
        <p:txBody>
          <a:bodyPr/>
          <a:lstStyle/>
          <a:p>
            <a:fld id="{4EF126C7-24CB-41BE-8327-5CF4F4F9B55B}" type="slidenum">
              <a:rPr lang="sv-SE" smtClean="0"/>
              <a:pPr/>
              <a:t>21</a:t>
            </a:fld>
            <a:endParaRPr lang="sv-SE"/>
          </a:p>
        </p:txBody>
      </p:sp>
      <p:sp>
        <p:nvSpPr>
          <p:cNvPr id="3" name="TextBox 2">
            <a:extLst>
              <a:ext uri="{FF2B5EF4-FFF2-40B4-BE49-F238E27FC236}">
                <a16:creationId xmlns:a16="http://schemas.microsoft.com/office/drawing/2014/main" id="{148F0F0D-020F-0A79-EA5D-2797183DDF7C}"/>
              </a:ext>
            </a:extLst>
          </p:cNvPr>
          <p:cNvSpPr txBox="1"/>
          <p:nvPr/>
        </p:nvSpPr>
        <p:spPr>
          <a:xfrm>
            <a:off x="636889" y="979437"/>
            <a:ext cx="10612536" cy="4905949"/>
          </a:xfrm>
          <a:prstGeom prst="rect">
            <a:avLst/>
          </a:prstGeom>
        </p:spPr>
        <p:txBody>
          <a:bodyPr vert="horz" wrap="square" lIns="0" tIns="45720" rIns="91440" bIns="45720" rtlCol="0" anchor="t">
            <a:noAutofit/>
          </a:bodyPr>
          <a:lstStyle/>
          <a:p>
            <a:pPr marL="228600" indent="-228600" algn="l">
              <a:spcAft>
                <a:spcPts val="600"/>
              </a:spcAft>
              <a:buFont typeface="+mj-lt"/>
              <a:buAutoNum type="arabicPeriod"/>
            </a:pPr>
            <a:r>
              <a:rPr lang="sv-SE" sz="1200"/>
              <a:t>Socialdepartementet. Uppdrag för att ta fram förslag till en nationell plan för nationell vårdförmedling (S2023/02117 (delvis)). Stockholm: Regeringskansliet; 2023. Hämtad 2025-03-12 från https://www.regeringen.se/uppdrag-att-ta-fram-forslag-till-en-nationell-plan-for-nationell-vardformedling-s2023_02117-delvis</a:t>
            </a:r>
          </a:p>
          <a:p>
            <a:pPr marL="228600" indent="-228600" algn="l">
              <a:spcAft>
                <a:spcPts val="600"/>
              </a:spcAft>
              <a:buFont typeface="+mj-lt"/>
              <a:buAutoNum type="arabicPeriod"/>
            </a:pPr>
            <a:r>
              <a:rPr lang="sv-SE" sz="1200"/>
              <a:t>1177. Vårdgarantin. Hämtad 2025-03-31 från: https://www.1177.se/sa-fungerar-varden/lagar-och-bestammelser/vardgaranti/</a:t>
            </a:r>
          </a:p>
          <a:p>
            <a:pPr marL="228600" indent="-228600" algn="l">
              <a:spcAft>
                <a:spcPts val="600"/>
              </a:spcAft>
              <a:buFont typeface="+mj-lt"/>
              <a:buAutoNum type="arabicPeriod"/>
            </a:pPr>
            <a:r>
              <a:rPr lang="sv-SE" sz="1200"/>
              <a:t>En för alla. Erfarenheter av patientmedverkan i styrning och ledning av hälso- och sjukvården. Stockholm: Myndigheten för vård- och omsorgsanalys; 2024. PM 2024:1. Hämtad 2025-03-11 från https://www.vardanalys.se/digital-publikation/en-for-alla/</a:t>
            </a:r>
          </a:p>
          <a:p>
            <a:pPr marL="228600" indent="-228600" algn="l">
              <a:spcAft>
                <a:spcPts val="600"/>
              </a:spcAft>
              <a:buFont typeface="+mj-lt"/>
              <a:buAutoNum type="arabicPeriod"/>
            </a:pPr>
            <a:r>
              <a:rPr lang="sv-SE" sz="1200" err="1"/>
              <a:t>Carman</a:t>
            </a:r>
            <a:r>
              <a:rPr lang="sv-SE" sz="1200"/>
              <a:t> KL, </a:t>
            </a:r>
            <a:r>
              <a:rPr lang="sv-SE" sz="1200" err="1"/>
              <a:t>Dardess</a:t>
            </a:r>
            <a:r>
              <a:rPr lang="sv-SE" sz="1200"/>
              <a:t> P, </a:t>
            </a:r>
            <a:r>
              <a:rPr lang="sv-SE" sz="1200" err="1"/>
              <a:t>Maurer</a:t>
            </a:r>
            <a:r>
              <a:rPr lang="sv-SE" sz="1200"/>
              <a:t> M, </a:t>
            </a:r>
            <a:r>
              <a:rPr lang="sv-SE" sz="1200" err="1"/>
              <a:t>Sofaer</a:t>
            </a:r>
            <a:r>
              <a:rPr lang="sv-SE" sz="1200"/>
              <a:t> S, Adams K, Bechtel C, et al. Patient And </a:t>
            </a:r>
            <a:r>
              <a:rPr lang="sv-SE" sz="1200" err="1"/>
              <a:t>Family</a:t>
            </a:r>
            <a:r>
              <a:rPr lang="sv-SE" sz="1200"/>
              <a:t> </a:t>
            </a:r>
            <a:r>
              <a:rPr lang="sv-SE" sz="1200" err="1"/>
              <a:t>Engagement</a:t>
            </a:r>
            <a:r>
              <a:rPr lang="sv-SE" sz="1200"/>
              <a:t>: A </a:t>
            </a:r>
            <a:r>
              <a:rPr lang="sv-SE" sz="1200" err="1"/>
              <a:t>Framework</a:t>
            </a:r>
            <a:r>
              <a:rPr lang="sv-SE" sz="1200"/>
              <a:t> for </a:t>
            </a:r>
            <a:r>
              <a:rPr lang="sv-SE" sz="1200" err="1"/>
              <a:t>Understanding</a:t>
            </a:r>
            <a:r>
              <a:rPr lang="sv-SE" sz="1200"/>
              <a:t> The Elements And Developing Interventions And </a:t>
            </a:r>
            <a:r>
              <a:rPr lang="sv-SE" sz="1200" err="1"/>
              <a:t>Policies</a:t>
            </a:r>
            <a:r>
              <a:rPr lang="sv-SE" sz="1200"/>
              <a:t>. Health </a:t>
            </a:r>
            <a:r>
              <a:rPr lang="sv-SE" sz="1200" err="1"/>
              <a:t>Aff</a:t>
            </a:r>
            <a:r>
              <a:rPr lang="sv-SE" sz="1200"/>
              <a:t> 2013;32: 223-231. Hämtad 2025-03-12 från: https://www.healthaffairs.org/doi/10.1377/hlthaff.2012.1133</a:t>
            </a:r>
          </a:p>
          <a:p>
            <a:pPr marL="228600" indent="-228600" algn="l">
              <a:spcAft>
                <a:spcPts val="600"/>
              </a:spcAft>
              <a:buFont typeface="+mj-lt"/>
              <a:buAutoNum type="arabicPeriod"/>
            </a:pPr>
            <a:r>
              <a:rPr lang="sv-SE" sz="1200"/>
              <a:t>Låt den rätte komma in: hur har tillgängligheten påverkats av apoteksomregleringen, vårdavtalet samt vårdgarantin och </a:t>
            </a:r>
            <a:r>
              <a:rPr lang="sv-SE" sz="1200" err="1"/>
              <a:t>Kömiljarden</a:t>
            </a:r>
            <a:r>
              <a:rPr lang="sv-SE" sz="1200"/>
              <a:t>? Stockholm: Myndigheten för vård- och omsorgsanalys; 2014. Rapport: 2014:3. Hämtad: 2025-03-11 från https://www.vardanalys.se/rapporter/lat-den-ratte-komma-in/</a:t>
            </a:r>
          </a:p>
          <a:p>
            <a:pPr marL="228600" indent="-228600" algn="l">
              <a:spcAft>
                <a:spcPts val="600"/>
              </a:spcAft>
              <a:buFont typeface="+mj-lt"/>
              <a:buAutoNum type="arabicPeriod"/>
            </a:pPr>
            <a:r>
              <a:rPr lang="sv-SE" sz="1200"/>
              <a:t>Ibrahim F, Sandström P, Björnsson B, Larsson AL, Drott J. ’I </a:t>
            </a:r>
            <a:r>
              <a:rPr lang="sv-SE" sz="1200" err="1"/>
              <a:t>want</a:t>
            </a:r>
            <a:r>
              <a:rPr lang="sv-SE" sz="1200"/>
              <a:t> to </a:t>
            </a:r>
            <a:r>
              <a:rPr lang="sv-SE" sz="1200" err="1"/>
              <a:t>know</a:t>
            </a:r>
            <a:r>
              <a:rPr lang="sv-SE" sz="1200"/>
              <a:t> </a:t>
            </a:r>
            <a:r>
              <a:rPr lang="sv-SE" sz="1200" err="1"/>
              <a:t>why</a:t>
            </a:r>
            <a:r>
              <a:rPr lang="sv-SE" sz="1200"/>
              <a:t> and </a:t>
            </a:r>
            <a:r>
              <a:rPr lang="sv-SE" sz="1200" err="1"/>
              <a:t>need</a:t>
            </a:r>
            <a:r>
              <a:rPr lang="sv-SE" sz="1200"/>
              <a:t> to be </a:t>
            </a:r>
            <a:r>
              <a:rPr lang="sv-SE" sz="1200" err="1"/>
              <a:t>involved</a:t>
            </a:r>
            <a:r>
              <a:rPr lang="sv-SE" sz="1200"/>
              <a:t> in my </a:t>
            </a:r>
            <a:r>
              <a:rPr lang="sv-SE" sz="1200" err="1"/>
              <a:t>own</a:t>
            </a:r>
            <a:r>
              <a:rPr lang="sv-SE" sz="1200"/>
              <a:t> </a:t>
            </a:r>
            <a:r>
              <a:rPr lang="sv-SE" sz="1200" err="1"/>
              <a:t>care</a:t>
            </a:r>
            <a:r>
              <a:rPr lang="sv-SE" sz="1200"/>
              <a:t>…’: a </a:t>
            </a:r>
            <a:r>
              <a:rPr lang="sv-SE" sz="1200" err="1"/>
              <a:t>qualitative</a:t>
            </a:r>
            <a:r>
              <a:rPr lang="sv-SE" sz="1200"/>
              <a:t> </a:t>
            </a:r>
            <a:r>
              <a:rPr lang="sv-SE" sz="1200" err="1"/>
              <a:t>interview</a:t>
            </a:r>
            <a:r>
              <a:rPr lang="sv-SE" sz="1200"/>
              <a:t> </a:t>
            </a:r>
            <a:r>
              <a:rPr lang="sv-SE" sz="1200" err="1"/>
              <a:t>study</a:t>
            </a:r>
            <a:r>
              <a:rPr lang="sv-SE" sz="1200"/>
              <a:t> </a:t>
            </a:r>
            <a:r>
              <a:rPr lang="sv-SE" sz="1200" err="1"/>
              <a:t>with</a:t>
            </a:r>
            <a:r>
              <a:rPr lang="sv-SE" sz="1200"/>
              <a:t> liver, </a:t>
            </a:r>
            <a:r>
              <a:rPr lang="sv-SE" sz="1200" err="1"/>
              <a:t>bile</a:t>
            </a:r>
            <a:r>
              <a:rPr lang="sv-SE" sz="1200"/>
              <a:t> </a:t>
            </a:r>
            <a:r>
              <a:rPr lang="sv-SE" sz="1200" err="1"/>
              <a:t>duct</a:t>
            </a:r>
            <a:r>
              <a:rPr lang="sv-SE" sz="1200"/>
              <a:t> or </a:t>
            </a:r>
            <a:r>
              <a:rPr lang="sv-SE" sz="1200" err="1"/>
              <a:t>pancreatic</a:t>
            </a:r>
            <a:r>
              <a:rPr lang="sv-SE" sz="1200"/>
              <a:t> cancer patients </a:t>
            </a:r>
            <a:r>
              <a:rPr lang="sv-SE" sz="1200" err="1"/>
              <a:t>about</a:t>
            </a:r>
            <a:r>
              <a:rPr lang="sv-SE" sz="1200"/>
              <a:t> </a:t>
            </a:r>
            <a:r>
              <a:rPr lang="sv-SE" sz="1200" err="1"/>
              <a:t>their</a:t>
            </a:r>
            <a:r>
              <a:rPr lang="sv-SE" sz="1200"/>
              <a:t> </a:t>
            </a:r>
            <a:r>
              <a:rPr lang="sv-SE" sz="1200" err="1"/>
              <a:t>experiences</a:t>
            </a:r>
            <a:r>
              <a:rPr lang="sv-SE" sz="1200"/>
              <a:t> </a:t>
            </a:r>
            <a:r>
              <a:rPr lang="sv-SE" sz="1200" err="1"/>
              <a:t>with</a:t>
            </a:r>
            <a:r>
              <a:rPr lang="sv-SE" sz="1200"/>
              <a:t> </a:t>
            </a:r>
            <a:r>
              <a:rPr lang="sv-SE" sz="1200" err="1"/>
              <a:t>involvement</a:t>
            </a:r>
            <a:r>
              <a:rPr lang="sv-SE" sz="1200"/>
              <a:t> in </a:t>
            </a:r>
            <a:r>
              <a:rPr lang="sv-SE" sz="1200" err="1"/>
              <a:t>care</a:t>
            </a:r>
            <a:r>
              <a:rPr lang="sv-SE" sz="1200"/>
              <a:t>. </a:t>
            </a:r>
            <a:r>
              <a:rPr lang="sv-SE" sz="1200" err="1"/>
              <a:t>Supportive</a:t>
            </a:r>
            <a:r>
              <a:rPr lang="sv-SE" sz="1200"/>
              <a:t> Care in Cancer 2019;27: 2561-2567. Hämtad 2025-03-12 från: https://www.ncbi.nlm.nih.gov/pmc/articles/PMC6541569/</a:t>
            </a:r>
          </a:p>
          <a:p>
            <a:pPr marL="228600" indent="-228600" algn="l">
              <a:spcAft>
                <a:spcPts val="600"/>
              </a:spcAft>
              <a:buFont typeface="+mj-lt"/>
              <a:buAutoNum type="arabicPeriod"/>
            </a:pPr>
            <a:r>
              <a:rPr lang="sv-SE" sz="1200" err="1"/>
              <a:t>Sørensen</a:t>
            </a:r>
            <a:r>
              <a:rPr lang="sv-SE" sz="1200"/>
              <a:t> K, Van den </a:t>
            </a:r>
            <a:r>
              <a:rPr lang="sv-SE" sz="1200" err="1"/>
              <a:t>Broucke</a:t>
            </a:r>
            <a:r>
              <a:rPr lang="sv-SE" sz="1200"/>
              <a:t> S, </a:t>
            </a:r>
            <a:r>
              <a:rPr lang="sv-SE" sz="1200" err="1"/>
              <a:t>Fullam</a:t>
            </a:r>
            <a:r>
              <a:rPr lang="sv-SE" sz="1200"/>
              <a:t> J, Doyle G, Pelikan J, </a:t>
            </a:r>
            <a:r>
              <a:rPr lang="sv-SE" sz="1200" err="1"/>
              <a:t>Slonska</a:t>
            </a:r>
            <a:r>
              <a:rPr lang="sv-SE" sz="1200"/>
              <a:t> Z, et al. Health literacy and public </a:t>
            </a:r>
            <a:r>
              <a:rPr lang="sv-SE" sz="1200" err="1"/>
              <a:t>health</a:t>
            </a:r>
            <a:r>
              <a:rPr lang="sv-SE" sz="1200"/>
              <a:t>: A </a:t>
            </a:r>
            <a:r>
              <a:rPr lang="sv-SE" sz="1200" err="1"/>
              <a:t>systematic</a:t>
            </a:r>
            <a:r>
              <a:rPr lang="sv-SE" sz="1200"/>
              <a:t> </a:t>
            </a:r>
            <a:r>
              <a:rPr lang="sv-SE" sz="1200" err="1"/>
              <a:t>review</a:t>
            </a:r>
            <a:r>
              <a:rPr lang="sv-SE" sz="1200"/>
              <a:t> and integration </a:t>
            </a:r>
            <a:r>
              <a:rPr lang="sv-SE" sz="1200" err="1"/>
              <a:t>of</a:t>
            </a:r>
            <a:r>
              <a:rPr lang="sv-SE" sz="1200"/>
              <a:t> definitions and </a:t>
            </a:r>
            <a:r>
              <a:rPr lang="sv-SE" sz="1200" err="1"/>
              <a:t>models</a:t>
            </a:r>
            <a:r>
              <a:rPr lang="sv-SE" sz="1200"/>
              <a:t>. BMC Public Health 2012; 12:80. Hämtad 2025-03-12 från https://doi.org/10.1186/1471-2458-12-80.</a:t>
            </a:r>
          </a:p>
          <a:p>
            <a:pPr marL="228600" indent="-228600" algn="l">
              <a:spcAft>
                <a:spcPts val="600"/>
              </a:spcAft>
              <a:buFont typeface="+mj-lt"/>
              <a:buAutoNum type="arabicPeriod"/>
            </a:pPr>
            <a:r>
              <a:rPr lang="sv-SE" sz="1200"/>
              <a:t>Karolinska Institutet. </a:t>
            </a:r>
            <a:r>
              <a:rPr lang="sv-SE" sz="1200" err="1"/>
              <a:t>Hälsolitteracitet</a:t>
            </a:r>
            <a:r>
              <a:rPr lang="sv-SE" sz="1200"/>
              <a:t> Svensk </a:t>
            </a:r>
            <a:r>
              <a:rPr lang="sv-SE" sz="1200" err="1"/>
              <a:t>MeSH</a:t>
            </a:r>
            <a:r>
              <a:rPr lang="sv-SE" sz="1200"/>
              <a:t>. Hämtad 2025-03-12 från https://mesh.kib.ki.se/term/D057220/health-literacy</a:t>
            </a:r>
          </a:p>
          <a:p>
            <a:pPr marL="228600" indent="-228600" algn="l">
              <a:spcAft>
                <a:spcPts val="600"/>
              </a:spcAft>
              <a:buFont typeface="+mj-lt"/>
              <a:buAutoNum type="arabicPeriod"/>
            </a:pPr>
            <a:r>
              <a:rPr lang="sv-SE" sz="1200" err="1"/>
              <a:t>Sørensen</a:t>
            </a:r>
            <a:r>
              <a:rPr lang="sv-SE" sz="1200"/>
              <a:t> K, Pelikan JM, </a:t>
            </a:r>
            <a:r>
              <a:rPr lang="sv-SE" sz="1200" err="1"/>
              <a:t>Röthlin</a:t>
            </a:r>
            <a:r>
              <a:rPr lang="sv-SE" sz="1200"/>
              <a:t> F, </a:t>
            </a:r>
            <a:r>
              <a:rPr lang="sv-SE" sz="1200" err="1"/>
              <a:t>Ganahl</a:t>
            </a:r>
            <a:r>
              <a:rPr lang="sv-SE" sz="1200"/>
              <a:t> K, </a:t>
            </a:r>
            <a:r>
              <a:rPr lang="sv-SE" sz="1200" err="1"/>
              <a:t>Slonska</a:t>
            </a:r>
            <a:r>
              <a:rPr lang="sv-SE" sz="1200"/>
              <a:t> Z, Doyle G, et al. Health literacy in </a:t>
            </a:r>
            <a:r>
              <a:rPr lang="sv-SE" sz="1200" err="1"/>
              <a:t>Europe</a:t>
            </a:r>
            <a:r>
              <a:rPr lang="sv-SE" sz="1200"/>
              <a:t>: </a:t>
            </a:r>
            <a:r>
              <a:rPr lang="sv-SE" sz="1200" err="1"/>
              <a:t>comparative</a:t>
            </a:r>
            <a:r>
              <a:rPr lang="sv-SE" sz="1200"/>
              <a:t> </a:t>
            </a:r>
            <a:r>
              <a:rPr lang="sv-SE" sz="1200" err="1"/>
              <a:t>results</a:t>
            </a:r>
            <a:r>
              <a:rPr lang="sv-SE" sz="1200"/>
              <a:t> </a:t>
            </a:r>
            <a:r>
              <a:rPr lang="sv-SE" sz="1200" err="1"/>
              <a:t>of</a:t>
            </a:r>
            <a:r>
              <a:rPr lang="sv-SE" sz="1200"/>
              <a:t> the </a:t>
            </a:r>
            <a:r>
              <a:rPr lang="sv-SE" sz="1200" err="1"/>
              <a:t>European</a:t>
            </a:r>
            <a:r>
              <a:rPr lang="sv-SE" sz="1200"/>
              <a:t> </a:t>
            </a:r>
            <a:r>
              <a:rPr lang="sv-SE" sz="1200" err="1"/>
              <a:t>health</a:t>
            </a:r>
            <a:r>
              <a:rPr lang="sv-SE" sz="1200"/>
              <a:t> literacy survey (HLS-EU). </a:t>
            </a:r>
            <a:r>
              <a:rPr lang="sv-SE" sz="1200" err="1"/>
              <a:t>Eur</a:t>
            </a:r>
            <a:r>
              <a:rPr lang="sv-SE" sz="1200"/>
              <a:t> J Public Health 2015; 25: 1053-1058. Hämtad 2025-03-12 från: https://doi.org/10.1093/eurpub/ckv043</a:t>
            </a:r>
          </a:p>
          <a:p>
            <a:pPr marL="228600" indent="-228600" algn="l">
              <a:spcAft>
                <a:spcPts val="600"/>
              </a:spcAft>
              <a:buFont typeface="+mj-lt"/>
              <a:buAutoNum type="arabicPeriod"/>
            </a:pPr>
            <a:r>
              <a:rPr lang="sv-SE" sz="1200" err="1"/>
              <a:t>Victoor</a:t>
            </a:r>
            <a:r>
              <a:rPr lang="sv-SE" sz="1200"/>
              <a:t> A, </a:t>
            </a:r>
            <a:r>
              <a:rPr lang="sv-SE" sz="1200" err="1"/>
              <a:t>Delnoij</a:t>
            </a:r>
            <a:r>
              <a:rPr lang="sv-SE" sz="1200"/>
              <a:t> DM, </a:t>
            </a:r>
            <a:r>
              <a:rPr lang="sv-SE" sz="1200" err="1"/>
              <a:t>Friele</a:t>
            </a:r>
            <a:r>
              <a:rPr lang="sv-SE" sz="1200"/>
              <a:t> RD, </a:t>
            </a:r>
            <a:r>
              <a:rPr lang="sv-SE" sz="1200" err="1"/>
              <a:t>Rademakers</a:t>
            </a:r>
            <a:r>
              <a:rPr lang="sv-SE" sz="1200"/>
              <a:t> JJ. Determinants </a:t>
            </a:r>
            <a:r>
              <a:rPr lang="sv-SE" sz="1200" err="1"/>
              <a:t>of</a:t>
            </a:r>
            <a:r>
              <a:rPr lang="sv-SE" sz="1200"/>
              <a:t> patient choice </a:t>
            </a:r>
            <a:r>
              <a:rPr lang="sv-SE" sz="1200" err="1"/>
              <a:t>of</a:t>
            </a:r>
            <a:r>
              <a:rPr lang="sv-SE" sz="1200"/>
              <a:t> </a:t>
            </a:r>
            <a:r>
              <a:rPr lang="sv-SE" sz="1200" err="1"/>
              <a:t>healthcare</a:t>
            </a:r>
            <a:r>
              <a:rPr lang="sv-SE" sz="1200"/>
              <a:t> </a:t>
            </a:r>
            <a:r>
              <a:rPr lang="sv-SE" sz="1200" err="1"/>
              <a:t>providers</a:t>
            </a:r>
            <a:r>
              <a:rPr lang="sv-SE" sz="1200"/>
              <a:t>: a </a:t>
            </a:r>
            <a:r>
              <a:rPr lang="sv-SE" sz="1200" err="1"/>
              <a:t>scoping</a:t>
            </a:r>
            <a:r>
              <a:rPr lang="sv-SE" sz="1200"/>
              <a:t> </a:t>
            </a:r>
            <a:r>
              <a:rPr lang="sv-SE" sz="1200" err="1"/>
              <a:t>review</a:t>
            </a:r>
            <a:r>
              <a:rPr lang="sv-SE" sz="1200"/>
              <a:t>. BMC Health </a:t>
            </a:r>
            <a:r>
              <a:rPr lang="sv-SE" sz="1200" err="1"/>
              <a:t>Serv</a:t>
            </a:r>
            <a:r>
              <a:rPr lang="sv-SE" sz="1200"/>
              <a:t> Res 2012; 12: 272. Hämtad 2025-03-12 från https://doi.org/10.1186/1472-6963-12-272</a:t>
            </a:r>
          </a:p>
          <a:p>
            <a:pPr marL="228600" indent="-228600" algn="l">
              <a:spcAft>
                <a:spcPts val="600"/>
              </a:spcAft>
              <a:buFont typeface="+mj-lt"/>
              <a:buAutoNum type="arabicPeriod"/>
            </a:pPr>
            <a:r>
              <a:rPr lang="sv-SE" sz="1200" err="1"/>
              <a:t>Coulter</a:t>
            </a:r>
            <a:r>
              <a:rPr lang="sv-SE" sz="1200"/>
              <a:t> A, </a:t>
            </a:r>
            <a:r>
              <a:rPr lang="sv-SE" sz="1200" err="1"/>
              <a:t>Ellins</a:t>
            </a:r>
            <a:r>
              <a:rPr lang="sv-SE" sz="1200"/>
              <a:t> J. </a:t>
            </a:r>
            <a:r>
              <a:rPr lang="sv-SE" sz="1200" err="1"/>
              <a:t>Effectiveness</a:t>
            </a:r>
            <a:r>
              <a:rPr lang="sv-SE" sz="1200"/>
              <a:t> </a:t>
            </a:r>
            <a:r>
              <a:rPr lang="sv-SE" sz="1200" err="1"/>
              <a:t>of</a:t>
            </a:r>
            <a:r>
              <a:rPr lang="sv-SE" sz="1200"/>
              <a:t> </a:t>
            </a:r>
            <a:r>
              <a:rPr lang="sv-SE" sz="1200" err="1"/>
              <a:t>strategies</a:t>
            </a:r>
            <a:r>
              <a:rPr lang="sv-SE" sz="1200"/>
              <a:t> for </a:t>
            </a:r>
            <a:r>
              <a:rPr lang="sv-SE" sz="1200" err="1"/>
              <a:t>informing</a:t>
            </a:r>
            <a:r>
              <a:rPr lang="sv-SE" sz="1200"/>
              <a:t>, </a:t>
            </a:r>
            <a:r>
              <a:rPr lang="sv-SE" sz="1200" err="1"/>
              <a:t>educating</a:t>
            </a:r>
            <a:r>
              <a:rPr lang="sv-SE" sz="1200"/>
              <a:t>, and </a:t>
            </a:r>
            <a:r>
              <a:rPr lang="sv-SE" sz="1200" err="1"/>
              <a:t>involving</a:t>
            </a:r>
            <a:r>
              <a:rPr lang="sv-SE" sz="1200"/>
              <a:t> patients. BMJ 2007; 225: 24–27. Hämtad 2025-03-11 från: https://www.ncbi.nlm.nih.gov/pmc/articles/PMC1910640/</a:t>
            </a:r>
          </a:p>
        </p:txBody>
      </p:sp>
    </p:spTree>
    <p:extLst>
      <p:ext uri="{BB962C8B-B14F-4D97-AF65-F5344CB8AC3E}">
        <p14:creationId xmlns:p14="http://schemas.microsoft.com/office/powerpoint/2010/main" val="3615794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63D6D-AD35-9D61-2652-55CDCB680775}"/>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5BEF30B0-D351-3B54-D828-DDF91E3CFD42}"/>
              </a:ext>
            </a:extLst>
          </p:cNvPr>
          <p:cNvSpPr>
            <a:spLocks noGrp="1"/>
          </p:cNvSpPr>
          <p:nvPr>
            <p:ph type="title"/>
          </p:nvPr>
        </p:nvSpPr>
        <p:spPr/>
        <p:txBody>
          <a:bodyPr/>
          <a:lstStyle/>
          <a:p>
            <a:r>
              <a:rPr lang="sv-SE"/>
              <a:t>Källor</a:t>
            </a:r>
            <a:br>
              <a:rPr lang="sv-SE"/>
            </a:br>
            <a:endParaRPr lang="sv-SE"/>
          </a:p>
        </p:txBody>
      </p:sp>
      <p:sp>
        <p:nvSpPr>
          <p:cNvPr id="6" name="Slide Number Placeholder 5">
            <a:extLst>
              <a:ext uri="{FF2B5EF4-FFF2-40B4-BE49-F238E27FC236}">
                <a16:creationId xmlns:a16="http://schemas.microsoft.com/office/drawing/2014/main" id="{B9CEB749-EFB0-3F26-3671-6ADFAC098703}"/>
              </a:ext>
            </a:extLst>
          </p:cNvPr>
          <p:cNvSpPr>
            <a:spLocks noGrp="1"/>
          </p:cNvSpPr>
          <p:nvPr>
            <p:ph type="sldNum" sz="quarter" idx="11"/>
          </p:nvPr>
        </p:nvSpPr>
        <p:spPr/>
        <p:txBody>
          <a:bodyPr/>
          <a:lstStyle/>
          <a:p>
            <a:fld id="{4EF126C7-24CB-41BE-8327-5CF4F4F9B55B}" type="slidenum">
              <a:rPr lang="sv-SE" smtClean="0"/>
              <a:pPr/>
              <a:t>22</a:t>
            </a:fld>
            <a:endParaRPr lang="sv-SE"/>
          </a:p>
        </p:txBody>
      </p:sp>
      <p:sp>
        <p:nvSpPr>
          <p:cNvPr id="3" name="TextBox 2">
            <a:extLst>
              <a:ext uri="{FF2B5EF4-FFF2-40B4-BE49-F238E27FC236}">
                <a16:creationId xmlns:a16="http://schemas.microsoft.com/office/drawing/2014/main" id="{F2EF44D6-A5D1-B00D-D8EF-47B703B32D2B}"/>
              </a:ext>
            </a:extLst>
          </p:cNvPr>
          <p:cNvSpPr txBox="1"/>
          <p:nvPr/>
        </p:nvSpPr>
        <p:spPr>
          <a:xfrm>
            <a:off x="636889" y="979437"/>
            <a:ext cx="10612536" cy="4905949"/>
          </a:xfrm>
          <a:prstGeom prst="rect">
            <a:avLst/>
          </a:prstGeom>
        </p:spPr>
        <p:txBody>
          <a:bodyPr vert="horz" wrap="square" lIns="0" tIns="45720" rIns="91440" bIns="45720" rtlCol="0" anchor="t">
            <a:noAutofit/>
          </a:bodyPr>
          <a:lstStyle/>
          <a:p>
            <a:pPr marL="228600" indent="-228600" algn="l">
              <a:spcAft>
                <a:spcPts val="600"/>
              </a:spcAft>
              <a:buFont typeface="+mj-lt"/>
              <a:buAutoNum type="arabicPeriod" startAt="12"/>
            </a:pPr>
            <a:r>
              <a:rPr lang="sv-SE" sz="1200"/>
              <a:t>National Action Plan to </a:t>
            </a:r>
            <a:r>
              <a:rPr lang="sv-SE" sz="1200" err="1"/>
              <a:t>Improve</a:t>
            </a:r>
            <a:r>
              <a:rPr lang="sv-SE" sz="1200"/>
              <a:t> Health Literacy. Washington, DC: U.S. </a:t>
            </a:r>
            <a:r>
              <a:rPr lang="sv-SE" sz="1200" err="1"/>
              <a:t>Department</a:t>
            </a:r>
            <a:r>
              <a:rPr lang="sv-SE" sz="1200"/>
              <a:t> </a:t>
            </a:r>
            <a:r>
              <a:rPr lang="sv-SE" sz="1200" err="1"/>
              <a:t>of</a:t>
            </a:r>
            <a:r>
              <a:rPr lang="sv-SE" sz="1200"/>
              <a:t> Health and Human Services, Office </a:t>
            </a:r>
            <a:r>
              <a:rPr lang="sv-SE" sz="1200" err="1"/>
              <a:t>of</a:t>
            </a:r>
            <a:r>
              <a:rPr lang="sv-SE" sz="1200"/>
              <a:t> </a:t>
            </a:r>
            <a:r>
              <a:rPr lang="sv-SE" sz="1200" err="1"/>
              <a:t>Disease</a:t>
            </a:r>
            <a:r>
              <a:rPr lang="sv-SE" sz="1200"/>
              <a:t> Prevention and Health Promotion; 2010. Hämtad 2025-03-18 från https://odphp.health.gov/sites/default/files/201909/Health_Literacy_Action_Plan.pdf</a:t>
            </a:r>
          </a:p>
          <a:p>
            <a:pPr marL="228600" indent="-228600" algn="l">
              <a:spcAft>
                <a:spcPts val="600"/>
              </a:spcAft>
              <a:buFont typeface="+mj-lt"/>
              <a:buAutoNum type="arabicPeriod" startAt="13"/>
            </a:pPr>
            <a:r>
              <a:rPr lang="sv-SE" sz="1200"/>
              <a:t>SCB. Undersökning om digitala tjänster inom hälso- och sjukvård 2023 Resultatrapport. Stockholm: E-hälsomyndigheten; 2024. Hämtad 2023-03-17 från: https://www.ehalsomyndigheten.se/globalassets/ehm/3_om-oss/rapporter/rapporter_ovriga-rapporter/resultatrapport-digitala-tjanster-inom-halso--och-sjukvard-2023.pdf</a:t>
            </a:r>
          </a:p>
          <a:p>
            <a:pPr marL="228600" indent="-228600" algn="l">
              <a:spcAft>
                <a:spcPts val="600"/>
              </a:spcAft>
              <a:buFont typeface="+mj-lt"/>
              <a:buAutoNum type="arabicPeriod" startAt="13"/>
            </a:pPr>
            <a:r>
              <a:rPr lang="sv-SE" sz="1200"/>
              <a:t>Internetstiftelsen. Svenskarna och internet 2024. Stockholm: Internetstiftelsen; 2024. Hämtad 2025-03-18 från https://svenskarnaochinternet.se/rapporter/svenskarna-och-internet-2024/</a:t>
            </a:r>
          </a:p>
          <a:p>
            <a:pPr marL="228600" indent="-228600" algn="l">
              <a:spcAft>
                <a:spcPts val="600"/>
              </a:spcAft>
              <a:buFont typeface="+mj-lt"/>
              <a:buAutoNum type="arabicPeriod" startAt="15"/>
            </a:pPr>
            <a:r>
              <a:rPr lang="sv-SE" sz="1200" err="1"/>
              <a:t>Mazzi</a:t>
            </a:r>
            <a:r>
              <a:rPr lang="sv-SE" sz="1200"/>
              <a:t> MA, </a:t>
            </a:r>
            <a:r>
              <a:rPr lang="sv-SE" sz="1200" err="1"/>
              <a:t>Rimondini</a:t>
            </a:r>
            <a:r>
              <a:rPr lang="sv-SE" sz="1200"/>
              <a:t> M, </a:t>
            </a:r>
            <a:r>
              <a:rPr lang="sv-SE" sz="1200" err="1"/>
              <a:t>Deveugele</a:t>
            </a:r>
            <a:r>
              <a:rPr lang="sv-SE" sz="1200"/>
              <a:t> M, Zimmermann C, Moretti F, van </a:t>
            </a:r>
            <a:r>
              <a:rPr lang="sv-SE" sz="1200" err="1"/>
              <a:t>Vliet</a:t>
            </a:r>
            <a:r>
              <a:rPr lang="sv-SE" sz="1200"/>
              <a:t> L, et al. </a:t>
            </a:r>
            <a:r>
              <a:rPr lang="sv-SE" sz="1200" err="1"/>
              <a:t>What</a:t>
            </a:r>
            <a:r>
              <a:rPr lang="sv-SE" sz="1200"/>
              <a:t> do </a:t>
            </a:r>
            <a:r>
              <a:rPr lang="sv-SE" sz="1200" err="1"/>
              <a:t>people</a:t>
            </a:r>
            <a:r>
              <a:rPr lang="sv-SE" sz="1200"/>
              <a:t> </a:t>
            </a:r>
            <a:r>
              <a:rPr lang="sv-SE" sz="1200" err="1"/>
              <a:t>appreciate</a:t>
            </a:r>
            <a:r>
              <a:rPr lang="sv-SE" sz="1200"/>
              <a:t> in </a:t>
            </a:r>
            <a:r>
              <a:rPr lang="sv-SE" sz="1200" err="1"/>
              <a:t>physicians</a:t>
            </a:r>
            <a:r>
              <a:rPr lang="sv-SE" sz="1200"/>
              <a:t>' </a:t>
            </a:r>
            <a:r>
              <a:rPr lang="sv-SE" sz="1200" err="1"/>
              <a:t>communication</a:t>
            </a:r>
            <a:r>
              <a:rPr lang="sv-SE" sz="1200"/>
              <a:t>? An international </a:t>
            </a:r>
            <a:r>
              <a:rPr lang="sv-SE" sz="1200" err="1"/>
              <a:t>study</a:t>
            </a:r>
            <a:r>
              <a:rPr lang="sv-SE" sz="1200"/>
              <a:t> </a:t>
            </a:r>
            <a:r>
              <a:rPr lang="sv-SE" sz="1200" err="1"/>
              <a:t>with</a:t>
            </a:r>
            <a:r>
              <a:rPr lang="sv-SE" sz="1200"/>
              <a:t> focus </a:t>
            </a:r>
            <a:r>
              <a:rPr lang="sv-SE" sz="1200" err="1"/>
              <a:t>groups</a:t>
            </a:r>
            <a:r>
              <a:rPr lang="sv-SE" sz="1200"/>
              <a:t> </a:t>
            </a:r>
            <a:r>
              <a:rPr lang="sv-SE" sz="1200" err="1"/>
              <a:t>using</a:t>
            </a:r>
            <a:r>
              <a:rPr lang="sv-SE" sz="1200"/>
              <a:t> </a:t>
            </a:r>
            <a:r>
              <a:rPr lang="sv-SE" sz="1200" err="1"/>
              <a:t>videotaped</a:t>
            </a:r>
            <a:r>
              <a:rPr lang="sv-SE" sz="1200"/>
              <a:t> </a:t>
            </a:r>
            <a:r>
              <a:rPr lang="sv-SE" sz="1200" err="1"/>
              <a:t>medical</a:t>
            </a:r>
            <a:r>
              <a:rPr lang="sv-SE" sz="1200"/>
              <a:t> </a:t>
            </a:r>
            <a:r>
              <a:rPr lang="sv-SE" sz="1200" err="1"/>
              <a:t>consultations</a:t>
            </a:r>
            <a:r>
              <a:rPr lang="sv-SE" sz="1200"/>
              <a:t>. Health </a:t>
            </a:r>
            <a:r>
              <a:rPr lang="sv-SE" sz="1200" err="1"/>
              <a:t>Expect</a:t>
            </a:r>
            <a:r>
              <a:rPr lang="sv-SE" sz="1200"/>
              <a:t> </a:t>
            </a:r>
            <a:r>
              <a:rPr lang="sv-SE" sz="1200" err="1"/>
              <a:t>Int</a:t>
            </a:r>
            <a:r>
              <a:rPr lang="sv-SE" sz="1200"/>
              <a:t> J Public Particip Health Care Health Policy 2015; 18: 1215-1226. Hämtad 2025-02-26 från https://www.ncbi.nlm.nih.gov/pmc/articles/PMC5060825/</a:t>
            </a:r>
          </a:p>
          <a:p>
            <a:pPr marL="228600" indent="-228600" algn="l">
              <a:spcAft>
                <a:spcPts val="600"/>
              </a:spcAft>
              <a:buFont typeface="+mj-lt"/>
              <a:buAutoNum type="arabicPeriod" startAt="15"/>
            </a:pPr>
            <a:r>
              <a:rPr lang="sv-SE" sz="1200" err="1"/>
              <a:t>Talevski</a:t>
            </a:r>
            <a:r>
              <a:rPr lang="sv-SE" sz="1200"/>
              <a:t> J, </a:t>
            </a:r>
            <a:r>
              <a:rPr lang="sv-SE" sz="1200" err="1"/>
              <a:t>Wong</a:t>
            </a:r>
            <a:r>
              <a:rPr lang="sv-SE" sz="1200"/>
              <a:t> </a:t>
            </a:r>
            <a:r>
              <a:rPr lang="sv-SE" sz="1200" err="1"/>
              <a:t>Shee</a:t>
            </a:r>
            <a:r>
              <a:rPr lang="sv-SE" sz="1200"/>
              <a:t> A, Rasmussen B, Kemp G, </a:t>
            </a:r>
            <a:r>
              <a:rPr lang="sv-SE" sz="1200" err="1"/>
              <a:t>Beauchamp</a:t>
            </a:r>
            <a:r>
              <a:rPr lang="sv-SE" sz="1200"/>
              <a:t> A. </a:t>
            </a:r>
            <a:r>
              <a:rPr lang="sv-SE" sz="1200" err="1"/>
              <a:t>Teach</a:t>
            </a:r>
            <a:r>
              <a:rPr lang="sv-SE" sz="1200"/>
              <a:t>-back: A </a:t>
            </a:r>
            <a:r>
              <a:rPr lang="sv-SE" sz="1200" err="1"/>
              <a:t>systematic</a:t>
            </a:r>
            <a:r>
              <a:rPr lang="sv-SE" sz="1200"/>
              <a:t> </a:t>
            </a:r>
            <a:r>
              <a:rPr lang="sv-SE" sz="1200" err="1"/>
              <a:t>review</a:t>
            </a:r>
            <a:r>
              <a:rPr lang="sv-SE" sz="1200"/>
              <a:t> </a:t>
            </a:r>
            <a:r>
              <a:rPr lang="sv-SE" sz="1200" err="1"/>
              <a:t>of</a:t>
            </a:r>
            <a:r>
              <a:rPr lang="sv-SE" sz="1200"/>
              <a:t> implementation and </a:t>
            </a:r>
            <a:r>
              <a:rPr lang="sv-SE" sz="1200" err="1"/>
              <a:t>impacts</a:t>
            </a:r>
            <a:r>
              <a:rPr lang="sv-SE" sz="1200"/>
              <a:t>. </a:t>
            </a:r>
            <a:r>
              <a:rPr lang="sv-SE" sz="1200" err="1"/>
              <a:t>PLoS</a:t>
            </a:r>
            <a:r>
              <a:rPr lang="sv-SE" sz="1200"/>
              <a:t> </a:t>
            </a:r>
            <a:r>
              <a:rPr lang="sv-SE" sz="1200" err="1"/>
              <a:t>One</a:t>
            </a:r>
            <a:r>
              <a:rPr lang="sv-SE" sz="1200"/>
              <a:t>. 2020;15(4):e0231350. Hämtad 2025-03-17 från https://pmc.ncbi.nlm.nih.gov/articles/PMC7156054/</a:t>
            </a:r>
          </a:p>
          <a:p>
            <a:pPr marL="228600" indent="-228600" algn="l">
              <a:spcAft>
                <a:spcPts val="600"/>
              </a:spcAft>
              <a:buFont typeface="+mj-lt"/>
              <a:buAutoNum type="arabicPeriod" startAt="15"/>
            </a:pPr>
            <a:r>
              <a:rPr lang="sv-SE" sz="1200"/>
              <a:t>Clarke MA, Moore JL, </a:t>
            </a:r>
            <a:r>
              <a:rPr lang="sv-SE" sz="1200" err="1"/>
              <a:t>Steege</a:t>
            </a:r>
            <a:r>
              <a:rPr lang="sv-SE" sz="1200"/>
              <a:t> LM, et al. Health information </a:t>
            </a:r>
            <a:r>
              <a:rPr lang="sv-SE" sz="1200" err="1"/>
              <a:t>needs</a:t>
            </a:r>
            <a:r>
              <a:rPr lang="sv-SE" sz="1200"/>
              <a:t>, </a:t>
            </a:r>
            <a:r>
              <a:rPr lang="sv-SE" sz="1200" err="1"/>
              <a:t>sources</a:t>
            </a:r>
            <a:r>
              <a:rPr lang="sv-SE" sz="1200"/>
              <a:t>, and </a:t>
            </a:r>
            <a:r>
              <a:rPr lang="sv-SE" sz="1200" err="1"/>
              <a:t>barriers</a:t>
            </a:r>
            <a:r>
              <a:rPr lang="sv-SE" sz="1200"/>
              <a:t> </a:t>
            </a:r>
            <a:r>
              <a:rPr lang="sv-SE" sz="1200" err="1"/>
              <a:t>of</a:t>
            </a:r>
            <a:r>
              <a:rPr lang="sv-SE" sz="1200"/>
              <a:t> </a:t>
            </a:r>
            <a:r>
              <a:rPr lang="sv-SE" sz="1200" err="1"/>
              <a:t>primary</a:t>
            </a:r>
            <a:r>
              <a:rPr lang="sv-SE" sz="1200"/>
              <a:t> </a:t>
            </a:r>
            <a:r>
              <a:rPr lang="sv-SE" sz="1200" err="1"/>
              <a:t>care</a:t>
            </a:r>
            <a:r>
              <a:rPr lang="sv-SE" sz="1200"/>
              <a:t> patients to </a:t>
            </a:r>
            <a:r>
              <a:rPr lang="sv-SE" sz="1200" err="1"/>
              <a:t>achieve</a:t>
            </a:r>
            <a:r>
              <a:rPr lang="sv-SE" sz="1200"/>
              <a:t> patient-</a:t>
            </a:r>
            <a:r>
              <a:rPr lang="sv-SE" sz="1200" err="1"/>
              <a:t>centered</a:t>
            </a:r>
            <a:r>
              <a:rPr lang="sv-SE" sz="1200"/>
              <a:t> </a:t>
            </a:r>
            <a:r>
              <a:rPr lang="sv-SE" sz="1200" err="1"/>
              <a:t>care</a:t>
            </a:r>
            <a:r>
              <a:rPr lang="sv-SE" sz="1200"/>
              <a:t>: A </a:t>
            </a:r>
            <a:r>
              <a:rPr lang="sv-SE" sz="1200" err="1"/>
              <a:t>literature</a:t>
            </a:r>
            <a:r>
              <a:rPr lang="sv-SE" sz="1200"/>
              <a:t> </a:t>
            </a:r>
            <a:r>
              <a:rPr lang="sv-SE" sz="1200" err="1"/>
              <a:t>review</a:t>
            </a:r>
            <a:r>
              <a:rPr lang="sv-SE" sz="1200"/>
              <a:t>. Health </a:t>
            </a:r>
            <a:r>
              <a:rPr lang="sv-SE" sz="1200" err="1"/>
              <a:t>Informatics</a:t>
            </a:r>
            <a:r>
              <a:rPr lang="sv-SE" sz="1200"/>
              <a:t> Journal. 2015;22(4):992–1016. Hämtad 2025-02-26 från https://journals.sagepub.com/doi/10.1177/1460458215602939</a:t>
            </a:r>
          </a:p>
          <a:p>
            <a:pPr marL="228600" indent="-228600" algn="l">
              <a:spcAft>
                <a:spcPts val="600"/>
              </a:spcAft>
              <a:buFont typeface="+mj-lt"/>
              <a:buAutoNum type="arabicPeriod" startAt="15"/>
            </a:pPr>
            <a:r>
              <a:rPr lang="sv-SE" sz="1200" err="1"/>
              <a:t>Tubic</a:t>
            </a:r>
            <a:r>
              <a:rPr lang="sv-SE" sz="1200"/>
              <a:t> B, </a:t>
            </a:r>
            <a:r>
              <a:rPr lang="sv-SE" sz="1200" err="1"/>
              <a:t>Finizia</a:t>
            </a:r>
            <a:r>
              <a:rPr lang="sv-SE" sz="1200"/>
              <a:t> C, </a:t>
            </a:r>
            <a:r>
              <a:rPr lang="sv-SE" sz="1200" err="1"/>
              <a:t>Zainal</a:t>
            </a:r>
            <a:r>
              <a:rPr lang="sv-SE" sz="1200"/>
              <a:t> Kamil A, Larsson P, Engström M. Patients' </a:t>
            </a:r>
            <a:r>
              <a:rPr lang="sv-SE" sz="1200" err="1"/>
              <a:t>experience</a:t>
            </a:r>
            <a:r>
              <a:rPr lang="sv-SE" sz="1200"/>
              <a:t> </a:t>
            </a:r>
            <a:r>
              <a:rPr lang="sv-SE" sz="1200" err="1"/>
              <a:t>of</a:t>
            </a:r>
            <a:r>
              <a:rPr lang="sv-SE" sz="1200"/>
              <a:t> patient </a:t>
            </a:r>
            <a:r>
              <a:rPr lang="sv-SE" sz="1200" err="1"/>
              <a:t>safety</a:t>
            </a:r>
            <a:r>
              <a:rPr lang="sv-SE" sz="1200"/>
              <a:t> information and participation in </a:t>
            </a:r>
            <a:r>
              <a:rPr lang="sv-SE" sz="1200" err="1"/>
              <a:t>care</a:t>
            </a:r>
            <a:r>
              <a:rPr lang="sv-SE" sz="1200"/>
              <a:t> </a:t>
            </a:r>
            <a:r>
              <a:rPr lang="sv-SE" sz="1200" err="1"/>
              <a:t>during</a:t>
            </a:r>
            <a:r>
              <a:rPr lang="sv-SE" sz="1200"/>
              <a:t> a hospital </a:t>
            </a:r>
            <a:r>
              <a:rPr lang="sv-SE" sz="1200" err="1"/>
              <a:t>stay</a:t>
            </a:r>
            <a:r>
              <a:rPr lang="sv-SE" sz="1200"/>
              <a:t>. </a:t>
            </a:r>
            <a:r>
              <a:rPr lang="sv-SE" sz="1200" err="1"/>
              <a:t>Nurs</a:t>
            </a:r>
            <a:r>
              <a:rPr lang="sv-SE" sz="1200"/>
              <a:t> </a:t>
            </a:r>
            <a:r>
              <a:rPr lang="sv-SE" sz="1200" err="1"/>
              <a:t>open</a:t>
            </a:r>
            <a:r>
              <a:rPr lang="sv-SE" sz="1200"/>
              <a:t> 2023; 10 1684-1692. Hämtad 2025-02-28 från https://onlinelibrary.wiley.com/doi/abs/10.1002/nop2.1423</a:t>
            </a:r>
          </a:p>
          <a:p>
            <a:pPr marL="228600" indent="-228600" algn="l">
              <a:spcAft>
                <a:spcPts val="600"/>
              </a:spcAft>
              <a:buFont typeface="+mj-lt"/>
              <a:buAutoNum type="arabicPeriod" startAt="15"/>
            </a:pPr>
            <a:r>
              <a:rPr lang="sv-SE" sz="1200"/>
              <a:t>Chen X, Hay JL, Waters EA, </a:t>
            </a:r>
            <a:r>
              <a:rPr lang="sv-SE" sz="1200" err="1"/>
              <a:t>Kivinemi</a:t>
            </a:r>
            <a:r>
              <a:rPr lang="sv-SE" sz="1200"/>
              <a:t> MT, </a:t>
            </a:r>
            <a:r>
              <a:rPr lang="sv-SE" sz="1200" err="1"/>
              <a:t>Biddle</a:t>
            </a:r>
            <a:r>
              <a:rPr lang="sv-SE" sz="1200"/>
              <a:t> C, </a:t>
            </a:r>
            <a:r>
              <a:rPr lang="sv-SE" sz="1200" err="1"/>
              <a:t>Schofield</a:t>
            </a:r>
            <a:r>
              <a:rPr lang="sv-SE" sz="1200"/>
              <a:t> E, et al. Health Literacy and </a:t>
            </a:r>
            <a:r>
              <a:rPr lang="sv-SE" sz="1200" err="1"/>
              <a:t>Use</a:t>
            </a:r>
            <a:r>
              <a:rPr lang="sv-SE" sz="1200"/>
              <a:t> and Trust in Health Information. J Health </a:t>
            </a:r>
            <a:r>
              <a:rPr lang="sv-SE" sz="1200" err="1"/>
              <a:t>Commun</a:t>
            </a:r>
            <a:r>
              <a:rPr lang="sv-SE" sz="1200"/>
              <a:t> 2018; 23: 724-734. Hämtad 2025-02-26 från: https://www.ncbi.nlm.nih.gov/pmc/articles/PMC6295319/</a:t>
            </a:r>
          </a:p>
          <a:p>
            <a:pPr marL="228600" indent="-228600" algn="l">
              <a:spcAft>
                <a:spcPts val="600"/>
              </a:spcAft>
              <a:buFont typeface="+mj-lt"/>
              <a:buAutoNum type="arabicPeriod" startAt="15"/>
            </a:pPr>
            <a:r>
              <a:rPr lang="sv-SE" sz="1200"/>
              <a:t>Veta för att välja. Stockholm: Myndighet för vård- och omsorgsanalys; 2024. Rapport 2024:3. Hämtad 2025-02-26 från: Veta för att välja | Vård- och omsorgsanalys</a:t>
            </a:r>
          </a:p>
          <a:p>
            <a:pPr marL="228600" indent="-228600" algn="l">
              <a:spcAft>
                <a:spcPts val="600"/>
              </a:spcAft>
              <a:buFont typeface="+mj-lt"/>
              <a:buAutoNum type="arabicPeriod" startAt="15"/>
            </a:pPr>
            <a:r>
              <a:rPr lang="sv-SE" sz="1200" err="1"/>
              <a:t>Dimitroyannis</a:t>
            </a:r>
            <a:r>
              <a:rPr lang="sv-SE" sz="1200"/>
              <a:t>, R., </a:t>
            </a:r>
            <a:r>
              <a:rPr lang="sv-SE" sz="1200" err="1"/>
              <a:t>Fenton</a:t>
            </a:r>
            <a:r>
              <a:rPr lang="sv-SE" sz="1200"/>
              <a:t>, D., Cho, S., Nordgren, R., </a:t>
            </a:r>
            <a:r>
              <a:rPr lang="sv-SE" sz="1200" err="1"/>
              <a:t>Pinto</a:t>
            </a:r>
            <a:r>
              <a:rPr lang="sv-SE" sz="1200"/>
              <a:t>, J.M. and Roxbury, C.R. (2024), A Social Media </a:t>
            </a:r>
            <a:r>
              <a:rPr lang="sv-SE" sz="1200" err="1"/>
              <a:t>Quality</a:t>
            </a:r>
            <a:r>
              <a:rPr lang="sv-SE" sz="1200"/>
              <a:t> Review </a:t>
            </a:r>
            <a:r>
              <a:rPr lang="sv-SE" sz="1200" err="1"/>
              <a:t>of</a:t>
            </a:r>
            <a:r>
              <a:rPr lang="sv-SE" sz="1200"/>
              <a:t> </a:t>
            </a:r>
            <a:r>
              <a:rPr lang="sv-SE" sz="1200" err="1"/>
              <a:t>Popular</a:t>
            </a:r>
            <a:r>
              <a:rPr lang="sv-SE" sz="1200"/>
              <a:t> </a:t>
            </a:r>
            <a:r>
              <a:rPr lang="sv-SE" sz="1200" err="1"/>
              <a:t>Sinusitis</a:t>
            </a:r>
            <a:r>
              <a:rPr lang="sv-SE" sz="1200"/>
              <a:t> Videos on </a:t>
            </a:r>
            <a:r>
              <a:rPr lang="sv-SE" sz="1200" err="1"/>
              <a:t>TikTok</a:t>
            </a:r>
            <a:r>
              <a:rPr lang="sv-SE" sz="1200"/>
              <a:t>. </a:t>
            </a:r>
            <a:r>
              <a:rPr lang="sv-SE" sz="1200" err="1"/>
              <a:t>Otolaryngol</a:t>
            </a:r>
            <a:r>
              <a:rPr lang="sv-SE" sz="1200"/>
              <a:t> </a:t>
            </a:r>
            <a:r>
              <a:rPr lang="sv-SE" sz="1200" err="1"/>
              <a:t>Head</a:t>
            </a:r>
            <a:r>
              <a:rPr lang="sv-SE" sz="1200"/>
              <a:t> </a:t>
            </a:r>
            <a:r>
              <a:rPr lang="sv-SE" sz="1200" err="1"/>
              <a:t>Neck</a:t>
            </a:r>
            <a:r>
              <a:rPr lang="sv-SE" sz="1200"/>
              <a:t> </a:t>
            </a:r>
            <a:r>
              <a:rPr lang="sv-SE" sz="1200" err="1"/>
              <a:t>Surg</a:t>
            </a:r>
            <a:r>
              <a:rPr lang="sv-SE" sz="1200"/>
              <a:t>, 170: 1456-1466. Hämtad 2025-03-17 från https://doi.org/10.1002/ohn.688</a:t>
            </a:r>
          </a:p>
          <a:p>
            <a:pPr marL="228600" indent="-228600" algn="l">
              <a:spcAft>
                <a:spcPts val="600"/>
              </a:spcAft>
              <a:buFont typeface="+mj-lt"/>
              <a:buAutoNum type="arabicPeriod" startAt="15"/>
            </a:pPr>
            <a:r>
              <a:rPr lang="sv-SE" sz="1200"/>
              <a:t>Din skyldighet att informera och göra patienten delaktig. Handbok för vårdgivare, chefer och personal. Stockholm: Socialstyrelsen; 2015. Hämtad 2025-02-26 från https://www.socialstyrelsen.se/globalassets/sharepoint-dokument/artikelkatalog/handbocker--juridisk-handbok/2015-4-10.pdf</a:t>
            </a:r>
          </a:p>
        </p:txBody>
      </p:sp>
    </p:spTree>
    <p:extLst>
      <p:ext uri="{BB962C8B-B14F-4D97-AF65-F5344CB8AC3E}">
        <p14:creationId xmlns:p14="http://schemas.microsoft.com/office/powerpoint/2010/main" val="3068120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71FC361-3A87-49D6-AC42-8E7B4EF20B18}"/>
              </a:ext>
            </a:extLst>
          </p:cNvPr>
          <p:cNvSpPr>
            <a:spLocks noGrp="1"/>
          </p:cNvSpPr>
          <p:nvPr>
            <p:ph type="title"/>
          </p:nvPr>
        </p:nvSpPr>
        <p:spPr/>
        <p:txBody>
          <a:bodyPr/>
          <a:lstStyle/>
          <a:p>
            <a:r>
              <a:rPr lang="sv-SE"/>
              <a:t>Innehåll</a:t>
            </a:r>
          </a:p>
        </p:txBody>
      </p:sp>
      <p:sp>
        <p:nvSpPr>
          <p:cNvPr id="3" name="Slide Number Placeholder 2">
            <a:extLst>
              <a:ext uri="{FF2B5EF4-FFF2-40B4-BE49-F238E27FC236}">
                <a16:creationId xmlns:a16="http://schemas.microsoft.com/office/drawing/2014/main" id="{B4676B4F-EECA-9C9B-84A2-2D9D45553FE0}"/>
              </a:ext>
            </a:extLst>
          </p:cNvPr>
          <p:cNvSpPr>
            <a:spLocks noGrp="1"/>
          </p:cNvSpPr>
          <p:nvPr>
            <p:ph type="sldNum" sz="quarter" idx="11"/>
          </p:nvPr>
        </p:nvSpPr>
        <p:spPr/>
        <p:txBody>
          <a:bodyPr/>
          <a:lstStyle/>
          <a:p>
            <a:fld id="{4EF126C7-24CB-41BE-8327-5CF4F4F9B55B}" type="slidenum">
              <a:rPr lang="sv-SE" smtClean="0"/>
              <a:pPr/>
              <a:t>3</a:t>
            </a:fld>
            <a:endParaRPr lang="sv-SE"/>
          </a:p>
        </p:txBody>
      </p:sp>
      <p:sp>
        <p:nvSpPr>
          <p:cNvPr id="5" name="Rectangle 4">
            <a:extLst>
              <a:ext uri="{FF2B5EF4-FFF2-40B4-BE49-F238E27FC236}">
                <a16:creationId xmlns:a16="http://schemas.microsoft.com/office/drawing/2014/main" id="{970B953C-6307-A699-CAE8-BA03F0D54D2B}"/>
              </a:ext>
              <a:ext uri="{C183D7F6-B498-43B3-948B-1728B52AA6E4}">
                <adec:decorative xmlns:adec="http://schemas.microsoft.com/office/drawing/2017/decorative" val="1"/>
              </a:ext>
            </a:extLst>
          </p:cNvPr>
          <p:cNvSpPr/>
          <p:nvPr/>
        </p:nvSpPr>
        <p:spPr>
          <a:xfrm>
            <a:off x="581952" y="1274389"/>
            <a:ext cx="10797165" cy="4824178"/>
          </a:xfrm>
          <a:prstGeom prst="rect">
            <a:avLst/>
          </a:prstGeom>
          <a:solidFill>
            <a:srgbClr val="DBEEF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srgbClr val="F77E53"/>
              </a:solidFill>
              <a:effectLst/>
              <a:uLnTx/>
              <a:uFillTx/>
              <a:latin typeface="Arial"/>
              <a:ea typeface="+mn-ea"/>
              <a:cs typeface="+mn-cs"/>
            </a:endParaRPr>
          </a:p>
        </p:txBody>
      </p:sp>
      <p:grpSp>
        <p:nvGrpSpPr>
          <p:cNvPr id="24" name="Group 23">
            <a:extLst>
              <a:ext uri="{FF2B5EF4-FFF2-40B4-BE49-F238E27FC236}">
                <a16:creationId xmlns:a16="http://schemas.microsoft.com/office/drawing/2014/main" id="{BFCA55C4-FB33-91ED-492A-9E1CF95F1F18}"/>
              </a:ext>
            </a:extLst>
          </p:cNvPr>
          <p:cNvGrpSpPr/>
          <p:nvPr/>
        </p:nvGrpSpPr>
        <p:grpSpPr>
          <a:xfrm>
            <a:off x="860529" y="1758415"/>
            <a:ext cx="2426647" cy="1981027"/>
            <a:chOff x="812882" y="1517650"/>
            <a:chExt cx="2426647" cy="1981027"/>
          </a:xfrm>
        </p:grpSpPr>
        <p:sp>
          <p:nvSpPr>
            <p:cNvPr id="6" name="Text Placeholder 2">
              <a:extLst>
                <a:ext uri="{FF2B5EF4-FFF2-40B4-BE49-F238E27FC236}">
                  <a16:creationId xmlns:a16="http://schemas.microsoft.com/office/drawing/2014/main" id="{40F28735-EA11-72B6-B1F1-FB1CFEAE0327}"/>
                </a:ext>
              </a:extLst>
            </p:cNvPr>
            <p:cNvSpPr txBox="1">
              <a:spLocks/>
            </p:cNvSpPr>
            <p:nvPr/>
          </p:nvSpPr>
          <p:spPr>
            <a:xfrm>
              <a:off x="812882" y="1517650"/>
              <a:ext cx="1255486" cy="1270577"/>
            </a:xfrm>
            <a:prstGeom prst="rect">
              <a:avLst/>
            </a:prstGeom>
          </p:spPr>
          <p:txBody>
            <a:bodyPr vert="horz" lIns="0" tIns="0" rIns="0" bIns="0" rtlCol="0" anchor="t" anchorCtr="0"/>
            <a:lstStyle>
              <a:defPPr>
                <a:defRPr lang="sv-SE"/>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ts val="300"/>
                </a:spcAft>
                <a:buClrTx/>
                <a:buSzTx/>
                <a:buFontTx/>
                <a:buNone/>
                <a:tabLst/>
                <a:defRPr/>
              </a:pPr>
              <a:r>
                <a:rPr kumimoji="0" lang="sv-SE" sz="8000" b="1" i="0" u="none" strike="noStrike" kern="1200" cap="none" spc="0" normalizeH="0" baseline="0" noProof="0">
                  <a:ln>
                    <a:noFill/>
                  </a:ln>
                  <a:solidFill>
                    <a:schemeClr val="accent2"/>
                  </a:solidFill>
                  <a:effectLst/>
                  <a:uLnTx/>
                  <a:uFillTx/>
                  <a:ea typeface="+mn-ea"/>
                  <a:cs typeface="+mn-cs"/>
                </a:rPr>
                <a:t>1</a:t>
              </a:r>
            </a:p>
          </p:txBody>
        </p:sp>
        <p:cxnSp>
          <p:nvCxnSpPr>
            <p:cNvPr id="8" name="Straight Connector 7">
              <a:extLst>
                <a:ext uri="{FF2B5EF4-FFF2-40B4-BE49-F238E27FC236}">
                  <a16:creationId xmlns:a16="http://schemas.microsoft.com/office/drawing/2014/main" id="{9DA27EFA-6552-7D0D-8ED1-F56035BC541B}"/>
                </a:ext>
                <a:ext uri="{C183D7F6-B498-43B3-948B-1728B52AA6E4}">
                  <adec:decorative xmlns:adec="http://schemas.microsoft.com/office/drawing/2017/decorative" val="1"/>
                </a:ext>
              </a:extLst>
            </p:cNvPr>
            <p:cNvCxnSpPr>
              <a:cxnSpLocks/>
            </p:cNvCxnSpPr>
            <p:nvPr/>
          </p:nvCxnSpPr>
          <p:spPr>
            <a:xfrm>
              <a:off x="812882" y="2583172"/>
              <a:ext cx="2426647" cy="0"/>
            </a:xfrm>
            <a:prstGeom prst="line">
              <a:avLst/>
            </a:prstGeom>
            <a:ln>
              <a:solidFill>
                <a:srgbClr val="017CC0"/>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E8ADE162-2E3D-2945-5A2A-936D37FCD331}"/>
                </a:ext>
              </a:extLst>
            </p:cNvPr>
            <p:cNvSpPr txBox="1">
              <a:spLocks/>
            </p:cNvSpPr>
            <p:nvPr/>
          </p:nvSpPr>
          <p:spPr>
            <a:xfrm>
              <a:off x="812882" y="2685877"/>
              <a:ext cx="2426647" cy="812800"/>
            </a:xfrm>
            <a:prstGeom prst="rect">
              <a:avLst/>
            </a:prstGeom>
          </p:spPr>
          <p:txBody>
            <a:bodyPr vert="horz" lIns="0" tIns="0" rIns="0" bIns="0" rtlCol="0" anchor="t" anchorCtr="0"/>
            <a:lstStyle>
              <a:defPPr>
                <a:defRPr lang="sv-SE"/>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300"/>
                </a:spcAft>
                <a:buClrTx/>
                <a:buSzTx/>
                <a:buFontTx/>
                <a:buNone/>
                <a:tabLst/>
                <a:defRPr/>
              </a:pPr>
              <a:r>
                <a:rPr lang="sv-SE" sz="1600" b="1">
                  <a:solidFill>
                    <a:schemeClr val="accent2"/>
                  </a:solidFill>
                </a:rPr>
                <a:t>Vad innebär nationell vårdförmedling? </a:t>
              </a:r>
            </a:p>
            <a:p>
              <a:pPr marL="0" marR="0" lvl="0" indent="0" algn="l" defTabSz="914400" rtl="0" eaLnBrk="1" fontAlgn="base" latinLnBrk="0" hangingPunct="1">
                <a:lnSpc>
                  <a:spcPct val="100000"/>
                </a:lnSpc>
                <a:spcBef>
                  <a:spcPct val="0"/>
                </a:spcBef>
                <a:spcAft>
                  <a:spcPts val="300"/>
                </a:spcAft>
                <a:buClrTx/>
                <a:buSzTx/>
                <a:buFontTx/>
                <a:buNone/>
                <a:tabLst/>
                <a:defRPr/>
              </a:pPr>
              <a:r>
                <a:rPr lang="sv-SE" sz="1400">
                  <a:solidFill>
                    <a:schemeClr val="accent2"/>
                  </a:solidFill>
                </a:rPr>
                <a:t>Beskrivning av nationell vårdförmedling som ett verktyg för att förbättra tillgängligheten, regionernas skyldigheter kopplade till vårdgarantin och en översikt av hur processen kan se ut i praktiken.</a:t>
              </a:r>
              <a:br>
                <a:rPr lang="sv-SE" sz="1600" b="1">
                  <a:solidFill>
                    <a:schemeClr val="accent2"/>
                  </a:solidFill>
                </a:rPr>
              </a:br>
              <a:r>
                <a:rPr lang="sv-SE" sz="1100" i="1">
                  <a:solidFill>
                    <a:schemeClr val="bg1">
                      <a:lumMod val="50000"/>
                    </a:schemeClr>
                  </a:solidFill>
                </a:rPr>
                <a:t>Sidor 4–10</a:t>
              </a:r>
              <a:endParaRPr kumimoji="0" lang="sv-SE" sz="1100" b="1" i="0" u="none" strike="noStrike" kern="1200" cap="none" spc="0" normalizeH="0" baseline="0" noProof="0">
                <a:ln>
                  <a:noFill/>
                </a:ln>
                <a:solidFill>
                  <a:schemeClr val="bg1">
                    <a:lumMod val="50000"/>
                  </a:schemeClr>
                </a:solidFill>
                <a:effectLst/>
                <a:uLnTx/>
                <a:uFillTx/>
                <a:ea typeface="+mn-ea"/>
                <a:cs typeface="+mn-cs"/>
              </a:endParaRPr>
            </a:p>
          </p:txBody>
        </p:sp>
      </p:grpSp>
      <p:grpSp>
        <p:nvGrpSpPr>
          <p:cNvPr id="23" name="Group 22">
            <a:extLst>
              <a:ext uri="{FF2B5EF4-FFF2-40B4-BE49-F238E27FC236}">
                <a16:creationId xmlns:a16="http://schemas.microsoft.com/office/drawing/2014/main" id="{F55467D0-53E4-51D1-2C6F-E6E252A29B90}"/>
              </a:ext>
            </a:extLst>
          </p:cNvPr>
          <p:cNvGrpSpPr/>
          <p:nvPr/>
        </p:nvGrpSpPr>
        <p:grpSpPr>
          <a:xfrm>
            <a:off x="4544627" y="1758415"/>
            <a:ext cx="2871814" cy="1981027"/>
            <a:chOff x="4739948" y="1517650"/>
            <a:chExt cx="2871814" cy="1981027"/>
          </a:xfrm>
        </p:grpSpPr>
        <p:sp>
          <p:nvSpPr>
            <p:cNvPr id="12" name="Text Placeholder 2">
              <a:extLst>
                <a:ext uri="{FF2B5EF4-FFF2-40B4-BE49-F238E27FC236}">
                  <a16:creationId xmlns:a16="http://schemas.microsoft.com/office/drawing/2014/main" id="{375618E1-1A2F-2C97-7359-7B511D9CDFCD}"/>
                </a:ext>
              </a:extLst>
            </p:cNvPr>
            <p:cNvSpPr txBox="1">
              <a:spLocks/>
            </p:cNvSpPr>
            <p:nvPr/>
          </p:nvSpPr>
          <p:spPr>
            <a:xfrm>
              <a:off x="4741343" y="1517650"/>
              <a:ext cx="1255486" cy="1270577"/>
            </a:xfrm>
            <a:prstGeom prst="rect">
              <a:avLst/>
            </a:prstGeom>
          </p:spPr>
          <p:txBody>
            <a:bodyPr vert="horz" lIns="0" tIns="0" rIns="0" bIns="0" rtlCol="0" anchor="t" anchorCtr="0"/>
            <a:lstStyle>
              <a:defPPr>
                <a:defRPr lang="sv-SE"/>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ts val="300"/>
                </a:spcAft>
                <a:buClrTx/>
                <a:buSzTx/>
                <a:buFontTx/>
                <a:buNone/>
                <a:tabLst/>
                <a:defRPr/>
              </a:pPr>
              <a:r>
                <a:rPr kumimoji="0" lang="sv-SE" sz="8000" b="1" i="0" u="none" strike="noStrike" kern="1200" cap="none" spc="0" normalizeH="0" baseline="0" noProof="0">
                  <a:ln>
                    <a:noFill/>
                  </a:ln>
                  <a:solidFill>
                    <a:schemeClr val="accent2"/>
                  </a:solidFill>
                  <a:effectLst/>
                  <a:uLnTx/>
                  <a:uFillTx/>
                  <a:ea typeface="+mn-ea"/>
                  <a:cs typeface="+mn-cs"/>
                </a:rPr>
                <a:t>2</a:t>
              </a:r>
            </a:p>
          </p:txBody>
        </p:sp>
        <p:cxnSp>
          <p:nvCxnSpPr>
            <p:cNvPr id="13" name="Straight Connector 12">
              <a:extLst>
                <a:ext uri="{FF2B5EF4-FFF2-40B4-BE49-F238E27FC236}">
                  <a16:creationId xmlns:a16="http://schemas.microsoft.com/office/drawing/2014/main" id="{0360D79D-3235-8CE7-6A84-1B9F4815EC2D}"/>
                </a:ext>
                <a:ext uri="{C183D7F6-B498-43B3-948B-1728B52AA6E4}">
                  <adec:decorative xmlns:adec="http://schemas.microsoft.com/office/drawing/2017/decorative" val="1"/>
                </a:ext>
              </a:extLst>
            </p:cNvPr>
            <p:cNvCxnSpPr>
              <a:cxnSpLocks/>
            </p:cNvCxnSpPr>
            <p:nvPr/>
          </p:nvCxnSpPr>
          <p:spPr>
            <a:xfrm>
              <a:off x="4739948" y="2583172"/>
              <a:ext cx="2789436" cy="0"/>
            </a:xfrm>
            <a:prstGeom prst="line">
              <a:avLst/>
            </a:prstGeom>
            <a:ln>
              <a:solidFill>
                <a:srgbClr val="017CC0"/>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62E80E66-78E1-FB28-D57D-C19879933CF5}"/>
                </a:ext>
              </a:extLst>
            </p:cNvPr>
            <p:cNvSpPr txBox="1">
              <a:spLocks/>
            </p:cNvSpPr>
            <p:nvPr/>
          </p:nvSpPr>
          <p:spPr>
            <a:xfrm>
              <a:off x="4739948" y="2685877"/>
              <a:ext cx="2871814" cy="812800"/>
            </a:xfrm>
            <a:prstGeom prst="rect">
              <a:avLst/>
            </a:prstGeom>
          </p:spPr>
          <p:txBody>
            <a:bodyPr vert="horz" lIns="0" tIns="0" rIns="0" bIns="0" rtlCol="0" anchor="t" anchorCtr="0"/>
            <a:lstStyle>
              <a:defPPr>
                <a:defRPr lang="sv-SE"/>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300"/>
                </a:spcAft>
                <a:buClrTx/>
                <a:buSzTx/>
                <a:buFontTx/>
                <a:buNone/>
                <a:tabLst/>
                <a:defRPr/>
              </a:pPr>
              <a:r>
                <a:rPr lang="sv-SE" sz="1600" b="1">
                  <a:solidFill>
                    <a:schemeClr val="accent2"/>
                  </a:solidFill>
                </a:rPr>
                <a:t>Att informera patienter om vårdgarantin och nationell vårdförmedling</a:t>
              </a:r>
            </a:p>
            <a:p>
              <a:pPr marL="0" marR="0" lvl="0" indent="0" algn="l" defTabSz="914400" rtl="0" eaLnBrk="1" fontAlgn="base" latinLnBrk="0" hangingPunct="1">
                <a:lnSpc>
                  <a:spcPct val="100000"/>
                </a:lnSpc>
                <a:spcBef>
                  <a:spcPct val="0"/>
                </a:spcBef>
                <a:spcAft>
                  <a:spcPts val="300"/>
                </a:spcAft>
                <a:buClrTx/>
                <a:buSzTx/>
                <a:buFontTx/>
                <a:buNone/>
                <a:tabLst/>
                <a:defRPr/>
              </a:pPr>
              <a:r>
                <a:rPr lang="sv-SE" sz="1400">
                  <a:solidFill>
                    <a:schemeClr val="accent2"/>
                  </a:solidFill>
                </a:rPr>
                <a:t>Beskrivning av insikter från litteraturen om patienters informationsbehov, samt konkreta tips för vårdpersonal som ger information om vårdgarantin och nationell vårdförmedling.</a:t>
              </a:r>
              <a:br>
                <a:rPr lang="sv-SE" sz="1600" b="1">
                  <a:solidFill>
                    <a:schemeClr val="accent2"/>
                  </a:solidFill>
                </a:rPr>
              </a:br>
              <a:r>
                <a:rPr lang="sv-SE" sz="1100" i="1">
                  <a:solidFill>
                    <a:schemeClr val="bg1">
                      <a:lumMod val="50000"/>
                    </a:schemeClr>
                  </a:solidFill>
                </a:rPr>
                <a:t>Sidor 11–19</a:t>
              </a:r>
            </a:p>
            <a:p>
              <a:pPr marL="0" marR="0" lvl="0" indent="0" algn="l" defTabSz="914400" rtl="0" eaLnBrk="1" fontAlgn="base" latinLnBrk="0" hangingPunct="1">
                <a:lnSpc>
                  <a:spcPct val="100000"/>
                </a:lnSpc>
                <a:spcBef>
                  <a:spcPct val="0"/>
                </a:spcBef>
                <a:spcAft>
                  <a:spcPts val="300"/>
                </a:spcAft>
                <a:buClrTx/>
                <a:buSzTx/>
                <a:buFontTx/>
                <a:buNone/>
                <a:tabLst/>
                <a:defRPr/>
              </a:pPr>
              <a:endParaRPr kumimoji="0" lang="sv-SE" sz="1100" b="1" i="0" u="none" strike="noStrike" kern="1200" cap="none" spc="0" normalizeH="0" baseline="0" noProof="0">
                <a:ln>
                  <a:noFill/>
                </a:ln>
                <a:solidFill>
                  <a:schemeClr val="bg1">
                    <a:lumMod val="50000"/>
                  </a:schemeClr>
                </a:solidFill>
                <a:effectLst/>
                <a:uLnTx/>
                <a:uFillTx/>
                <a:ea typeface="+mn-ea"/>
                <a:cs typeface="+mn-cs"/>
              </a:endParaRPr>
            </a:p>
            <a:p>
              <a:pPr marL="0" marR="0" lvl="0" indent="0" algn="l" defTabSz="914400" rtl="0" eaLnBrk="1" fontAlgn="base" latinLnBrk="0" hangingPunct="1">
                <a:lnSpc>
                  <a:spcPct val="100000"/>
                </a:lnSpc>
                <a:spcBef>
                  <a:spcPct val="0"/>
                </a:spcBef>
                <a:spcAft>
                  <a:spcPts val="300"/>
                </a:spcAft>
                <a:buClrTx/>
                <a:buSzTx/>
                <a:buFontTx/>
                <a:buNone/>
                <a:tabLst/>
                <a:defRPr/>
              </a:pPr>
              <a:endParaRPr kumimoji="0" lang="sv-SE" sz="1600" b="1" i="0" u="none" strike="noStrike" kern="1200" cap="none" spc="0" normalizeH="0" baseline="0" noProof="0">
                <a:ln>
                  <a:noFill/>
                </a:ln>
                <a:solidFill>
                  <a:schemeClr val="accent2"/>
                </a:solidFill>
                <a:effectLst/>
                <a:uLnTx/>
                <a:uFillTx/>
                <a:ea typeface="+mn-ea"/>
                <a:cs typeface="+mn-cs"/>
              </a:endParaRPr>
            </a:p>
          </p:txBody>
        </p:sp>
      </p:grpSp>
      <p:grpSp>
        <p:nvGrpSpPr>
          <p:cNvPr id="22" name="Group 21">
            <a:extLst>
              <a:ext uri="{FF2B5EF4-FFF2-40B4-BE49-F238E27FC236}">
                <a16:creationId xmlns:a16="http://schemas.microsoft.com/office/drawing/2014/main" id="{8D872828-1699-AC9A-BD4B-844B9FD592C2}"/>
              </a:ext>
            </a:extLst>
          </p:cNvPr>
          <p:cNvGrpSpPr/>
          <p:nvPr/>
        </p:nvGrpSpPr>
        <p:grpSpPr>
          <a:xfrm>
            <a:off x="8673893" y="1758415"/>
            <a:ext cx="2426647" cy="1981027"/>
            <a:chOff x="8626246" y="2685877"/>
            <a:chExt cx="2426647" cy="1981027"/>
          </a:xfrm>
        </p:grpSpPr>
        <p:sp>
          <p:nvSpPr>
            <p:cNvPr id="15" name="Text Placeholder 2">
              <a:extLst>
                <a:ext uri="{FF2B5EF4-FFF2-40B4-BE49-F238E27FC236}">
                  <a16:creationId xmlns:a16="http://schemas.microsoft.com/office/drawing/2014/main" id="{5459D6AE-3021-882D-0EBD-3CC524106ECB}"/>
                </a:ext>
              </a:extLst>
            </p:cNvPr>
            <p:cNvSpPr txBox="1">
              <a:spLocks/>
            </p:cNvSpPr>
            <p:nvPr/>
          </p:nvSpPr>
          <p:spPr>
            <a:xfrm>
              <a:off x="8626246" y="2685877"/>
              <a:ext cx="1255486" cy="1270577"/>
            </a:xfrm>
            <a:prstGeom prst="rect">
              <a:avLst/>
            </a:prstGeom>
          </p:spPr>
          <p:txBody>
            <a:bodyPr vert="horz" lIns="0" tIns="0" rIns="0" bIns="0" rtlCol="0" anchor="t" anchorCtr="0"/>
            <a:lstStyle>
              <a:defPPr>
                <a:defRPr lang="sv-SE"/>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ts val="300"/>
                </a:spcAft>
                <a:buClrTx/>
                <a:buSzTx/>
                <a:buFontTx/>
                <a:buNone/>
                <a:tabLst/>
                <a:defRPr/>
              </a:pPr>
              <a:r>
                <a:rPr kumimoji="0" lang="sv-SE" sz="8000" b="1" i="0" u="none" strike="noStrike" kern="1200" cap="none" spc="0" normalizeH="0" baseline="0" noProof="0">
                  <a:ln>
                    <a:noFill/>
                  </a:ln>
                  <a:solidFill>
                    <a:schemeClr val="accent2"/>
                  </a:solidFill>
                  <a:effectLst/>
                  <a:uLnTx/>
                  <a:uFillTx/>
                  <a:ea typeface="+mn-ea"/>
                  <a:cs typeface="+mn-cs"/>
                </a:rPr>
                <a:t>3</a:t>
              </a:r>
            </a:p>
          </p:txBody>
        </p:sp>
        <p:cxnSp>
          <p:nvCxnSpPr>
            <p:cNvPr id="16" name="Straight Connector 15">
              <a:extLst>
                <a:ext uri="{FF2B5EF4-FFF2-40B4-BE49-F238E27FC236}">
                  <a16:creationId xmlns:a16="http://schemas.microsoft.com/office/drawing/2014/main" id="{E35D4E3A-C80D-80D9-61D7-DADAEE522765}"/>
                </a:ext>
                <a:ext uri="{C183D7F6-B498-43B3-948B-1728B52AA6E4}">
                  <adec:decorative xmlns:adec="http://schemas.microsoft.com/office/drawing/2017/decorative" val="1"/>
                </a:ext>
              </a:extLst>
            </p:cNvPr>
            <p:cNvCxnSpPr>
              <a:cxnSpLocks/>
            </p:cNvCxnSpPr>
            <p:nvPr/>
          </p:nvCxnSpPr>
          <p:spPr>
            <a:xfrm>
              <a:off x="8626246" y="3751399"/>
              <a:ext cx="2426647" cy="0"/>
            </a:xfrm>
            <a:prstGeom prst="line">
              <a:avLst/>
            </a:prstGeom>
            <a:ln>
              <a:solidFill>
                <a:srgbClr val="017CC0"/>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644EE9D5-EF72-214D-707B-608F12AC4C33}"/>
                </a:ext>
              </a:extLst>
            </p:cNvPr>
            <p:cNvSpPr txBox="1">
              <a:spLocks/>
            </p:cNvSpPr>
            <p:nvPr/>
          </p:nvSpPr>
          <p:spPr>
            <a:xfrm>
              <a:off x="8626246" y="3854104"/>
              <a:ext cx="2426647" cy="812800"/>
            </a:xfrm>
            <a:prstGeom prst="rect">
              <a:avLst/>
            </a:prstGeom>
          </p:spPr>
          <p:txBody>
            <a:bodyPr vert="horz" lIns="0" tIns="0" rIns="0" bIns="0" rtlCol="0" anchor="t" anchorCtr="0"/>
            <a:lstStyle>
              <a:defPPr>
                <a:defRPr lang="sv-SE"/>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300"/>
                </a:spcAft>
                <a:buClrTx/>
                <a:buSzTx/>
                <a:buFontTx/>
                <a:buNone/>
                <a:tabLst/>
                <a:defRPr/>
              </a:pPr>
              <a:r>
                <a:rPr lang="sv-SE" sz="1600" b="1">
                  <a:solidFill>
                    <a:schemeClr val="accent2"/>
                  </a:solidFill>
                </a:rPr>
                <a:t>Källor </a:t>
              </a:r>
            </a:p>
            <a:p>
              <a:pPr marL="0" marR="0" lvl="0" indent="0" algn="l" defTabSz="914400" rtl="0" eaLnBrk="1" fontAlgn="base" latinLnBrk="0" hangingPunct="1">
                <a:lnSpc>
                  <a:spcPct val="100000"/>
                </a:lnSpc>
                <a:spcBef>
                  <a:spcPct val="0"/>
                </a:spcBef>
                <a:spcAft>
                  <a:spcPts val="300"/>
                </a:spcAft>
                <a:buClrTx/>
                <a:buSzTx/>
                <a:buFontTx/>
                <a:buNone/>
                <a:tabLst/>
                <a:defRPr/>
              </a:pPr>
              <a:r>
                <a:rPr lang="sv-SE" sz="1100" i="1">
                  <a:solidFill>
                    <a:schemeClr val="bg1">
                      <a:lumMod val="50000"/>
                    </a:schemeClr>
                  </a:solidFill>
                </a:rPr>
                <a:t>Sidor 20–22</a:t>
              </a:r>
              <a:endParaRPr kumimoji="0" lang="sv-SE" sz="1100" b="1" i="0" u="none" strike="noStrike" kern="1200" cap="none" spc="0" normalizeH="0" baseline="0" noProof="0">
                <a:ln>
                  <a:noFill/>
                </a:ln>
                <a:solidFill>
                  <a:schemeClr val="bg1">
                    <a:lumMod val="50000"/>
                  </a:schemeClr>
                </a:solidFill>
                <a:effectLst/>
                <a:uLnTx/>
                <a:uFillTx/>
                <a:ea typeface="+mn-ea"/>
                <a:cs typeface="+mn-cs"/>
              </a:endParaRPr>
            </a:p>
          </p:txBody>
        </p:sp>
      </p:grpSp>
    </p:spTree>
    <p:extLst>
      <p:ext uri="{BB962C8B-B14F-4D97-AF65-F5344CB8AC3E}">
        <p14:creationId xmlns:p14="http://schemas.microsoft.com/office/powerpoint/2010/main" val="2106460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9F671-59E2-82DB-AEB4-58234AF306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8D94C4-2F56-1CF7-C516-042DA553B7E4}"/>
              </a:ext>
            </a:extLst>
          </p:cNvPr>
          <p:cNvSpPr>
            <a:spLocks noGrp="1"/>
          </p:cNvSpPr>
          <p:nvPr>
            <p:ph type="title"/>
          </p:nvPr>
        </p:nvSpPr>
        <p:spPr>
          <a:xfrm>
            <a:off x="637200" y="540000"/>
            <a:ext cx="6373200" cy="2847601"/>
          </a:xfrm>
        </p:spPr>
        <p:txBody>
          <a:bodyPr/>
          <a:lstStyle/>
          <a:p>
            <a:r>
              <a:rPr lang="sv-SE"/>
              <a:t>Vad innebär nationell vårdförmedling?</a:t>
            </a:r>
          </a:p>
        </p:txBody>
      </p:sp>
      <p:sp>
        <p:nvSpPr>
          <p:cNvPr id="3" name="Text Placeholder 2">
            <a:extLst>
              <a:ext uri="{FF2B5EF4-FFF2-40B4-BE49-F238E27FC236}">
                <a16:creationId xmlns:a16="http://schemas.microsoft.com/office/drawing/2014/main" id="{5FE725C3-ECA6-7A5E-8A98-C1BF1A5E56B7}"/>
              </a:ext>
            </a:extLst>
          </p:cNvPr>
          <p:cNvSpPr>
            <a:spLocks noGrp="1"/>
          </p:cNvSpPr>
          <p:nvPr>
            <p:ph type="body" sz="quarter" idx="12"/>
          </p:nvPr>
        </p:nvSpPr>
        <p:spPr/>
        <p:txBody>
          <a:bodyPr/>
          <a:lstStyle/>
          <a:p>
            <a:r>
              <a:rPr lang="sv-SE"/>
              <a:t>1</a:t>
            </a:r>
          </a:p>
        </p:txBody>
      </p:sp>
      <p:sp>
        <p:nvSpPr>
          <p:cNvPr id="6" name="Content Placeholder 2">
            <a:extLst>
              <a:ext uri="{FF2B5EF4-FFF2-40B4-BE49-F238E27FC236}">
                <a16:creationId xmlns:a16="http://schemas.microsoft.com/office/drawing/2014/main" id="{62B1F468-92A7-3191-7FCC-9C82F646381B}"/>
              </a:ext>
            </a:extLst>
          </p:cNvPr>
          <p:cNvSpPr txBox="1">
            <a:spLocks/>
          </p:cNvSpPr>
          <p:nvPr/>
        </p:nvSpPr>
        <p:spPr>
          <a:xfrm>
            <a:off x="496667" y="4405363"/>
            <a:ext cx="6716933" cy="933227"/>
          </a:xfrm>
          <a:prstGeom prst="rect">
            <a:avLst/>
          </a:prstGeom>
          <a:noFill/>
        </p:spPr>
        <p:txBody>
          <a:bodyPr vert="horz" lIns="91440" tIns="91440" rIns="91440" bIns="91440" rtlCol="0" anchor="t">
            <a:noAutofit/>
          </a:bodyPr>
          <a:lstStyle>
            <a:defPPr>
              <a:defRPr lang="sv-SE"/>
            </a:defPPr>
            <a:lvl1pPr marL="171450" indent="-171450" algn="ctr"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1pPr>
            <a:lvl2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2pPr>
            <a:lvl3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3pPr>
            <a:lvl4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4pPr>
            <a:lvl5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Font typeface="Noto Sans" panose="020B0502040504020204" pitchFamily="34" charset="0"/>
              <a:buChar char="►"/>
            </a:pPr>
            <a:r>
              <a:rPr lang="sv-SE" sz="1400"/>
              <a:t>Nationell vårdförmedling: Ett av flera verktyg för att förbättra tillgängligheten</a:t>
            </a:r>
          </a:p>
          <a:p>
            <a:pPr algn="l">
              <a:buFont typeface="Noto Sans" panose="020B0502040504020204" pitchFamily="34" charset="0"/>
              <a:buChar char="►"/>
            </a:pPr>
            <a:r>
              <a:rPr lang="sv-SE" sz="1400"/>
              <a:t>Regionernas skyldigheter kopplade till besöks- och behandlingsgarantin</a:t>
            </a:r>
          </a:p>
          <a:p>
            <a:pPr algn="l">
              <a:buFont typeface="Noto Sans" panose="020B0502040504020204" pitchFamily="34" charset="0"/>
              <a:buChar char="►"/>
            </a:pPr>
            <a:r>
              <a:rPr lang="sv-SE" sz="1400"/>
              <a:t>Exempel på hur processen för nationell vårdförmedling kan se ut</a:t>
            </a:r>
          </a:p>
        </p:txBody>
      </p:sp>
      <p:sp>
        <p:nvSpPr>
          <p:cNvPr id="4" name="Slide Number Placeholder 3">
            <a:extLst>
              <a:ext uri="{FF2B5EF4-FFF2-40B4-BE49-F238E27FC236}">
                <a16:creationId xmlns:a16="http://schemas.microsoft.com/office/drawing/2014/main" id="{29334077-69CE-0D60-C2EE-845662F3EB1E}"/>
              </a:ext>
            </a:extLst>
          </p:cNvPr>
          <p:cNvSpPr>
            <a:spLocks noGrp="1"/>
          </p:cNvSpPr>
          <p:nvPr>
            <p:ph type="sldNum" sz="quarter" idx="14"/>
          </p:nvPr>
        </p:nvSpPr>
        <p:spPr/>
        <p:txBody>
          <a:bodyPr/>
          <a:lstStyle/>
          <a:p>
            <a:fld id="{4EF126C7-24CB-41BE-8327-5CF4F4F9B55B}" type="slidenum">
              <a:rPr lang="sv-SE" smtClean="0"/>
              <a:pPr/>
              <a:t>4</a:t>
            </a:fld>
            <a:endParaRPr lang="sv-SE"/>
          </a:p>
        </p:txBody>
      </p:sp>
      <p:sp>
        <p:nvSpPr>
          <p:cNvPr id="7" name="TextBox 6">
            <a:extLst>
              <a:ext uri="{FF2B5EF4-FFF2-40B4-BE49-F238E27FC236}">
                <a16:creationId xmlns:a16="http://schemas.microsoft.com/office/drawing/2014/main" id="{1663C255-36DC-8D73-DBFC-687C5C2DF087}"/>
              </a:ext>
            </a:extLst>
          </p:cNvPr>
          <p:cNvSpPr txBox="1"/>
          <p:nvPr/>
        </p:nvSpPr>
        <p:spPr>
          <a:xfrm>
            <a:off x="586400" y="4084320"/>
            <a:ext cx="5233573" cy="321041"/>
          </a:xfrm>
          <a:prstGeom prst="rect">
            <a:avLst/>
          </a:prstGeom>
        </p:spPr>
        <p:txBody>
          <a:bodyPr vert="horz" wrap="square" lIns="0" tIns="45720" rIns="91440" bIns="45720" rtlCol="0" anchor="t">
            <a:normAutofit lnSpcReduction="10000"/>
          </a:bodyPr>
          <a:lstStyle/>
          <a:p>
            <a:pPr algn="l"/>
            <a:r>
              <a:rPr lang="sv-SE" sz="1600" b="1">
                <a:solidFill>
                  <a:schemeClr val="bg1"/>
                </a:solidFill>
              </a:rPr>
              <a:t>Detta kapitel innehåller</a:t>
            </a:r>
            <a:endParaRPr lang="en-US" sz="1600" b="1">
              <a:solidFill>
                <a:schemeClr val="bg1"/>
              </a:solidFill>
            </a:endParaRPr>
          </a:p>
        </p:txBody>
      </p:sp>
    </p:spTree>
    <p:extLst>
      <p:ext uri="{BB962C8B-B14F-4D97-AF65-F5344CB8AC3E}">
        <p14:creationId xmlns:p14="http://schemas.microsoft.com/office/powerpoint/2010/main" val="1484304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Process 23">
            <a:extLst>
              <a:ext uri="{FF2B5EF4-FFF2-40B4-BE49-F238E27FC236}">
                <a16:creationId xmlns:a16="http://schemas.microsoft.com/office/drawing/2014/main" id="{11F8222B-B450-C94A-E262-5032DDA79670}"/>
              </a:ext>
            </a:extLst>
          </p:cNvPr>
          <p:cNvSpPr/>
          <p:nvPr/>
        </p:nvSpPr>
        <p:spPr>
          <a:xfrm>
            <a:off x="0" y="1552408"/>
            <a:ext cx="12191999" cy="4765591"/>
          </a:xfrm>
          <a:prstGeom prst="flowChartProcess">
            <a:avLst/>
          </a:prstGeom>
          <a:noFill/>
          <a:ln w="349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E08B813-0DAB-0E48-486F-B16BC3E5C607}"/>
              </a:ext>
            </a:extLst>
          </p:cNvPr>
          <p:cNvSpPr>
            <a:spLocks noGrp="1"/>
          </p:cNvSpPr>
          <p:nvPr>
            <p:ph type="title"/>
          </p:nvPr>
        </p:nvSpPr>
        <p:spPr>
          <a:xfrm>
            <a:off x="636889" y="540000"/>
            <a:ext cx="9604391" cy="1080000"/>
          </a:xfrm>
        </p:spPr>
        <p:txBody>
          <a:bodyPr anchor="t">
            <a:normAutofit/>
          </a:bodyPr>
          <a:lstStyle/>
          <a:p>
            <a:r>
              <a:rPr lang="sv-SE"/>
              <a:t>Nationell vårdförmedling: Ett av flera verktyg för att förbättra tillgängligheten</a:t>
            </a:r>
            <a:endParaRPr lang="en-US"/>
          </a:p>
        </p:txBody>
      </p:sp>
      <p:sp>
        <p:nvSpPr>
          <p:cNvPr id="13" name="TextBox 12">
            <a:extLst>
              <a:ext uri="{FF2B5EF4-FFF2-40B4-BE49-F238E27FC236}">
                <a16:creationId xmlns:a16="http://schemas.microsoft.com/office/drawing/2014/main" id="{9DE5354B-E79D-4F24-E107-09DA82A5EB14}"/>
              </a:ext>
            </a:extLst>
          </p:cNvPr>
          <p:cNvSpPr txBox="1"/>
          <p:nvPr/>
        </p:nvSpPr>
        <p:spPr>
          <a:xfrm>
            <a:off x="91440" y="6344804"/>
            <a:ext cx="10149840" cy="461665"/>
          </a:xfrm>
          <a:prstGeom prst="rect">
            <a:avLst/>
          </a:prstGeom>
          <a:noFill/>
        </p:spPr>
        <p:txBody>
          <a:bodyPr wrap="square">
            <a:spAutoFit/>
          </a:bodyPr>
          <a:lstStyle/>
          <a:p>
            <a:r>
              <a:rPr lang="sv-SE" sz="800"/>
              <a:t>*Se 9 kap. 2 § hälso- och sjukvårdslagen (2017:30), HSL, och proposition 2009/10:67 Stärkt ställning för patienten – vårdgaranti, fast vårdkontakt och förnyad medicinsk bedömning, s. 51–52.</a:t>
            </a:r>
          </a:p>
          <a:p>
            <a:r>
              <a:rPr lang="sv-SE" sz="800"/>
              <a:t>**Inrapporterad andel patienter per region som hade väntat över 90 dagar på operationer och åtgärder inom den specialiserade planerade vården i januari 2025. Regionerna har grupperats in i tre grupper beroende på hur stor andel patienter som väntat i över 90 dagar på planerad vård. Observera att tillgängligheten redovisas på en aggregerad nivå, och varierar beroende på åtgärd.</a:t>
            </a:r>
            <a:endParaRPr lang="en-US" sz="800"/>
          </a:p>
        </p:txBody>
      </p:sp>
      <p:sp>
        <p:nvSpPr>
          <p:cNvPr id="23" name="TextBox 22">
            <a:extLst>
              <a:ext uri="{FF2B5EF4-FFF2-40B4-BE49-F238E27FC236}">
                <a16:creationId xmlns:a16="http://schemas.microsoft.com/office/drawing/2014/main" id="{03075431-E061-5C60-91FF-3887C71CF0BE}"/>
              </a:ext>
            </a:extLst>
          </p:cNvPr>
          <p:cNvSpPr txBox="1"/>
          <p:nvPr/>
        </p:nvSpPr>
        <p:spPr>
          <a:xfrm>
            <a:off x="113994" y="1593859"/>
            <a:ext cx="7219378" cy="4770537"/>
          </a:xfrm>
          <a:prstGeom prst="rect">
            <a:avLst/>
          </a:prstGeom>
          <a:noFill/>
        </p:spPr>
        <p:txBody>
          <a:bodyPr wrap="square" numCol="2" spcCol="180000">
            <a:spAutoFit/>
          </a:bodyPr>
          <a:lstStyle/>
          <a:p>
            <a:pPr>
              <a:spcAft>
                <a:spcPts val="1200"/>
              </a:spcAft>
            </a:pPr>
            <a:r>
              <a:rPr lang="sv-SE" sz="1400" b="1">
                <a:solidFill>
                  <a:schemeClr val="accent1"/>
                </a:solidFill>
              </a:rPr>
              <a:t>Svensk hälso- och sjukvård präglas idag av </a:t>
            </a:r>
            <a:r>
              <a:rPr lang="sv-SE" sz="1400" b="1">
                <a:solidFill>
                  <a:srgbClr val="112B43"/>
                </a:solidFill>
              </a:rPr>
              <a:t>tillgänglighetsutmaningar</a:t>
            </a:r>
            <a:r>
              <a:rPr lang="sv-SE" sz="1400"/>
              <a:t>, inte minst inom planerad och specialiserad vård där många vårdgivare idag har långa väntetider. I många regioner är det en betydande andel patienter som väntat längre än tidsgränserna i den nationella vårdgarantin (se ). För att kunna hantera tillgänglighetsutmaningarna behövs ett helhetsperspektiv med parallella ansträngningar. </a:t>
            </a:r>
          </a:p>
          <a:p>
            <a:pPr>
              <a:spcAft>
                <a:spcPts val="1200"/>
              </a:spcAft>
            </a:pPr>
            <a:r>
              <a:rPr lang="sv-SE" sz="1400" b="1">
                <a:solidFill>
                  <a:schemeClr val="accent1"/>
                </a:solidFill>
              </a:rPr>
              <a:t>Nationell vårdförmedling är ett av flera olika verktyg </a:t>
            </a:r>
            <a:r>
              <a:rPr lang="sv-SE" sz="1400"/>
              <a:t>som regionerna kan arbeta med för att förbättra tillgängligheten. Nationell vårdförmedling innebär i korthet att patienter får vård hos en annan vårdgivare (offentlig eller privat) med kortare väntetider eller ledig kapacitet, oavsett var vårdgivaren bedriver sin verksamhet. Det innebär, helt eller delvis, en överföring av patientansvar. Regionen ska se till att patienten erbjuds vård hos en annan vårdgivare, om inte regionen i rätt tid uppfyller tidsgränserna för besöksgarantin inom den specialiserade vården och behandlingsgarantin för planerad vård</a:t>
            </a:r>
            <a:r>
              <a:rPr lang="sv-SE" sz="1400" baseline="30000"/>
              <a:t>* </a:t>
            </a:r>
            <a:r>
              <a:rPr lang="sv-SE" sz="1400"/>
              <a:t>(</a:t>
            </a:r>
            <a:r>
              <a:rPr lang="sv-SE" sz="1400" i="1"/>
              <a:t>se avsnitt om Regionernas skyldigheter kopplade till besöks- och behandlingsgarantin</a:t>
            </a:r>
            <a:r>
              <a:rPr lang="sv-SE" sz="1400"/>
              <a:t>). </a:t>
            </a:r>
          </a:p>
          <a:p>
            <a:pPr>
              <a:spcAft>
                <a:spcPts val="1200"/>
              </a:spcAft>
            </a:pPr>
            <a:r>
              <a:rPr lang="sv-SE" sz="1400" b="1">
                <a:solidFill>
                  <a:schemeClr val="accent1"/>
                </a:solidFill>
              </a:rPr>
              <a:t>Därmed kan nationell vårdförmedling bidra till kortare väntetider för patienter</a:t>
            </a:r>
            <a:r>
              <a:rPr lang="sv-SE" sz="1400"/>
              <a:t>, och i förlängningen leda till bättre och mer jämlik tillgång till vård. Nationell vårdförmedling kan även möjliggöra ett mer effektivt användande av vårdens resurser, exempelvis i de fall det uppstår tillfällig ledig kapacitet hos en vårdgivare. </a:t>
            </a:r>
          </a:p>
        </p:txBody>
      </p:sp>
      <p:grpSp>
        <p:nvGrpSpPr>
          <p:cNvPr id="21" name="Group 20">
            <a:extLst>
              <a:ext uri="{FF2B5EF4-FFF2-40B4-BE49-F238E27FC236}">
                <a16:creationId xmlns:a16="http://schemas.microsoft.com/office/drawing/2014/main" id="{2092EA7E-C2DA-F4E1-5044-2849786F92DB}"/>
              </a:ext>
            </a:extLst>
          </p:cNvPr>
          <p:cNvGrpSpPr/>
          <p:nvPr/>
        </p:nvGrpSpPr>
        <p:grpSpPr>
          <a:xfrm>
            <a:off x="7421879" y="2203981"/>
            <a:ext cx="4540999" cy="3550294"/>
            <a:chOff x="7167490" y="1778577"/>
            <a:chExt cx="4934135" cy="4022784"/>
          </a:xfrm>
        </p:grpSpPr>
        <p:sp>
          <p:nvSpPr>
            <p:cNvPr id="6" name="Flowchart: Process 5">
              <a:extLst>
                <a:ext uri="{FF2B5EF4-FFF2-40B4-BE49-F238E27FC236}">
                  <a16:creationId xmlns:a16="http://schemas.microsoft.com/office/drawing/2014/main" id="{AE9998A5-BDF9-EBFF-9641-08903F616A59}"/>
                </a:ext>
              </a:extLst>
            </p:cNvPr>
            <p:cNvSpPr/>
            <p:nvPr/>
          </p:nvSpPr>
          <p:spPr>
            <a:xfrm>
              <a:off x="7167490" y="1778577"/>
              <a:ext cx="4934135" cy="4022784"/>
            </a:xfrm>
            <a:prstGeom prst="flowChartProcess">
              <a:avLst/>
            </a:prstGeom>
            <a:solidFill>
              <a:srgbClr val="CDE4E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933BECEC-F918-B4FA-20DD-E3C00211EBDF}"/>
                </a:ext>
              </a:extLst>
            </p:cNvPr>
            <p:cNvGrpSpPr/>
            <p:nvPr/>
          </p:nvGrpSpPr>
          <p:grpSpPr>
            <a:xfrm>
              <a:off x="7257865" y="1778577"/>
              <a:ext cx="4843760" cy="3930761"/>
              <a:chOff x="6404425" y="1859857"/>
              <a:chExt cx="4843760" cy="3930761"/>
            </a:xfrm>
          </p:grpSpPr>
          <p:pic>
            <p:nvPicPr>
              <p:cNvPr id="8" name="Picture 7" descr="Visuell karta över geografisk fördelning av Sveriges regioner. I bland annat Region Norrbotten, Region Västerbotten och Region Östergötland har över 50% av patienter väntat på operation/åtgärd och i bland annat Region Gotland, Region Halland och Region Gävleborg är motsvarande andel 0-25%.">
                <a:extLst>
                  <a:ext uri="{FF2B5EF4-FFF2-40B4-BE49-F238E27FC236}">
                    <a16:creationId xmlns:a16="http://schemas.microsoft.com/office/drawing/2014/main" id="{3440D0E3-5C05-9256-2901-A855EC294E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5479"/>
              <a:stretch/>
            </p:blipFill>
            <p:spPr bwMode="auto">
              <a:xfrm>
                <a:off x="8915010" y="1859857"/>
                <a:ext cx="2333175" cy="3930761"/>
              </a:xfrm>
              <a:prstGeom prst="rect">
                <a:avLst/>
              </a:prstGeom>
              <a:noFill/>
              <a:ln>
                <a:noFill/>
              </a:ln>
              <a:extLst>
                <a:ext uri="{53640926-AAD7-44D8-BBD7-CCE9431645EC}">
                  <a14:shadowObscured xmlns:a14="http://schemas.microsoft.com/office/drawing/2010/main"/>
                </a:ext>
              </a:extLst>
            </p:spPr>
          </p:pic>
          <p:pic>
            <p:nvPicPr>
              <p:cNvPr id="5" name="Picture 4" descr="Visuell karta över geografisk fördelning av Sveriges regioner. I bland annat Region Norrbotten, Region Västerbotten och Region Östergötland har över 50% av patienter väntat på operation/åtgärd och i bland annat Region Gotland, Region Halland och Region Gävleborg är motsvarande andel 0-25%.">
                <a:extLst>
                  <a:ext uri="{FF2B5EF4-FFF2-40B4-BE49-F238E27FC236}">
                    <a16:creationId xmlns:a16="http://schemas.microsoft.com/office/drawing/2014/main" id="{82BEC20F-8DEC-A0B1-88A8-7B3374932A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072" t="1292" r="3042" b="59305"/>
              <a:stretch/>
            </p:blipFill>
            <p:spPr bwMode="auto">
              <a:xfrm>
                <a:off x="6404425" y="3167725"/>
                <a:ext cx="3083511" cy="1790836"/>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E04F44B5-078C-D92E-C542-0990EEB7E197}"/>
                  </a:ext>
                </a:extLst>
              </p:cNvPr>
              <p:cNvSpPr txBox="1"/>
              <p:nvPr/>
            </p:nvSpPr>
            <p:spPr>
              <a:xfrm>
                <a:off x="6404425" y="2006771"/>
                <a:ext cx="3684455" cy="1081084"/>
              </a:xfrm>
              <a:prstGeom prst="rect">
                <a:avLst/>
              </a:prstGeom>
              <a:noFill/>
            </p:spPr>
            <p:txBody>
              <a:bodyPr wrap="square">
                <a:spAutoFit/>
              </a:bodyPr>
              <a:lstStyle/>
              <a:p>
                <a:r>
                  <a:rPr lang="sv-SE" sz="1400" i="1"/>
                  <a:t>Regional spridning av andel patienter per region som väntat längre än 90 dagar för operationer/åtgärder inom den specialiserade vården**</a:t>
                </a:r>
                <a:endParaRPr lang="en-US" sz="1400" i="1"/>
              </a:p>
            </p:txBody>
          </p:sp>
        </p:grpSp>
      </p:grpSp>
    </p:spTree>
    <p:extLst>
      <p:ext uri="{BB962C8B-B14F-4D97-AF65-F5344CB8AC3E}">
        <p14:creationId xmlns:p14="http://schemas.microsoft.com/office/powerpoint/2010/main" val="96477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D434F-0655-5126-83CE-BA92B7D99CA8}"/>
              </a:ext>
            </a:extLst>
          </p:cNvPr>
          <p:cNvSpPr>
            <a:spLocks noGrp="1"/>
          </p:cNvSpPr>
          <p:nvPr>
            <p:ph type="title"/>
          </p:nvPr>
        </p:nvSpPr>
        <p:spPr/>
        <p:txBody>
          <a:bodyPr/>
          <a:lstStyle/>
          <a:p>
            <a:r>
              <a:rPr lang="sv-SE"/>
              <a:t>Regionernas skyldigheter kopplade till besöks- och behandlingsgarantin</a:t>
            </a:r>
            <a:endParaRPr lang="en-US"/>
          </a:p>
        </p:txBody>
      </p:sp>
      <p:sp>
        <p:nvSpPr>
          <p:cNvPr id="39" name="Rectangle: Rounded Corners 38">
            <a:extLst>
              <a:ext uri="{FF2B5EF4-FFF2-40B4-BE49-F238E27FC236}">
                <a16:creationId xmlns:a16="http://schemas.microsoft.com/office/drawing/2014/main" id="{E71B2E73-EF01-CE0B-849A-6F3C54E55125}"/>
              </a:ext>
            </a:extLst>
          </p:cNvPr>
          <p:cNvSpPr/>
          <p:nvPr/>
        </p:nvSpPr>
        <p:spPr>
          <a:xfrm>
            <a:off x="234779" y="1619999"/>
            <a:ext cx="11722443" cy="4402800"/>
          </a:xfrm>
          <a:prstGeom prst="round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extBox 13">
            <a:extLst>
              <a:ext uri="{FF2B5EF4-FFF2-40B4-BE49-F238E27FC236}">
                <a16:creationId xmlns:a16="http://schemas.microsoft.com/office/drawing/2014/main" id="{208A7330-E44A-FE07-EC07-E676A27BC966}"/>
              </a:ext>
            </a:extLst>
          </p:cNvPr>
          <p:cNvSpPr txBox="1"/>
          <p:nvPr/>
        </p:nvSpPr>
        <p:spPr>
          <a:xfrm>
            <a:off x="575107" y="1790073"/>
            <a:ext cx="5593906" cy="4062651"/>
          </a:xfrm>
          <a:prstGeom prst="rect">
            <a:avLst/>
          </a:prstGeom>
          <a:noFill/>
        </p:spPr>
        <p:txBody>
          <a:bodyPr wrap="square" numCol="1">
            <a:spAutoFit/>
          </a:bodyPr>
          <a:lstStyle/>
          <a:p>
            <a:pPr>
              <a:spcAft>
                <a:spcPts val="1200"/>
              </a:spcAft>
            </a:pPr>
            <a:r>
              <a:rPr lang="sv-SE" sz="1400" b="1">
                <a:solidFill>
                  <a:srgbClr val="112B43"/>
                </a:solidFill>
              </a:rPr>
              <a:t>Regionens skyldigheter kopplade till den nationella vårdgarantin framgår i lag och förordning</a:t>
            </a:r>
            <a:r>
              <a:rPr lang="sv-SE" sz="1400">
                <a:solidFill>
                  <a:schemeClr val="accent1"/>
                </a:solidFill>
              </a:rPr>
              <a:t>. </a:t>
            </a:r>
            <a:r>
              <a:rPr lang="sv-SE" sz="1400"/>
              <a:t>Om regionen inte i rätt tid uppfyller vårdgarantins tidsgränser för besök inom den specialiserade vården och för planerad vård ska patienten erbjudas vård hos en annan vårdgivare utan extra kostnad för patienten.* Enligt hälso-och sjukvårdsförordningen har vårdgarantin två tidsgränser inom den specialiserade och planerade vården.** </a:t>
            </a:r>
            <a:r>
              <a:rPr lang="sv-SE" sz="1400" b="1">
                <a:solidFill>
                  <a:srgbClr val="112B43"/>
                </a:solidFill>
              </a:rPr>
              <a:t>De innehåller en försäkran om att patienten får***</a:t>
            </a:r>
            <a:r>
              <a:rPr lang="sv-SE" sz="1400">
                <a:solidFill>
                  <a:srgbClr val="112B43"/>
                </a:solidFill>
              </a:rPr>
              <a:t>:</a:t>
            </a:r>
          </a:p>
          <a:p>
            <a:pPr marL="285750" indent="-285750">
              <a:spcAft>
                <a:spcPts val="1200"/>
              </a:spcAft>
              <a:buFont typeface="Arial" panose="020B0604020202020204" pitchFamily="34" charset="0"/>
              <a:buChar char="•"/>
            </a:pPr>
            <a:r>
              <a:rPr lang="sv-SE" sz="1400"/>
              <a:t>besöka den specialiserade vården inom 90 dagar från det att remiss har utfärdats eller, om någon remiss inte är nödvändig, från att patienten har sökt kontakt med den specialiserade vården (besöksgaranti inom den specialiserade vården), och</a:t>
            </a:r>
          </a:p>
          <a:p>
            <a:pPr marL="285750" indent="-285750">
              <a:spcAft>
                <a:spcPts val="1200"/>
              </a:spcAft>
              <a:buFont typeface="Arial" panose="020B0604020202020204" pitchFamily="34" charset="0"/>
              <a:buChar char="•"/>
            </a:pPr>
            <a:r>
              <a:rPr lang="sv-SE" sz="1400"/>
              <a:t>planerad vård inom 90 dagar från det att vårdgivaren har beslutat patienten ska få den aktuella vården (behandlingsgaranti för planerad vård).</a:t>
            </a:r>
          </a:p>
        </p:txBody>
      </p:sp>
      <p:grpSp>
        <p:nvGrpSpPr>
          <p:cNvPr id="6" name="Group 5">
            <a:extLst>
              <a:ext uri="{FF2B5EF4-FFF2-40B4-BE49-F238E27FC236}">
                <a16:creationId xmlns:a16="http://schemas.microsoft.com/office/drawing/2014/main" id="{9C3AE528-5C88-6900-C30E-6124A61D67C9}"/>
              </a:ext>
            </a:extLst>
          </p:cNvPr>
          <p:cNvGrpSpPr/>
          <p:nvPr/>
        </p:nvGrpSpPr>
        <p:grpSpPr>
          <a:xfrm>
            <a:off x="6086266" y="2416213"/>
            <a:ext cx="5588730" cy="2810371"/>
            <a:chOff x="6086266" y="2342989"/>
            <a:chExt cx="5588730" cy="2810371"/>
          </a:xfrm>
        </p:grpSpPr>
        <p:sp>
          <p:nvSpPr>
            <p:cNvPr id="22" name="TextBox 21">
              <a:extLst>
                <a:ext uri="{FF2B5EF4-FFF2-40B4-BE49-F238E27FC236}">
                  <a16:creationId xmlns:a16="http://schemas.microsoft.com/office/drawing/2014/main" id="{A3E819EE-3E0F-484A-6161-1A0DDB96143F}"/>
                </a:ext>
              </a:extLst>
            </p:cNvPr>
            <p:cNvSpPr txBox="1"/>
            <p:nvPr/>
          </p:nvSpPr>
          <p:spPr>
            <a:xfrm>
              <a:off x="6524344" y="2907579"/>
              <a:ext cx="5029804" cy="1815882"/>
            </a:xfrm>
            <a:prstGeom prst="rect">
              <a:avLst/>
            </a:prstGeom>
            <a:noFill/>
          </p:spPr>
          <p:txBody>
            <a:bodyPr wrap="square">
              <a:spAutoFit/>
            </a:bodyPr>
            <a:lstStyle/>
            <a:p>
              <a:pPr>
                <a:spcAft>
                  <a:spcPts val="900"/>
                </a:spcAft>
              </a:pPr>
              <a:r>
                <a:rPr lang="sv-SE" sz="1400" b="1">
                  <a:solidFill>
                    <a:srgbClr val="112B43"/>
                  </a:solidFill>
                </a:rPr>
                <a:t>Regionen ska erbjuda vårdgarantin till alla som omfattas av regionens ansvar</a:t>
              </a:r>
              <a:r>
                <a:rPr lang="sv-SE" sz="1400"/>
                <a:t>.* Tidsgränserna kan vara kortare i vissa regioner, men de kan aldrig vara längre [2]. För tillfället pågår en statlig utredning, Behovsstyrd vård, 2024:05. I utredningens direktiv ingår bland annat att föreslå en ny och stärkt vårdgaranti inom den specialiserade vården, med väsentligt kortare tidsgränser än idag. </a:t>
              </a:r>
            </a:p>
          </p:txBody>
        </p:sp>
        <p:grpSp>
          <p:nvGrpSpPr>
            <p:cNvPr id="5" name="Group 4">
              <a:extLst>
                <a:ext uri="{FF2B5EF4-FFF2-40B4-BE49-F238E27FC236}">
                  <a16:creationId xmlns:a16="http://schemas.microsoft.com/office/drawing/2014/main" id="{A60A4ACF-AA38-57C3-9ED4-380B4494D004}"/>
                </a:ext>
              </a:extLst>
            </p:cNvPr>
            <p:cNvGrpSpPr/>
            <p:nvPr/>
          </p:nvGrpSpPr>
          <p:grpSpPr>
            <a:xfrm>
              <a:off x="6086266" y="2342989"/>
              <a:ext cx="5588730" cy="2810371"/>
              <a:chOff x="6086266" y="2342989"/>
              <a:chExt cx="5588730" cy="2810371"/>
            </a:xfrm>
          </p:grpSpPr>
          <p:sp>
            <p:nvSpPr>
              <p:cNvPr id="43" name="Rectangle: Rounded Corners 42">
                <a:extLst>
                  <a:ext uri="{FF2B5EF4-FFF2-40B4-BE49-F238E27FC236}">
                    <a16:creationId xmlns:a16="http://schemas.microsoft.com/office/drawing/2014/main" id="{5F613838-4FAB-097E-F246-A4333AF20E51}"/>
                  </a:ext>
                </a:extLst>
              </p:cNvPr>
              <p:cNvSpPr/>
              <p:nvPr/>
            </p:nvSpPr>
            <p:spPr>
              <a:xfrm>
                <a:off x="6328996" y="2484299"/>
                <a:ext cx="5346000" cy="2669061"/>
              </a:xfrm>
              <a:prstGeom prst="round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 name="Klocka fylld">
                <a:extLst>
                  <a:ext uri="{FF2B5EF4-FFF2-40B4-BE49-F238E27FC236}">
                    <a16:creationId xmlns:a16="http://schemas.microsoft.com/office/drawing/2014/main" id="{C2AD15CC-473B-499C-A3CF-39C92AF35C87}"/>
                  </a:ext>
                  <a:ext uri="{C183D7F6-B498-43B3-948B-1728B52AA6E4}">
                    <adec:decorative xmlns:adec="http://schemas.microsoft.com/office/drawing/2017/decorative" val="1"/>
                  </a:ext>
                </a:extLst>
              </p:cNvPr>
              <p:cNvSpPr>
                <a:spLocks noEditPoints="1"/>
              </p:cNvSpPr>
              <p:nvPr/>
            </p:nvSpPr>
            <p:spPr bwMode="auto">
              <a:xfrm>
                <a:off x="6086266" y="2342989"/>
                <a:ext cx="504000" cy="504000"/>
              </a:xfrm>
              <a:custGeom>
                <a:avLst/>
                <a:gdLst>
                  <a:gd name="T0" fmla="*/ 410 w 481"/>
                  <a:gd name="T1" fmla="*/ 71 h 481"/>
                  <a:gd name="T2" fmla="*/ 240 w 481"/>
                  <a:gd name="T3" fmla="*/ 0 h 481"/>
                  <a:gd name="T4" fmla="*/ 70 w 481"/>
                  <a:gd name="T5" fmla="*/ 71 h 481"/>
                  <a:gd name="T6" fmla="*/ 0 w 481"/>
                  <a:gd name="T7" fmla="*/ 241 h 481"/>
                  <a:gd name="T8" fmla="*/ 70 w 481"/>
                  <a:gd name="T9" fmla="*/ 411 h 481"/>
                  <a:gd name="T10" fmla="*/ 240 w 481"/>
                  <a:gd name="T11" fmla="*/ 481 h 481"/>
                  <a:gd name="T12" fmla="*/ 410 w 481"/>
                  <a:gd name="T13" fmla="*/ 411 h 481"/>
                  <a:gd name="T14" fmla="*/ 481 w 481"/>
                  <a:gd name="T15" fmla="*/ 241 h 481"/>
                  <a:gd name="T16" fmla="*/ 410 w 481"/>
                  <a:gd name="T17" fmla="*/ 71 h 481"/>
                  <a:gd name="T18" fmla="*/ 257 w 481"/>
                  <a:gd name="T19" fmla="*/ 241 h 481"/>
                  <a:gd name="T20" fmla="*/ 252 w 481"/>
                  <a:gd name="T21" fmla="*/ 252 h 481"/>
                  <a:gd name="T22" fmla="*/ 174 w 481"/>
                  <a:gd name="T23" fmla="*/ 330 h 481"/>
                  <a:gd name="T24" fmla="*/ 151 w 481"/>
                  <a:gd name="T25" fmla="*/ 307 h 481"/>
                  <a:gd name="T26" fmla="*/ 224 w 481"/>
                  <a:gd name="T27" fmla="*/ 234 h 481"/>
                  <a:gd name="T28" fmla="*/ 224 w 481"/>
                  <a:gd name="T29" fmla="*/ 85 h 481"/>
                  <a:gd name="T30" fmla="*/ 240 w 481"/>
                  <a:gd name="T31" fmla="*/ 69 h 481"/>
                  <a:gd name="T32" fmla="*/ 257 w 481"/>
                  <a:gd name="T33" fmla="*/ 85 h 481"/>
                  <a:gd name="T34" fmla="*/ 257 w 481"/>
                  <a:gd name="T35" fmla="*/ 24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1" h="481">
                    <a:moveTo>
                      <a:pt x="410" y="71"/>
                    </a:moveTo>
                    <a:cubicBezTo>
                      <a:pt x="365" y="25"/>
                      <a:pt x="305" y="0"/>
                      <a:pt x="240" y="0"/>
                    </a:cubicBezTo>
                    <a:cubicBezTo>
                      <a:pt x="176" y="0"/>
                      <a:pt x="116" y="25"/>
                      <a:pt x="70" y="71"/>
                    </a:cubicBezTo>
                    <a:cubicBezTo>
                      <a:pt x="25" y="116"/>
                      <a:pt x="0" y="177"/>
                      <a:pt x="0" y="241"/>
                    </a:cubicBezTo>
                    <a:cubicBezTo>
                      <a:pt x="0" y="305"/>
                      <a:pt x="25" y="365"/>
                      <a:pt x="70" y="411"/>
                    </a:cubicBezTo>
                    <a:cubicBezTo>
                      <a:pt x="116" y="456"/>
                      <a:pt x="176" y="481"/>
                      <a:pt x="240" y="481"/>
                    </a:cubicBezTo>
                    <a:cubicBezTo>
                      <a:pt x="305" y="481"/>
                      <a:pt x="365" y="456"/>
                      <a:pt x="410" y="411"/>
                    </a:cubicBezTo>
                    <a:cubicBezTo>
                      <a:pt x="456" y="365"/>
                      <a:pt x="481" y="305"/>
                      <a:pt x="481" y="241"/>
                    </a:cubicBezTo>
                    <a:cubicBezTo>
                      <a:pt x="481" y="177"/>
                      <a:pt x="456" y="116"/>
                      <a:pt x="410" y="71"/>
                    </a:cubicBezTo>
                    <a:close/>
                    <a:moveTo>
                      <a:pt x="257" y="241"/>
                    </a:moveTo>
                    <a:cubicBezTo>
                      <a:pt x="257" y="245"/>
                      <a:pt x="255" y="249"/>
                      <a:pt x="252" y="252"/>
                    </a:cubicBezTo>
                    <a:cubicBezTo>
                      <a:pt x="174" y="330"/>
                      <a:pt x="174" y="330"/>
                      <a:pt x="174" y="330"/>
                    </a:cubicBezTo>
                    <a:cubicBezTo>
                      <a:pt x="151" y="307"/>
                      <a:pt x="151" y="307"/>
                      <a:pt x="151" y="307"/>
                    </a:cubicBezTo>
                    <a:cubicBezTo>
                      <a:pt x="224" y="234"/>
                      <a:pt x="224" y="234"/>
                      <a:pt x="224" y="234"/>
                    </a:cubicBezTo>
                    <a:cubicBezTo>
                      <a:pt x="224" y="85"/>
                      <a:pt x="224" y="85"/>
                      <a:pt x="224" y="85"/>
                    </a:cubicBezTo>
                    <a:cubicBezTo>
                      <a:pt x="224" y="76"/>
                      <a:pt x="231" y="69"/>
                      <a:pt x="240" y="69"/>
                    </a:cubicBezTo>
                    <a:cubicBezTo>
                      <a:pt x="249" y="69"/>
                      <a:pt x="257" y="76"/>
                      <a:pt x="257" y="85"/>
                    </a:cubicBezTo>
                    <a:lnTo>
                      <a:pt x="257" y="241"/>
                    </a:lnTo>
                    <a:close/>
                  </a:path>
                </a:pathLst>
              </a:custGeom>
              <a:solidFill>
                <a:srgbClr val="005892"/>
              </a:solidFill>
              <a:ln>
                <a:noFill/>
              </a:ln>
            </p:spPr>
            <p:txBody>
              <a:bodyPr vert="horz" wrap="square" lIns="91440" tIns="45720" rIns="91440" bIns="45720" numCol="1" anchor="t"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sz="1400"/>
              </a:p>
            </p:txBody>
          </p:sp>
        </p:grpSp>
      </p:grpSp>
      <p:sp>
        <p:nvSpPr>
          <p:cNvPr id="4" name="TextBox 3">
            <a:extLst>
              <a:ext uri="{FF2B5EF4-FFF2-40B4-BE49-F238E27FC236}">
                <a16:creationId xmlns:a16="http://schemas.microsoft.com/office/drawing/2014/main" id="{56062185-7E74-F436-E08B-9406951CD499}"/>
              </a:ext>
            </a:extLst>
          </p:cNvPr>
          <p:cNvSpPr txBox="1"/>
          <p:nvPr/>
        </p:nvSpPr>
        <p:spPr>
          <a:xfrm>
            <a:off x="10733976" y="1655648"/>
            <a:ext cx="882917" cy="211320"/>
          </a:xfrm>
          <a:prstGeom prst="rect">
            <a:avLst/>
          </a:prstGeom>
        </p:spPr>
        <p:txBody>
          <a:bodyPr vert="horz" wrap="square" lIns="0" tIns="46800" rIns="0" bIns="0" rtlCol="0" anchor="b">
            <a:noAutofit/>
          </a:bodyPr>
          <a:lstStyle/>
          <a:p>
            <a:pPr algn="r"/>
            <a:r>
              <a:rPr lang="sv-SE" sz="1400" b="1">
                <a:solidFill>
                  <a:schemeClr val="accent3"/>
                </a:solidFill>
              </a:rPr>
              <a:t>1/2</a:t>
            </a:r>
          </a:p>
        </p:txBody>
      </p:sp>
      <p:sp>
        <p:nvSpPr>
          <p:cNvPr id="3" name="TextBox 2">
            <a:extLst>
              <a:ext uri="{FF2B5EF4-FFF2-40B4-BE49-F238E27FC236}">
                <a16:creationId xmlns:a16="http://schemas.microsoft.com/office/drawing/2014/main" id="{540385F6-C851-A794-4A36-2137A246545C}"/>
              </a:ext>
            </a:extLst>
          </p:cNvPr>
          <p:cNvSpPr txBox="1"/>
          <p:nvPr/>
        </p:nvSpPr>
        <p:spPr>
          <a:xfrm>
            <a:off x="91440" y="6229054"/>
            <a:ext cx="10149840" cy="215444"/>
          </a:xfrm>
          <a:prstGeom prst="rect">
            <a:avLst/>
          </a:prstGeom>
          <a:noFill/>
        </p:spPr>
        <p:txBody>
          <a:bodyPr wrap="square">
            <a:spAutoFit/>
          </a:bodyPr>
          <a:lstStyle/>
          <a:p>
            <a:r>
              <a:rPr lang="sv-SE" sz="800"/>
              <a:t>* Se 9 kap. 2 § HSL. **Se 6 kap. 1 § hälso- och sjukvårdsförordningen (2017:80), HSF. ***Patienten används synonymt till den enskilde som lagen refererar till. </a:t>
            </a:r>
            <a:endParaRPr lang="en-US" sz="800"/>
          </a:p>
        </p:txBody>
      </p:sp>
      <p:sp>
        <p:nvSpPr>
          <p:cNvPr id="8" name="Slide Number Placeholder 3">
            <a:extLst>
              <a:ext uri="{FF2B5EF4-FFF2-40B4-BE49-F238E27FC236}">
                <a16:creationId xmlns:a16="http://schemas.microsoft.com/office/drawing/2014/main" id="{2AE90EB1-B087-F464-9798-8E931F3F5F48}"/>
              </a:ext>
            </a:extLst>
          </p:cNvPr>
          <p:cNvSpPr txBox="1">
            <a:spLocks/>
          </p:cNvSpPr>
          <p:nvPr/>
        </p:nvSpPr>
        <p:spPr>
          <a:xfrm>
            <a:off x="5629258" y="6356350"/>
            <a:ext cx="933484" cy="365125"/>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F126C7-24CB-41BE-8327-5CF4F4F9B55B}" type="slidenum">
              <a:rPr lang="sv-SE" sz="1200" smtClean="0">
                <a:solidFill>
                  <a:schemeClr val="accent1"/>
                </a:solidFill>
              </a:rPr>
              <a:pPr algn="ctr"/>
              <a:t>6</a:t>
            </a:fld>
            <a:endParaRPr lang="sv-SE" sz="1200">
              <a:solidFill>
                <a:schemeClr val="accent1"/>
              </a:solidFill>
            </a:endParaRPr>
          </a:p>
        </p:txBody>
      </p:sp>
    </p:spTree>
    <p:extLst>
      <p:ext uri="{BB962C8B-B14F-4D97-AF65-F5344CB8AC3E}">
        <p14:creationId xmlns:p14="http://schemas.microsoft.com/office/powerpoint/2010/main" val="4004358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39F8D-A6CD-23B4-2F27-EFF6A5BEC7B1}"/>
              </a:ext>
            </a:extLst>
          </p:cNvPr>
          <p:cNvSpPr>
            <a:spLocks noGrp="1"/>
          </p:cNvSpPr>
          <p:nvPr>
            <p:ph type="title"/>
          </p:nvPr>
        </p:nvSpPr>
        <p:spPr/>
        <p:txBody>
          <a:bodyPr/>
          <a:lstStyle/>
          <a:p>
            <a:r>
              <a:rPr lang="sv-SE"/>
              <a:t>Regionernas skyldigheter kopplade till besöks- och behandlingsgarantin</a:t>
            </a:r>
            <a:endParaRPr lang="en-US"/>
          </a:p>
        </p:txBody>
      </p:sp>
      <p:sp>
        <p:nvSpPr>
          <p:cNvPr id="50" name="Rectangle: Rounded Corners 49">
            <a:extLst>
              <a:ext uri="{FF2B5EF4-FFF2-40B4-BE49-F238E27FC236}">
                <a16:creationId xmlns:a16="http://schemas.microsoft.com/office/drawing/2014/main" id="{6012EBDA-68A7-721E-C2C8-9E38623032FB}"/>
              </a:ext>
            </a:extLst>
          </p:cNvPr>
          <p:cNvSpPr/>
          <p:nvPr/>
        </p:nvSpPr>
        <p:spPr>
          <a:xfrm>
            <a:off x="234779" y="1620000"/>
            <a:ext cx="11722443" cy="4401859"/>
          </a:xfrm>
          <a:prstGeom prst="round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TextBox 4">
            <a:extLst>
              <a:ext uri="{FF2B5EF4-FFF2-40B4-BE49-F238E27FC236}">
                <a16:creationId xmlns:a16="http://schemas.microsoft.com/office/drawing/2014/main" id="{9235B01D-CC99-68A6-71D9-791A26C48E34}"/>
              </a:ext>
            </a:extLst>
          </p:cNvPr>
          <p:cNvSpPr txBox="1"/>
          <p:nvPr/>
        </p:nvSpPr>
        <p:spPr>
          <a:xfrm>
            <a:off x="571886" y="1798261"/>
            <a:ext cx="5328000" cy="4124206"/>
          </a:xfrm>
          <a:prstGeom prst="rect">
            <a:avLst/>
          </a:prstGeom>
        </p:spPr>
        <p:txBody>
          <a:bodyPr vert="horz" wrap="square" lIns="0" tIns="0" rIns="0" bIns="0" numCol="1" spcCol="216000" rtlCol="0" anchor="t">
            <a:spAutoFit/>
          </a:bodyPr>
          <a:lstStyle/>
          <a:p>
            <a:pPr>
              <a:spcAft>
                <a:spcPts val="900"/>
              </a:spcAft>
            </a:pPr>
            <a:r>
              <a:rPr lang="sv-SE" sz="1400" b="1">
                <a:solidFill>
                  <a:srgbClr val="112B43"/>
                </a:solidFill>
              </a:rPr>
              <a:t>Den tid som patienten frivilligt avstår från vård räknas inte med vid bedömning om tidsgränserna </a:t>
            </a:r>
            <a:r>
              <a:rPr lang="sv-SE" sz="1400"/>
              <a:t>för besöks- och behandlingsgarantin är uppfyllda. Patienten ska anses frivilligt avstå från vård om han eller hon har: </a:t>
            </a:r>
          </a:p>
          <a:p>
            <a:pPr marL="342900" indent="-342900">
              <a:spcAft>
                <a:spcPts val="900"/>
              </a:spcAft>
              <a:buFont typeface="+mj-lt"/>
              <a:buAutoNum type="arabicPeriod"/>
            </a:pPr>
            <a:r>
              <a:rPr lang="sv-SE" sz="1400"/>
              <a:t>informerats om vårdgarantin</a:t>
            </a:r>
          </a:p>
          <a:p>
            <a:pPr marL="342900" indent="-342900">
              <a:spcAft>
                <a:spcPts val="900"/>
              </a:spcAft>
              <a:buFont typeface="+mj-lt"/>
              <a:buAutoNum type="arabicPeriod"/>
            </a:pPr>
            <a:r>
              <a:rPr lang="sv-SE" sz="1400"/>
              <a:t>erbjudits vård hos en annan vårdgivare i enlighet med vårdgarantin, och</a:t>
            </a:r>
          </a:p>
          <a:p>
            <a:pPr marL="342900" indent="-342900">
              <a:spcAft>
                <a:spcPts val="900"/>
              </a:spcAft>
              <a:buFont typeface="+mj-lt"/>
              <a:buAutoNum type="arabicPeriod"/>
            </a:pPr>
            <a:r>
              <a:rPr lang="sv-SE" sz="1400"/>
              <a:t>meddelat vårdgivaren att han eller hon avstår från erbjudandet om vård. </a:t>
            </a:r>
          </a:p>
          <a:p>
            <a:pPr>
              <a:spcAft>
                <a:spcPts val="900"/>
              </a:spcAft>
            </a:pPr>
            <a:r>
              <a:rPr lang="sv-SE" sz="1400" b="1">
                <a:solidFill>
                  <a:schemeClr val="accent1"/>
                </a:solidFill>
              </a:rPr>
              <a:t>Regionens skyldighet att erbjuda vård hos en annan vårdgivare när vårdgarantins tidsgränser inte uppfylls</a:t>
            </a:r>
            <a:r>
              <a:rPr lang="sv-SE" sz="1400"/>
              <a:t>, kan ibland blandas ihop med patientens möjlighet att, enligt </a:t>
            </a:r>
            <a:r>
              <a:rPr lang="sv-SE" sz="1400" err="1"/>
              <a:t>patientlagen</a:t>
            </a:r>
            <a:r>
              <a:rPr lang="sv-SE" sz="1400"/>
              <a:t>, välja utförare av offentligt finansierad öppen vård inom eller utom hemregionen.* Denna möjlighet innebär alltså att patienten själv väljer att söka vård hos en annan vårdgivare, till skillnad från att patienten erbjuds vård hos en annan vårdgivare.</a:t>
            </a:r>
          </a:p>
        </p:txBody>
      </p:sp>
      <p:grpSp>
        <p:nvGrpSpPr>
          <p:cNvPr id="8" name="Group 7">
            <a:extLst>
              <a:ext uri="{FF2B5EF4-FFF2-40B4-BE49-F238E27FC236}">
                <a16:creationId xmlns:a16="http://schemas.microsoft.com/office/drawing/2014/main" id="{D76B3275-EF02-24D4-EE30-5121BCEB2120}"/>
              </a:ext>
            </a:extLst>
          </p:cNvPr>
          <p:cNvGrpSpPr/>
          <p:nvPr/>
        </p:nvGrpSpPr>
        <p:grpSpPr>
          <a:xfrm>
            <a:off x="6086266" y="2415744"/>
            <a:ext cx="5588730" cy="2810371"/>
            <a:chOff x="6086266" y="2342989"/>
            <a:chExt cx="5588730" cy="2810371"/>
          </a:xfrm>
        </p:grpSpPr>
        <p:sp>
          <p:nvSpPr>
            <p:cNvPr id="12" name="Rectangle: Rounded Corners 11">
              <a:extLst>
                <a:ext uri="{FF2B5EF4-FFF2-40B4-BE49-F238E27FC236}">
                  <a16:creationId xmlns:a16="http://schemas.microsoft.com/office/drawing/2014/main" id="{C49C4043-9E50-282C-B044-6456958BC721}"/>
                </a:ext>
              </a:extLst>
            </p:cNvPr>
            <p:cNvSpPr/>
            <p:nvPr/>
          </p:nvSpPr>
          <p:spPr>
            <a:xfrm>
              <a:off x="6328996" y="2484299"/>
              <a:ext cx="5346000" cy="2669061"/>
            </a:xfrm>
            <a:prstGeom prst="round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0A76295D-0437-2C68-4B0D-45F609332856}"/>
                </a:ext>
              </a:extLst>
            </p:cNvPr>
            <p:cNvSpPr txBox="1"/>
            <p:nvPr/>
          </p:nvSpPr>
          <p:spPr>
            <a:xfrm>
              <a:off x="6701756" y="2980520"/>
              <a:ext cx="4824000" cy="2123658"/>
            </a:xfrm>
            <a:prstGeom prst="rect">
              <a:avLst/>
            </a:prstGeom>
          </p:spPr>
          <p:txBody>
            <a:bodyPr vert="horz" wrap="square" lIns="0" tIns="45720" rIns="91440" bIns="45720" rtlCol="0" anchor="t">
              <a:spAutoFit/>
            </a:bodyPr>
            <a:lstStyle/>
            <a:p>
              <a:pPr algn="l">
                <a:spcAft>
                  <a:spcPts val="600"/>
                </a:spcAft>
              </a:pPr>
              <a:r>
                <a:rPr lang="sv-SE" sz="1400" b="1">
                  <a:solidFill>
                    <a:srgbClr val="112B43"/>
                  </a:solidFill>
                </a:rPr>
                <a:t>Reflektionsfrågor om vårdgarantin</a:t>
              </a:r>
            </a:p>
            <a:p>
              <a:pPr marL="171450" indent="-171450" algn="l">
                <a:spcAft>
                  <a:spcPts val="600"/>
                </a:spcAft>
                <a:buFont typeface="Arial" panose="020B0604020202020204" pitchFamily="34" charset="0"/>
                <a:buChar char="•"/>
              </a:pPr>
              <a:r>
                <a:rPr lang="sv-SE" sz="1400"/>
                <a:t>Har vi en god kunskap om vad vårdgarantin innebär? Har alla i verksamheten/regionen detta?</a:t>
              </a:r>
            </a:p>
            <a:p>
              <a:pPr marL="171450" indent="-171450" algn="l">
                <a:spcAft>
                  <a:spcPts val="600"/>
                </a:spcAft>
                <a:buFont typeface="Arial" panose="020B0604020202020204" pitchFamily="34" charset="0"/>
                <a:buChar char="•"/>
              </a:pPr>
              <a:r>
                <a:rPr lang="sv-SE" sz="1400"/>
                <a:t>Ser vi till att patienter som förväntas vänta längre än vårdgarantins tidsgränser erbjuds vård hos en annan vårdgivare?</a:t>
              </a:r>
            </a:p>
            <a:p>
              <a:pPr algn="l">
                <a:spcAft>
                  <a:spcPts val="600"/>
                </a:spcAft>
              </a:pPr>
              <a:endParaRPr lang="sv-SE" sz="1400"/>
            </a:p>
            <a:p>
              <a:pPr algn="l">
                <a:spcAft>
                  <a:spcPts val="600"/>
                </a:spcAft>
              </a:pPr>
              <a:endParaRPr lang="sv-SE" sz="1400" b="1"/>
            </a:p>
          </p:txBody>
        </p:sp>
        <p:sp>
          <p:nvSpPr>
            <p:cNvPr id="46" name="Frågetecken fylld">
              <a:extLst>
                <a:ext uri="{FF2B5EF4-FFF2-40B4-BE49-F238E27FC236}">
                  <a16:creationId xmlns:a16="http://schemas.microsoft.com/office/drawing/2014/main" id="{3DA7C974-8697-4CC3-8556-3BA583F55763}"/>
                </a:ext>
                <a:ext uri="{C183D7F6-B498-43B3-948B-1728B52AA6E4}">
                  <adec:decorative xmlns:adec="http://schemas.microsoft.com/office/drawing/2017/decorative" val="1"/>
                </a:ext>
              </a:extLst>
            </p:cNvPr>
            <p:cNvSpPr>
              <a:spLocks noEditPoints="1"/>
            </p:cNvSpPr>
            <p:nvPr/>
          </p:nvSpPr>
          <p:spPr bwMode="auto">
            <a:xfrm>
              <a:off x="6086266" y="2342989"/>
              <a:ext cx="504000" cy="504000"/>
            </a:xfrm>
            <a:custGeom>
              <a:avLst/>
              <a:gdLst>
                <a:gd name="T0" fmla="*/ 211 w 421"/>
                <a:gd name="T1" fmla="*/ 0 h 421"/>
                <a:gd name="T2" fmla="*/ 0 w 421"/>
                <a:gd name="T3" fmla="*/ 210 h 421"/>
                <a:gd name="T4" fmla="*/ 211 w 421"/>
                <a:gd name="T5" fmla="*/ 421 h 421"/>
                <a:gd name="T6" fmla="*/ 421 w 421"/>
                <a:gd name="T7" fmla="*/ 210 h 421"/>
                <a:gd name="T8" fmla="*/ 211 w 421"/>
                <a:gd name="T9" fmla="*/ 0 h 421"/>
                <a:gd name="T10" fmla="*/ 211 w 421"/>
                <a:gd name="T11" fmla="*/ 346 h 421"/>
                <a:gd name="T12" fmla="*/ 191 w 421"/>
                <a:gd name="T13" fmla="*/ 327 h 421"/>
                <a:gd name="T14" fmla="*/ 211 w 421"/>
                <a:gd name="T15" fmla="*/ 307 h 421"/>
                <a:gd name="T16" fmla="*/ 230 w 421"/>
                <a:gd name="T17" fmla="*/ 327 h 421"/>
                <a:gd name="T18" fmla="*/ 211 w 421"/>
                <a:gd name="T19" fmla="*/ 346 h 421"/>
                <a:gd name="T20" fmla="*/ 227 w 421"/>
                <a:gd name="T21" fmla="*/ 225 h 421"/>
                <a:gd name="T22" fmla="*/ 227 w 421"/>
                <a:gd name="T23" fmla="*/ 278 h 421"/>
                <a:gd name="T24" fmla="*/ 194 w 421"/>
                <a:gd name="T25" fmla="*/ 278 h 421"/>
                <a:gd name="T26" fmla="*/ 194 w 421"/>
                <a:gd name="T27" fmla="*/ 210 h 421"/>
                <a:gd name="T28" fmla="*/ 211 w 421"/>
                <a:gd name="T29" fmla="*/ 194 h 421"/>
                <a:gd name="T30" fmla="*/ 253 w 421"/>
                <a:gd name="T31" fmla="*/ 152 h 421"/>
                <a:gd name="T32" fmla="*/ 211 w 421"/>
                <a:gd name="T33" fmla="*/ 110 h 421"/>
                <a:gd name="T34" fmla="*/ 168 w 421"/>
                <a:gd name="T35" fmla="*/ 152 h 421"/>
                <a:gd name="T36" fmla="*/ 152 w 421"/>
                <a:gd name="T37" fmla="*/ 168 h 421"/>
                <a:gd name="T38" fmla="*/ 136 w 421"/>
                <a:gd name="T39" fmla="*/ 152 h 421"/>
                <a:gd name="T40" fmla="*/ 211 w 421"/>
                <a:gd name="T41" fmla="*/ 77 h 421"/>
                <a:gd name="T42" fmla="*/ 285 w 421"/>
                <a:gd name="T43" fmla="*/ 152 h 421"/>
                <a:gd name="T44" fmla="*/ 227 w 421"/>
                <a:gd name="T45" fmla="*/ 2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 h="421">
                  <a:moveTo>
                    <a:pt x="211" y="0"/>
                  </a:moveTo>
                  <a:cubicBezTo>
                    <a:pt x="94" y="0"/>
                    <a:pt x="0" y="94"/>
                    <a:pt x="0" y="210"/>
                  </a:cubicBezTo>
                  <a:cubicBezTo>
                    <a:pt x="0" y="326"/>
                    <a:pt x="94" y="421"/>
                    <a:pt x="211" y="421"/>
                  </a:cubicBezTo>
                  <a:cubicBezTo>
                    <a:pt x="327" y="421"/>
                    <a:pt x="421" y="326"/>
                    <a:pt x="421" y="210"/>
                  </a:cubicBezTo>
                  <a:cubicBezTo>
                    <a:pt x="421" y="94"/>
                    <a:pt x="327" y="0"/>
                    <a:pt x="211" y="0"/>
                  </a:cubicBezTo>
                  <a:close/>
                  <a:moveTo>
                    <a:pt x="211" y="346"/>
                  </a:moveTo>
                  <a:cubicBezTo>
                    <a:pt x="200" y="346"/>
                    <a:pt x="191" y="338"/>
                    <a:pt x="191" y="327"/>
                  </a:cubicBezTo>
                  <a:cubicBezTo>
                    <a:pt x="191" y="316"/>
                    <a:pt x="200" y="307"/>
                    <a:pt x="211" y="307"/>
                  </a:cubicBezTo>
                  <a:cubicBezTo>
                    <a:pt x="221" y="307"/>
                    <a:pt x="230" y="316"/>
                    <a:pt x="230" y="327"/>
                  </a:cubicBezTo>
                  <a:cubicBezTo>
                    <a:pt x="230" y="338"/>
                    <a:pt x="221" y="346"/>
                    <a:pt x="211" y="346"/>
                  </a:cubicBezTo>
                  <a:close/>
                  <a:moveTo>
                    <a:pt x="227" y="225"/>
                  </a:moveTo>
                  <a:cubicBezTo>
                    <a:pt x="227" y="278"/>
                    <a:pt x="227" y="278"/>
                    <a:pt x="227" y="278"/>
                  </a:cubicBezTo>
                  <a:cubicBezTo>
                    <a:pt x="194" y="278"/>
                    <a:pt x="194" y="278"/>
                    <a:pt x="194" y="278"/>
                  </a:cubicBezTo>
                  <a:cubicBezTo>
                    <a:pt x="194" y="210"/>
                    <a:pt x="194" y="210"/>
                    <a:pt x="194" y="210"/>
                  </a:cubicBezTo>
                  <a:cubicBezTo>
                    <a:pt x="194" y="201"/>
                    <a:pt x="202" y="194"/>
                    <a:pt x="211" y="194"/>
                  </a:cubicBezTo>
                  <a:cubicBezTo>
                    <a:pt x="234" y="194"/>
                    <a:pt x="253" y="175"/>
                    <a:pt x="253" y="152"/>
                  </a:cubicBezTo>
                  <a:cubicBezTo>
                    <a:pt x="253" y="129"/>
                    <a:pt x="234" y="110"/>
                    <a:pt x="211" y="110"/>
                  </a:cubicBezTo>
                  <a:cubicBezTo>
                    <a:pt x="187" y="110"/>
                    <a:pt x="168" y="129"/>
                    <a:pt x="168" y="152"/>
                  </a:cubicBezTo>
                  <a:cubicBezTo>
                    <a:pt x="168" y="161"/>
                    <a:pt x="161" y="168"/>
                    <a:pt x="152" y="168"/>
                  </a:cubicBezTo>
                  <a:cubicBezTo>
                    <a:pt x="143" y="168"/>
                    <a:pt x="136" y="161"/>
                    <a:pt x="136" y="152"/>
                  </a:cubicBezTo>
                  <a:cubicBezTo>
                    <a:pt x="136" y="111"/>
                    <a:pt x="169" y="77"/>
                    <a:pt x="211" y="77"/>
                  </a:cubicBezTo>
                  <a:cubicBezTo>
                    <a:pt x="252" y="77"/>
                    <a:pt x="285" y="111"/>
                    <a:pt x="285" y="152"/>
                  </a:cubicBezTo>
                  <a:cubicBezTo>
                    <a:pt x="285" y="187"/>
                    <a:pt x="260" y="217"/>
                    <a:pt x="227" y="225"/>
                  </a:cubicBezTo>
                  <a:close/>
                </a:path>
              </a:pathLst>
            </a:custGeom>
            <a:solidFill>
              <a:srgbClr val="005892"/>
            </a:solidFill>
            <a:ln>
              <a:noFill/>
            </a:ln>
          </p:spPr>
          <p:txBody>
            <a:bodyPr vert="horz" wrap="square" lIns="91440" tIns="45720" rIns="91440" bIns="45720" numCol="1" anchor="t"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grpSp>
      <p:sp>
        <p:nvSpPr>
          <p:cNvPr id="3" name="TextBox 2">
            <a:extLst>
              <a:ext uri="{FF2B5EF4-FFF2-40B4-BE49-F238E27FC236}">
                <a16:creationId xmlns:a16="http://schemas.microsoft.com/office/drawing/2014/main" id="{C15AB00A-802F-F87A-55D7-4720749FEF62}"/>
              </a:ext>
            </a:extLst>
          </p:cNvPr>
          <p:cNvSpPr txBox="1"/>
          <p:nvPr/>
        </p:nvSpPr>
        <p:spPr>
          <a:xfrm>
            <a:off x="91440" y="6344804"/>
            <a:ext cx="10149840" cy="215444"/>
          </a:xfrm>
          <a:prstGeom prst="rect">
            <a:avLst/>
          </a:prstGeom>
          <a:noFill/>
        </p:spPr>
        <p:txBody>
          <a:bodyPr wrap="square">
            <a:spAutoFit/>
          </a:bodyPr>
          <a:lstStyle/>
          <a:p>
            <a:r>
              <a:rPr lang="sv-SE" sz="800"/>
              <a:t>*Ibland även kallat fritt vårdval, se </a:t>
            </a:r>
            <a:r>
              <a:rPr lang="nn-NO" sz="800"/>
              <a:t>9 kap. 1 § patientlagen (2014:821)</a:t>
            </a:r>
            <a:endParaRPr lang="en-US" sz="800"/>
          </a:p>
        </p:txBody>
      </p:sp>
      <p:sp>
        <p:nvSpPr>
          <p:cNvPr id="7" name="Slide Number Placeholder 3">
            <a:extLst>
              <a:ext uri="{FF2B5EF4-FFF2-40B4-BE49-F238E27FC236}">
                <a16:creationId xmlns:a16="http://schemas.microsoft.com/office/drawing/2014/main" id="{CA587DCA-481F-A6BC-BFE3-5C32BB253A0D}"/>
              </a:ext>
            </a:extLst>
          </p:cNvPr>
          <p:cNvSpPr txBox="1">
            <a:spLocks/>
          </p:cNvSpPr>
          <p:nvPr/>
        </p:nvSpPr>
        <p:spPr>
          <a:xfrm>
            <a:off x="5629258" y="6356350"/>
            <a:ext cx="933484" cy="365125"/>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F126C7-24CB-41BE-8327-5CF4F4F9B55B}" type="slidenum">
              <a:rPr lang="sv-SE" sz="1200" smtClean="0">
                <a:solidFill>
                  <a:schemeClr val="accent1"/>
                </a:solidFill>
              </a:rPr>
              <a:pPr algn="ctr"/>
              <a:t>7</a:t>
            </a:fld>
            <a:endParaRPr lang="sv-SE" sz="1200">
              <a:solidFill>
                <a:schemeClr val="accent1"/>
              </a:solidFill>
            </a:endParaRPr>
          </a:p>
        </p:txBody>
      </p:sp>
      <p:sp>
        <p:nvSpPr>
          <p:cNvPr id="9" name="TextBox 8">
            <a:extLst>
              <a:ext uri="{FF2B5EF4-FFF2-40B4-BE49-F238E27FC236}">
                <a16:creationId xmlns:a16="http://schemas.microsoft.com/office/drawing/2014/main" id="{A016D0A2-D7E8-8BE1-4A6C-23C74B7B6124}"/>
              </a:ext>
            </a:extLst>
          </p:cNvPr>
          <p:cNvSpPr txBox="1"/>
          <p:nvPr/>
        </p:nvSpPr>
        <p:spPr>
          <a:xfrm>
            <a:off x="10733976" y="1655648"/>
            <a:ext cx="882917" cy="211320"/>
          </a:xfrm>
          <a:prstGeom prst="rect">
            <a:avLst/>
          </a:prstGeom>
        </p:spPr>
        <p:txBody>
          <a:bodyPr vert="horz" wrap="square" lIns="0" tIns="46800" rIns="0" bIns="0" rtlCol="0" anchor="b">
            <a:noAutofit/>
          </a:bodyPr>
          <a:lstStyle/>
          <a:p>
            <a:pPr algn="r"/>
            <a:r>
              <a:rPr lang="sv-SE" sz="1400" b="1">
                <a:solidFill>
                  <a:schemeClr val="accent3"/>
                </a:solidFill>
              </a:rPr>
              <a:t>2/2</a:t>
            </a:r>
          </a:p>
        </p:txBody>
      </p:sp>
    </p:spTree>
    <p:extLst>
      <p:ext uri="{BB962C8B-B14F-4D97-AF65-F5344CB8AC3E}">
        <p14:creationId xmlns:p14="http://schemas.microsoft.com/office/powerpoint/2010/main" val="3282293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3F4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433F4-96FF-06AE-843C-AA5C2842FB76}"/>
              </a:ext>
            </a:extLst>
          </p:cNvPr>
          <p:cNvSpPr>
            <a:spLocks noGrp="1"/>
          </p:cNvSpPr>
          <p:nvPr>
            <p:ph type="title"/>
          </p:nvPr>
        </p:nvSpPr>
        <p:spPr/>
        <p:txBody>
          <a:bodyPr/>
          <a:lstStyle/>
          <a:p>
            <a:r>
              <a:rPr lang="sv-SE"/>
              <a:t>Exempel på hur processen för nationell vårdförmedling kan se ut </a:t>
            </a:r>
            <a:endParaRPr lang="en-US"/>
          </a:p>
        </p:txBody>
      </p:sp>
      <p:sp>
        <p:nvSpPr>
          <p:cNvPr id="10" name="Rectangle: Rounded Corners 9">
            <a:extLst>
              <a:ext uri="{FF2B5EF4-FFF2-40B4-BE49-F238E27FC236}">
                <a16:creationId xmlns:a16="http://schemas.microsoft.com/office/drawing/2014/main" id="{0FD0305B-7B7B-2F0C-87D0-41CCD814C841}"/>
              </a:ext>
            </a:extLst>
          </p:cNvPr>
          <p:cNvSpPr/>
          <p:nvPr/>
        </p:nvSpPr>
        <p:spPr>
          <a:xfrm>
            <a:off x="234779" y="1620000"/>
            <a:ext cx="11722443" cy="4212389"/>
          </a:xfrm>
          <a:prstGeom prst="round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182F2CF1-838F-2694-7C5B-9923DFB70B4D}"/>
              </a:ext>
            </a:extLst>
          </p:cNvPr>
          <p:cNvSpPr/>
          <p:nvPr/>
        </p:nvSpPr>
        <p:spPr>
          <a:xfrm>
            <a:off x="6608576" y="1869989"/>
            <a:ext cx="5138581" cy="3707027"/>
          </a:xfrm>
          <a:prstGeom prst="roundRect">
            <a:avLst/>
          </a:prstGeom>
          <a:solidFill>
            <a:schemeClr val="accent1">
              <a:lumMod val="25000"/>
              <a:lumOff val="7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AB7B3AD-77BE-8979-02D2-5B29F260BDD1}"/>
              </a:ext>
            </a:extLst>
          </p:cNvPr>
          <p:cNvSpPr txBox="1"/>
          <p:nvPr/>
        </p:nvSpPr>
        <p:spPr>
          <a:xfrm>
            <a:off x="527578" y="1971674"/>
            <a:ext cx="5999055" cy="1384995"/>
          </a:xfrm>
          <a:prstGeom prst="rect">
            <a:avLst/>
          </a:prstGeom>
          <a:noFill/>
        </p:spPr>
        <p:txBody>
          <a:bodyPr wrap="square">
            <a:spAutoFit/>
          </a:bodyPr>
          <a:lstStyle/>
          <a:p>
            <a:r>
              <a:rPr lang="sv-SE" sz="1400" b="1">
                <a:solidFill>
                  <a:srgbClr val="112B43"/>
                </a:solidFill>
              </a:rPr>
              <a:t>En vårdgivare kan vara delaktig i en vårdförmedlingsprocess genom att antingen vara förmedlande vårdgivare eller mottagande vårdgivare</a:t>
            </a:r>
            <a:r>
              <a:rPr lang="sv-SE" sz="1400"/>
              <a:t>.* Processen består generellt av ett antal olika steg som sker före, under och efter det att patienten har fått sin planerade vårdåtgärd utförd. På kommande sidor ges ett förenklat exempel på hur en sådan vårdförmedlingsprocess kan se ut.</a:t>
            </a:r>
          </a:p>
        </p:txBody>
      </p:sp>
      <p:sp>
        <p:nvSpPr>
          <p:cNvPr id="4" name="TextBox 3">
            <a:extLst>
              <a:ext uri="{FF2B5EF4-FFF2-40B4-BE49-F238E27FC236}">
                <a16:creationId xmlns:a16="http://schemas.microsoft.com/office/drawing/2014/main" id="{252A7FEC-5C23-FC42-0557-7C4E1283C4BF}"/>
              </a:ext>
            </a:extLst>
          </p:cNvPr>
          <p:cNvSpPr txBox="1"/>
          <p:nvPr/>
        </p:nvSpPr>
        <p:spPr>
          <a:xfrm>
            <a:off x="6821280" y="2169231"/>
            <a:ext cx="4713173" cy="3108543"/>
          </a:xfrm>
          <a:prstGeom prst="rect">
            <a:avLst/>
          </a:prstGeom>
          <a:noFill/>
        </p:spPr>
        <p:txBody>
          <a:bodyPr wrap="square" numCol="1">
            <a:spAutoFit/>
          </a:bodyPr>
          <a:lstStyle/>
          <a:p>
            <a:r>
              <a:rPr lang="sv-SE" sz="1400" b="1"/>
              <a:t>Steg 1 </a:t>
            </a:r>
            <a:r>
              <a:rPr lang="sv-SE" sz="1400"/>
              <a:t>– erbjudande om nationell förmedling: Processen inleds med att den förmedlande vårdgivaren bedömer att patienten inte kommer kunna få vård inom vårdgarantins tidsgränser, och att det inte finns några medicinska, praktiska eller patientsäkerhetsmässiga skäl som gör nationell vårdförmedling olämpligt. Patienten erbjuds då nationell vårdförmedling. För att patienten ska kunna fatta ett välgrundat beslut om att tacka ja eller nej är det viktigt att erbjudandet är formulerat på ett tydligt och tillgängligt sätt (se avsnitt om Att informera patienter om vårdgarantin och nationell vårdförmedling). </a:t>
            </a:r>
          </a:p>
          <a:p>
            <a:r>
              <a:rPr lang="sv-SE" sz="1400"/>
              <a:t> </a:t>
            </a:r>
          </a:p>
        </p:txBody>
      </p:sp>
      <p:sp>
        <p:nvSpPr>
          <p:cNvPr id="12" name="TextBox 11">
            <a:extLst>
              <a:ext uri="{FF2B5EF4-FFF2-40B4-BE49-F238E27FC236}">
                <a16:creationId xmlns:a16="http://schemas.microsoft.com/office/drawing/2014/main" id="{F98E34E3-1454-77C2-56D2-1254690146B6}"/>
              </a:ext>
            </a:extLst>
          </p:cNvPr>
          <p:cNvSpPr txBox="1"/>
          <p:nvPr/>
        </p:nvSpPr>
        <p:spPr>
          <a:xfrm>
            <a:off x="702404" y="3839672"/>
            <a:ext cx="5367408" cy="1384995"/>
          </a:xfrm>
          <a:prstGeom prst="rect">
            <a:avLst/>
          </a:prstGeom>
          <a:noFill/>
        </p:spPr>
        <p:txBody>
          <a:bodyPr wrap="square">
            <a:spAutoFit/>
          </a:bodyPr>
          <a:lstStyle/>
          <a:p>
            <a:r>
              <a:rPr lang="sv-SE" sz="1400"/>
              <a:t>Observera att vårdförmedlingsprocessen är komplex och kan skilja sig mellan regioner och enskilda vårdgivare, och därför bör detta enbart ses som en förenklad beskrivning av processen. Det finns flera skillnader mellan regioner i organisation, arbetssätt och processer som i sin tur kan påverka hur vårdförmedlingsprocessen i praktiken utformas.</a:t>
            </a:r>
          </a:p>
        </p:txBody>
      </p:sp>
      <p:sp>
        <p:nvSpPr>
          <p:cNvPr id="13" name="Rectangle: Rounded Corners 12">
            <a:extLst>
              <a:ext uri="{FF2B5EF4-FFF2-40B4-BE49-F238E27FC236}">
                <a16:creationId xmlns:a16="http://schemas.microsoft.com/office/drawing/2014/main" id="{FF0ABAED-F297-D815-7A8B-59C54E366732}"/>
              </a:ext>
            </a:extLst>
          </p:cNvPr>
          <p:cNvSpPr/>
          <p:nvPr/>
        </p:nvSpPr>
        <p:spPr>
          <a:xfrm>
            <a:off x="527578" y="3647282"/>
            <a:ext cx="5717059" cy="1769775"/>
          </a:xfrm>
          <a:prstGeom prst="round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701036BF-05E6-0CE2-CC9D-B542DD7E2D21}"/>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292800" y="3395282"/>
            <a:ext cx="504000" cy="504000"/>
          </a:xfrm>
          <a:prstGeom prst="rect">
            <a:avLst/>
          </a:prstGeom>
        </p:spPr>
      </p:pic>
      <p:sp>
        <p:nvSpPr>
          <p:cNvPr id="17" name="TextBox 16">
            <a:extLst>
              <a:ext uri="{FF2B5EF4-FFF2-40B4-BE49-F238E27FC236}">
                <a16:creationId xmlns:a16="http://schemas.microsoft.com/office/drawing/2014/main" id="{75DFD5E7-90F4-6E0F-042A-65B74855742C}"/>
              </a:ext>
            </a:extLst>
          </p:cNvPr>
          <p:cNvSpPr txBox="1"/>
          <p:nvPr/>
        </p:nvSpPr>
        <p:spPr>
          <a:xfrm>
            <a:off x="10356889" y="2013827"/>
            <a:ext cx="882917" cy="211320"/>
          </a:xfrm>
          <a:prstGeom prst="rect">
            <a:avLst/>
          </a:prstGeom>
        </p:spPr>
        <p:txBody>
          <a:bodyPr vert="horz" wrap="square" lIns="0" tIns="46800" rIns="0" bIns="0" rtlCol="0" anchor="b">
            <a:noAutofit/>
          </a:bodyPr>
          <a:lstStyle/>
          <a:p>
            <a:pPr algn="r"/>
            <a:r>
              <a:rPr lang="sv-SE" sz="1400" b="1">
                <a:solidFill>
                  <a:schemeClr val="accent3"/>
                </a:solidFill>
              </a:rPr>
              <a:t>1/3</a:t>
            </a:r>
          </a:p>
        </p:txBody>
      </p:sp>
      <p:sp>
        <p:nvSpPr>
          <p:cNvPr id="5" name="TextBox 4">
            <a:extLst>
              <a:ext uri="{FF2B5EF4-FFF2-40B4-BE49-F238E27FC236}">
                <a16:creationId xmlns:a16="http://schemas.microsoft.com/office/drawing/2014/main" id="{2C4F4220-EFA4-9EBA-2540-4106395601D5}"/>
              </a:ext>
            </a:extLst>
          </p:cNvPr>
          <p:cNvSpPr txBox="1"/>
          <p:nvPr/>
        </p:nvSpPr>
        <p:spPr>
          <a:xfrm>
            <a:off x="91440" y="6344804"/>
            <a:ext cx="10149840" cy="215444"/>
          </a:xfrm>
          <a:prstGeom prst="rect">
            <a:avLst/>
          </a:prstGeom>
          <a:noFill/>
        </p:spPr>
        <p:txBody>
          <a:bodyPr wrap="square">
            <a:spAutoFit/>
          </a:bodyPr>
          <a:lstStyle/>
          <a:p>
            <a:r>
              <a:rPr lang="sv-SE" sz="800"/>
              <a:t>*Förmedlande vårdgivare syftar till den vårdgivare/vårdenhet som beslutar om nationell vårdförmedling. </a:t>
            </a:r>
            <a:endParaRPr lang="en-US" sz="800"/>
          </a:p>
        </p:txBody>
      </p:sp>
      <p:sp>
        <p:nvSpPr>
          <p:cNvPr id="7" name="Slide Number Placeholder 3">
            <a:extLst>
              <a:ext uri="{FF2B5EF4-FFF2-40B4-BE49-F238E27FC236}">
                <a16:creationId xmlns:a16="http://schemas.microsoft.com/office/drawing/2014/main" id="{E1D9E450-20C6-4FC7-A86A-7CF5851D0F9A}"/>
              </a:ext>
            </a:extLst>
          </p:cNvPr>
          <p:cNvSpPr txBox="1">
            <a:spLocks/>
          </p:cNvSpPr>
          <p:nvPr/>
        </p:nvSpPr>
        <p:spPr>
          <a:xfrm>
            <a:off x="5629258" y="6356350"/>
            <a:ext cx="933484" cy="365125"/>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F126C7-24CB-41BE-8327-5CF4F4F9B55B}" type="slidenum">
              <a:rPr lang="sv-SE" sz="1200" smtClean="0">
                <a:solidFill>
                  <a:schemeClr val="accent1"/>
                </a:solidFill>
              </a:rPr>
              <a:pPr algn="ctr"/>
              <a:t>8</a:t>
            </a:fld>
            <a:endParaRPr lang="sv-SE" sz="1200">
              <a:solidFill>
                <a:schemeClr val="accent1"/>
              </a:solidFill>
            </a:endParaRPr>
          </a:p>
        </p:txBody>
      </p:sp>
    </p:spTree>
    <p:extLst>
      <p:ext uri="{BB962C8B-B14F-4D97-AF65-F5344CB8AC3E}">
        <p14:creationId xmlns:p14="http://schemas.microsoft.com/office/powerpoint/2010/main" val="899785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F4FF"/>
        </a:solidFill>
        <a:effectLst/>
      </p:bgPr>
    </p:bg>
    <p:spTree>
      <p:nvGrpSpPr>
        <p:cNvPr id="1" name="">
          <a:extLst>
            <a:ext uri="{FF2B5EF4-FFF2-40B4-BE49-F238E27FC236}">
              <a16:creationId xmlns:a16="http://schemas.microsoft.com/office/drawing/2014/main" id="{F8EEC59C-EA5D-B2C9-1E2E-2DDE3D712D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4B83A4-BF96-5459-C049-1005A7039632}"/>
              </a:ext>
            </a:extLst>
          </p:cNvPr>
          <p:cNvSpPr>
            <a:spLocks noGrp="1"/>
          </p:cNvSpPr>
          <p:nvPr>
            <p:ph type="title"/>
          </p:nvPr>
        </p:nvSpPr>
        <p:spPr/>
        <p:txBody>
          <a:bodyPr/>
          <a:lstStyle/>
          <a:p>
            <a:r>
              <a:rPr lang="sv-SE"/>
              <a:t>Exempel på hur processen för nationell vårdförmedling kan se ut </a:t>
            </a:r>
            <a:endParaRPr lang="en-US"/>
          </a:p>
        </p:txBody>
      </p:sp>
      <p:sp>
        <p:nvSpPr>
          <p:cNvPr id="10" name="Rectangle: Rounded Corners 9">
            <a:extLst>
              <a:ext uri="{FF2B5EF4-FFF2-40B4-BE49-F238E27FC236}">
                <a16:creationId xmlns:a16="http://schemas.microsoft.com/office/drawing/2014/main" id="{7B7B59C9-38AC-03F2-F812-640AF0885A05}"/>
              </a:ext>
            </a:extLst>
          </p:cNvPr>
          <p:cNvSpPr/>
          <p:nvPr/>
        </p:nvSpPr>
        <p:spPr>
          <a:xfrm>
            <a:off x="234779" y="1620000"/>
            <a:ext cx="11722443" cy="4212389"/>
          </a:xfrm>
          <a:prstGeom prst="round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B59E735-B07B-374A-0052-8117646AE114}"/>
              </a:ext>
            </a:extLst>
          </p:cNvPr>
          <p:cNvSpPr/>
          <p:nvPr/>
        </p:nvSpPr>
        <p:spPr>
          <a:xfrm>
            <a:off x="469558" y="1869989"/>
            <a:ext cx="11277600" cy="3707027"/>
          </a:xfrm>
          <a:prstGeom prst="roundRect">
            <a:avLst/>
          </a:prstGeom>
          <a:solidFill>
            <a:schemeClr val="accent1">
              <a:lumMod val="25000"/>
              <a:lumOff val="7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3E66B61-D234-EA37-C00A-3BD06A9899CC}"/>
              </a:ext>
            </a:extLst>
          </p:cNvPr>
          <p:cNvSpPr txBox="1"/>
          <p:nvPr/>
        </p:nvSpPr>
        <p:spPr>
          <a:xfrm>
            <a:off x="10356889" y="2013827"/>
            <a:ext cx="882917" cy="211320"/>
          </a:xfrm>
          <a:prstGeom prst="rect">
            <a:avLst/>
          </a:prstGeom>
        </p:spPr>
        <p:txBody>
          <a:bodyPr vert="horz" wrap="square" lIns="0" tIns="46800" rIns="0" bIns="0" rtlCol="0" anchor="b">
            <a:noAutofit/>
          </a:bodyPr>
          <a:lstStyle/>
          <a:p>
            <a:pPr algn="r"/>
            <a:r>
              <a:rPr lang="sv-SE" sz="1400" b="1">
                <a:solidFill>
                  <a:schemeClr val="accent3"/>
                </a:solidFill>
              </a:rPr>
              <a:t>2/3</a:t>
            </a:r>
          </a:p>
        </p:txBody>
      </p:sp>
      <p:sp>
        <p:nvSpPr>
          <p:cNvPr id="3" name="TextBox 2">
            <a:extLst>
              <a:ext uri="{FF2B5EF4-FFF2-40B4-BE49-F238E27FC236}">
                <a16:creationId xmlns:a16="http://schemas.microsoft.com/office/drawing/2014/main" id="{D642C6AB-F4A3-DF4A-52D5-9D2D93A08F65}"/>
              </a:ext>
            </a:extLst>
          </p:cNvPr>
          <p:cNvSpPr txBox="1"/>
          <p:nvPr/>
        </p:nvSpPr>
        <p:spPr>
          <a:xfrm>
            <a:off x="870170" y="2169231"/>
            <a:ext cx="10179808" cy="3108543"/>
          </a:xfrm>
          <a:prstGeom prst="rect">
            <a:avLst/>
          </a:prstGeom>
          <a:noFill/>
        </p:spPr>
        <p:txBody>
          <a:bodyPr wrap="square" numCol="2" spcCol="180000">
            <a:spAutoFit/>
          </a:bodyPr>
          <a:lstStyle/>
          <a:p>
            <a:r>
              <a:rPr lang="sv-SE" sz="1400" b="1"/>
              <a:t>Steg 2 </a:t>
            </a:r>
            <a:r>
              <a:rPr lang="sv-SE" sz="1400"/>
              <a:t>– hitta och kontakta vårdgivare: Om patienten tackar ja till erbjudandet, är nästa steg att hitta en annan vårdgivare (offentlig eller privat) som har ledig kapacitet eller kortare väntetider. Detta kan exempelvis göras med stöd av en central vårdlots eller motsvarande administrativ funktion. En förfrågan skickas till den mottagande vårdgivaren, som tar ställning till om denne kan ta emot patienten. Bedömningen kan kräva viss medicinsk förhandsinformation, till exempel patientens ASA-klass och BMI.* Vårdgivare med eventuell ledig kapacitet kan underlätta för den förmedlande vårdgivaren genom att till exempel informera om att de har kapacitet att ta emot patienter.**</a:t>
            </a:r>
          </a:p>
          <a:p>
            <a:endParaRPr lang="sv-SE" sz="1400"/>
          </a:p>
          <a:p>
            <a:r>
              <a:rPr lang="sv-SE" sz="1400" b="1"/>
              <a:t>Steg 3 </a:t>
            </a:r>
            <a:r>
              <a:rPr lang="sv-SE" sz="1400"/>
              <a:t>– förberedelser inför vårdförmedling: I det tredje steget säkerställs en trygg och säker förmedlingsprocess för patienten. I det här steget förs ansvaret helt eller delvis över från förmedlande vårdgivare till den mottagande vårdgivaren. Information skickas till den mottagande vårdgivaren, såsom remiss/betalningsförbindelse, journalhandlingar och eventuella kompletterande uppgifter, under förutsättning att det inte finns hinder om detta i bestämmelser om sekretess. I och med att vård som erbjuds hos en annan vårdgivare inte ska innebära någon extra kostnad för patienten, kan regionen behöva bistå patienten med information om villkor och rutiner för hur resekostnader och andra kringkostnader, till exempel eventuell logi, hanteras.</a:t>
            </a:r>
          </a:p>
        </p:txBody>
      </p:sp>
      <p:sp>
        <p:nvSpPr>
          <p:cNvPr id="7" name="TextBox 6">
            <a:extLst>
              <a:ext uri="{FF2B5EF4-FFF2-40B4-BE49-F238E27FC236}">
                <a16:creationId xmlns:a16="http://schemas.microsoft.com/office/drawing/2014/main" id="{083F2BC0-3D35-56D7-1614-B128CE7CA05A}"/>
              </a:ext>
            </a:extLst>
          </p:cNvPr>
          <p:cNvSpPr txBox="1"/>
          <p:nvPr/>
        </p:nvSpPr>
        <p:spPr>
          <a:xfrm>
            <a:off x="91440" y="6243204"/>
            <a:ext cx="10149840" cy="461665"/>
          </a:xfrm>
          <a:prstGeom prst="rect">
            <a:avLst/>
          </a:prstGeom>
          <a:noFill/>
        </p:spPr>
        <p:txBody>
          <a:bodyPr wrap="square">
            <a:spAutoFit/>
          </a:bodyPr>
          <a:lstStyle/>
          <a:p>
            <a:r>
              <a:rPr lang="sv-SE" sz="800"/>
              <a:t>*Patienters medicinska samsjuklighet klassificeras utifrån ASA-klass (</a:t>
            </a:r>
            <a:r>
              <a:rPr lang="sv-SE" sz="800" err="1"/>
              <a:t>American</a:t>
            </a:r>
            <a:r>
              <a:rPr lang="sv-SE" sz="800"/>
              <a:t> </a:t>
            </a:r>
            <a:r>
              <a:rPr lang="sv-SE" sz="800" err="1"/>
              <a:t>Society</a:t>
            </a:r>
            <a:r>
              <a:rPr lang="sv-SE" sz="800"/>
              <a:t> </a:t>
            </a:r>
            <a:r>
              <a:rPr lang="sv-SE" sz="800" err="1"/>
              <a:t>of</a:t>
            </a:r>
            <a:r>
              <a:rPr lang="sv-SE" sz="800"/>
              <a:t> </a:t>
            </a:r>
            <a:r>
              <a:rPr lang="sv-SE" sz="800" err="1"/>
              <a:t>Anesthesiologists</a:t>
            </a:r>
            <a:r>
              <a:rPr lang="sv-SE" sz="800"/>
              <a:t> </a:t>
            </a:r>
            <a:r>
              <a:rPr lang="sv-SE" sz="800" err="1"/>
              <a:t>Physical</a:t>
            </a:r>
            <a:r>
              <a:rPr lang="sv-SE" sz="800"/>
              <a:t> Status </a:t>
            </a:r>
            <a:r>
              <a:rPr lang="sv-SE" sz="800" err="1"/>
              <a:t>Classification</a:t>
            </a:r>
            <a:r>
              <a:rPr lang="sv-SE" sz="800"/>
              <a:t>), och används för att bedöma risken vid narkos. En högre ASA-klass innebär mer omfattande samsjuklighet och därmed högre risk. **I nuläget pågår arbete med att bättre kunna redovisa tillgänglig kapacitet och aktuella väntetider på nationell nivå genom ett vårdsökssystem. </a:t>
            </a:r>
            <a:endParaRPr lang="en-US" sz="800"/>
          </a:p>
        </p:txBody>
      </p:sp>
    </p:spTree>
    <p:extLst>
      <p:ext uri="{BB962C8B-B14F-4D97-AF65-F5344CB8AC3E}">
        <p14:creationId xmlns:p14="http://schemas.microsoft.com/office/powerpoint/2010/main" val="41094097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ags/tag8.xml><?xml version="1.0" encoding="utf-8"?>
<p:tagLst xmlns:a="http://schemas.openxmlformats.org/drawingml/2006/main" xmlns:r="http://schemas.openxmlformats.org/officeDocument/2006/relationships" xmlns:p="http://schemas.openxmlformats.org/presentationml/2006/main">
  <p:tag name="MM_SLIDE_TYPE" val="6"/>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Socialstyrelsen">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91440" bIns="45720" rtlCol="0" anchor="t">
        <a:normAutofit/>
      </a:bodyPr>
      <a:lstStyle>
        <a:defPPr algn="l">
          <a:defRPr dirty="0"/>
        </a:defPPr>
      </a:lstStyle>
    </a:txDef>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AB37A6"/>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Standardmall.potx" id="{683E6711-884D-4782-B03D-0CF031A7C732}" vid="{0A9A11A6-CC8B-493A-B187-A7BFE4E48D4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09F8EF0-8B8D-4809-A8C0-12A4FF3265CD}">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2DA623C9B8BD64C98FE13C182194D7E" ma:contentTypeVersion="11" ma:contentTypeDescription="Skapa ett nytt dokument." ma:contentTypeScope="" ma:versionID="152249d729e430113381a0bcad101088">
  <xsd:schema xmlns:xsd="http://www.w3.org/2001/XMLSchema" xmlns:xs="http://www.w3.org/2001/XMLSchema" xmlns:p="http://schemas.microsoft.com/office/2006/metadata/properties" xmlns:ns2="1c6df80e-7c31-46a0-bb1c-370c85e12a88" xmlns:ns3="213324ee-58f9-4a38-945e-caf210d89407" targetNamespace="http://schemas.microsoft.com/office/2006/metadata/properties" ma:root="true" ma:fieldsID="64adeb41043ba3ee472d5c3bc3a355b5" ns2:_="" ns3:_="">
    <xsd:import namespace="1c6df80e-7c31-46a0-bb1c-370c85e12a88"/>
    <xsd:import namespace="213324ee-58f9-4a38-945e-caf210d894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6df80e-7c31-46a0-bb1c-370c85e12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dbd9107d-40ae-46fb-a444-6038a1b11e8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3324ee-58f9-4a38-945e-caf210d8940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5483c8-1824-4b3c-96d4-2a15a5f9f854}" ma:internalName="TaxCatchAll" ma:showField="CatchAllData" ma:web="213324ee-58f9-4a38-945e-caf210d894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13324ee-58f9-4a38-945e-caf210d89407" xsi:nil="true"/>
    <lcf76f155ced4ddcb4097134ff3c332f xmlns="1c6df80e-7c31-46a0-bb1c-370c85e12a8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252DC73-68EC-4D5A-B09A-64E1E7D11EBB}">
  <ds:schemaRefs>
    <ds:schemaRef ds:uri="1c6df80e-7c31-46a0-bb1c-370c85e12a88"/>
    <ds:schemaRef ds:uri="213324ee-58f9-4a38-945e-caf210d894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56BBF1B-A6B6-429E-B95E-3974235C02A9}">
  <ds:schemaRefs>
    <ds:schemaRef ds:uri="http://schemas.microsoft.com/sharepoint/v3/contenttype/forms"/>
  </ds:schemaRefs>
</ds:datastoreItem>
</file>

<file path=customXml/itemProps3.xml><?xml version="1.0" encoding="utf-8"?>
<ds:datastoreItem xmlns:ds="http://schemas.openxmlformats.org/officeDocument/2006/customXml" ds:itemID="{07341CDB-16AE-4347-8997-D871F23B8A41}">
  <ds:schemaRefs>
    <ds:schemaRef ds:uri="1c6df80e-7c31-46a0-bb1c-370c85e12a88"/>
    <ds:schemaRef ds:uri="213324ee-58f9-4a38-945e-caf210d8940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Standardmall</Template>
  <Application>Microsoft Office PowerPoint</Application>
  <PresentationFormat>Widescreen</PresentationFormat>
  <Slides>22</Slides>
  <Notes>6</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Socialstyrelsen</vt:lpstr>
      <vt:lpstr>Nationell vårdförmedling och vårdgarantin</vt:lpstr>
      <vt:lpstr>Syftet med underlaget </vt:lpstr>
      <vt:lpstr>Innehåll</vt:lpstr>
      <vt:lpstr>Vad innebär nationell vårdförmedling?</vt:lpstr>
      <vt:lpstr>Nationell vårdförmedling: Ett av flera verktyg för att förbättra tillgängligheten</vt:lpstr>
      <vt:lpstr>Regionernas skyldigheter kopplade till besöks- och behandlingsgarantin</vt:lpstr>
      <vt:lpstr>Regionernas skyldigheter kopplade till besöks- och behandlingsgarantin</vt:lpstr>
      <vt:lpstr>Exempel på hur processen för nationell vårdförmedling kan se ut </vt:lpstr>
      <vt:lpstr>Exempel på hur processen för nationell vårdförmedling kan se ut </vt:lpstr>
      <vt:lpstr>Exempel på hur processen för nationell vårdförmedling kan se ut </vt:lpstr>
      <vt:lpstr>Att informera patienter om vårdgarantin och nationell vårdförmedling</vt:lpstr>
      <vt:lpstr>Insikter från litteraturen </vt:lpstr>
      <vt:lpstr>Information behöver anpassas efter patientens förutsättningar</vt:lpstr>
      <vt:lpstr>Information behöver anpassas efter patientens förutsättningar</vt:lpstr>
      <vt:lpstr>Information behöver anpassas efter patientens förutsättningar</vt:lpstr>
      <vt:lpstr>Patienter använder olika källor för att söka information </vt:lpstr>
      <vt:lpstr>Patienter använder olika källor för att söka information </vt:lpstr>
      <vt:lpstr>Tips för att underlätta för dig som arbetar hos en vårdgivare att ge information</vt:lpstr>
      <vt:lpstr>Tips för att underlätta för dig som arbetar hos en vårdgivare att ge information</vt:lpstr>
      <vt:lpstr>Källor</vt:lpstr>
      <vt:lpstr>Källor </vt:lpstr>
      <vt:lpstr>Källor </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
  <cp:revision>1</cp:revision>
  <dcterms:created xsi:type="dcterms:W3CDTF">2023-10-06T08:34:00Z</dcterms:created>
  <dcterms:modified xsi:type="dcterms:W3CDTF">2025-06-03T11:54:58Z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0x01010012DA623C9B8BD64C98FE13C182194D7E</vt:lpwstr>
  </property>
  <property fmtid="{D5CDD505-2E9C-101B-9397-08002B2CF9AE}" pid="3" name="MediaServiceImageTags">
    <vt:lpwstr/>
  </property>
  <property fmtid="{D5CDD505-2E9C-101B-9397-08002B2CF9AE}" pid="4" name="Order">
    <vt:r8>1433900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