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263" r:id="rId5"/>
    <p:sldId id="2147198628" r:id="rId6"/>
    <p:sldId id="2147198599" r:id="rId7"/>
    <p:sldId id="2147198634" r:id="rId8"/>
    <p:sldId id="2147198625" r:id="rId9"/>
    <p:sldId id="2147198653" r:id="rId10"/>
    <p:sldId id="2147198630" r:id="rId11"/>
    <p:sldId id="2147198646" r:id="rId12"/>
    <p:sldId id="2147198651" r:id="rId13"/>
    <p:sldId id="2147198607" r:id="rId14"/>
    <p:sldId id="2147198654" r:id="rId15"/>
    <p:sldId id="2147198642" r:id="rId16"/>
    <p:sldId id="2147198580" r:id="rId17"/>
    <p:sldId id="2147198655" r:id="rId18"/>
    <p:sldId id="2147198623" r:id="rId19"/>
    <p:sldId id="2147198657" r:id="rId20"/>
    <p:sldId id="2147198610" r:id="rId21"/>
    <p:sldId id="2147198658" r:id="rId22"/>
    <p:sldId id="2147198643" r:id="rId23"/>
    <p:sldId id="2147198659" r:id="rId24"/>
    <p:sldId id="2147198639" r:id="rId25"/>
    <p:sldId id="2147198660" r:id="rId26"/>
    <p:sldId id="2147198619" r:id="rId27"/>
    <p:sldId id="2147198661" r:id="rId28"/>
    <p:sldId id="2147198640" r:id="rId29"/>
    <p:sldId id="2147198632" r:id="rId30"/>
    <p:sldId id="2147198662" r:id="rId31"/>
    <p:sldId id="2147198637" r:id="rId32"/>
    <p:sldId id="2147198635" r:id="rId33"/>
    <p:sldId id="2147198652" r:id="rId34"/>
    <p:sldId id="2147198648" r:id="rId35"/>
    <p:sldId id="2147198650" r:id="rId36"/>
    <p:sldId id="2147198663" r:id="rId37"/>
    <p:sldId id="2147198636" r:id="rId38"/>
    <p:sldId id="2147198566" r:id="rId39"/>
    <p:sldId id="2147198571" r:id="rId40"/>
  </p:sldIdLst>
  <p:sldSz cx="12192000" cy="6858000"/>
  <p:notesSz cx="7023100" cy="9309100"/>
  <p:custDataLst>
    <p:tags r:id="rId42"/>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09E93E-AC59-A19C-5DB6-F7C8AEC849FF}" name="Hilda Hardell" initials="HH" userId="S::hilda.hardell@lumell.se::3c4eb42f-4b77-4ee6-947c-a817ef162c2e" providerId="AD"/>
  <p188:author id="{1669B55A-8D90-B09F-0F11-6C0961A27395}" name="Tilde Hagelin" initials="TH" userId="S::Tilde.hagelin@lumell.se::4ef35cfe-9b84-4e8e-a352-a9a7e83493e0" providerId="AD"/>
  <p188:author id="{EBDA40B2-46B1-E78E-E65E-793BBFD3B813}" name="William Jörnelius" initials="WJ" userId="S::william.jornelius@lumell.se::a19c8248-cb47-4b5f-91da-b9d2e3c3ae0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BF6F9"/>
    <a:srgbClr val="68A490"/>
    <a:srgbClr val="7F7F7F"/>
    <a:srgbClr val="3295CD"/>
    <a:srgbClr val="F2F2F2"/>
    <a:srgbClr val="0078C4"/>
    <a:srgbClr val="BEE3EC"/>
    <a:srgbClr val="DAEFF4"/>
    <a:srgbClr val="D5EDF3"/>
    <a:srgbClr val="0058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616BBF-4C22-4B68-BA65-53DC9D83A475}" v="133" dt="2025-06-02T14:27:22.054"/>
    <p1510:client id="{2ED59CE8-D1EF-4CF0-B82A-52B1D55F5409}" v="66" dt="2025-06-03T11:31:39.099"/>
    <p1510:client id="{6DAC150A-D934-4D00-8997-28017C3A0F9D}" v="246" dt="2025-06-02T13:17:22.0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Watson" userId="93e9fca6-2974-4d06-9343-103f08ed414f" providerId="ADAL" clId="{6DAC150A-D934-4D00-8997-28017C3A0F9D}"/>
    <pc:docChg chg="undo custSel addSld delSld modSld sldOrd modMainMaster">
      <pc:chgData name="Jack Watson" userId="93e9fca6-2974-4d06-9343-103f08ed414f" providerId="ADAL" clId="{6DAC150A-D934-4D00-8997-28017C3A0F9D}" dt="2025-06-02T13:17:22.038" v="578" actId="14100"/>
      <pc:docMkLst>
        <pc:docMk/>
      </pc:docMkLst>
      <pc:sldChg chg="modSp mod">
        <pc:chgData name="Jack Watson" userId="93e9fca6-2974-4d06-9343-103f08ed414f" providerId="ADAL" clId="{6DAC150A-D934-4D00-8997-28017C3A0F9D}" dt="2025-06-02T12:48:50.184" v="6" actId="14100"/>
        <pc:sldMkLst>
          <pc:docMk/>
          <pc:sldMk cId="3883067533" sldId="263"/>
        </pc:sldMkLst>
        <pc:spChg chg="mod">
          <ac:chgData name="Jack Watson" userId="93e9fca6-2974-4d06-9343-103f08ed414f" providerId="ADAL" clId="{6DAC150A-D934-4D00-8997-28017C3A0F9D}" dt="2025-06-02T12:48:50.184" v="6" actId="14100"/>
          <ac:spMkLst>
            <pc:docMk/>
            <pc:sldMk cId="3883067533" sldId="263"/>
            <ac:spMk id="2" creationId="{372CCF64-237C-AC88-3018-877C18BD946F}"/>
          </ac:spMkLst>
        </pc:spChg>
        <pc:spChg chg="mod">
          <ac:chgData name="Jack Watson" userId="93e9fca6-2974-4d06-9343-103f08ed414f" providerId="ADAL" clId="{6DAC150A-D934-4D00-8997-28017C3A0F9D}" dt="2025-06-02T12:48:43.124" v="1" actId="27636"/>
          <ac:spMkLst>
            <pc:docMk/>
            <pc:sldMk cId="3883067533" sldId="263"/>
            <ac:spMk id="6" creationId="{66CD0A87-373A-13B8-FFC7-0BB676B182C2}"/>
          </ac:spMkLst>
        </pc:spChg>
      </pc:sldChg>
      <pc:sldChg chg="addSp delSp modSp mod">
        <pc:chgData name="Jack Watson" userId="93e9fca6-2974-4d06-9343-103f08ed414f" providerId="ADAL" clId="{6DAC150A-D934-4D00-8997-28017C3A0F9D}" dt="2025-06-02T13:02:30.433" v="305" actId="20577"/>
        <pc:sldMkLst>
          <pc:docMk/>
          <pc:sldMk cId="3304786663" sldId="2147198580"/>
        </pc:sldMkLst>
        <pc:spChg chg="add mod ord">
          <ac:chgData name="Jack Watson" userId="93e9fca6-2974-4d06-9343-103f08ed414f" providerId="ADAL" clId="{6DAC150A-D934-4D00-8997-28017C3A0F9D}" dt="2025-06-02T12:59:40.532" v="258" actId="167"/>
          <ac:spMkLst>
            <pc:docMk/>
            <pc:sldMk cId="3304786663" sldId="2147198580"/>
            <ac:spMk id="2" creationId="{B4F90232-BFD6-3DE1-6D5D-42E14224F51B}"/>
          </ac:spMkLst>
        </pc:spChg>
        <pc:spChg chg="mod">
          <ac:chgData name="Jack Watson" userId="93e9fca6-2974-4d06-9343-103f08ed414f" providerId="ADAL" clId="{6DAC150A-D934-4D00-8997-28017C3A0F9D}" dt="2025-06-02T12:57:26.712" v="214" actId="255"/>
          <ac:spMkLst>
            <pc:docMk/>
            <pc:sldMk cId="3304786663" sldId="2147198580"/>
            <ac:spMk id="14" creationId="{5C83218A-5ACC-B754-9A69-1D7C0F39C750}"/>
          </ac:spMkLst>
        </pc:spChg>
        <pc:spChg chg="mod">
          <ac:chgData name="Jack Watson" userId="93e9fca6-2974-4d06-9343-103f08ed414f" providerId="ADAL" clId="{6DAC150A-D934-4D00-8997-28017C3A0F9D}" dt="2025-06-02T13:02:28.434" v="303" actId="20577"/>
          <ac:spMkLst>
            <pc:docMk/>
            <pc:sldMk cId="3304786663" sldId="2147198580"/>
            <ac:spMk id="27" creationId="{91132F24-6939-5C2A-AC89-217CA5FA6784}"/>
          </ac:spMkLst>
        </pc:spChg>
        <pc:spChg chg="del">
          <ac:chgData name="Jack Watson" userId="93e9fca6-2974-4d06-9343-103f08ed414f" providerId="ADAL" clId="{6DAC150A-D934-4D00-8997-28017C3A0F9D}" dt="2025-06-02T12:59:35.854" v="247" actId="478"/>
          <ac:spMkLst>
            <pc:docMk/>
            <pc:sldMk cId="3304786663" sldId="2147198580"/>
            <ac:spMk id="28" creationId="{34F02CE1-3E01-CC66-D8D2-A230A33BDDBF}"/>
          </ac:spMkLst>
        </pc:spChg>
        <pc:spChg chg="mod">
          <ac:chgData name="Jack Watson" userId="93e9fca6-2974-4d06-9343-103f08ed414f" providerId="ADAL" clId="{6DAC150A-D934-4D00-8997-28017C3A0F9D}" dt="2025-06-02T13:00:08.953" v="264" actId="20577"/>
          <ac:spMkLst>
            <pc:docMk/>
            <pc:sldMk cId="3304786663" sldId="2147198580"/>
            <ac:spMk id="30" creationId="{DCD933D5-F103-966A-BC54-B9E1724955D0}"/>
          </ac:spMkLst>
        </pc:spChg>
        <pc:spChg chg="mod">
          <ac:chgData name="Jack Watson" userId="93e9fca6-2974-4d06-9343-103f08ed414f" providerId="ADAL" clId="{6DAC150A-D934-4D00-8997-28017C3A0F9D}" dt="2025-06-02T13:02:30.433" v="305" actId="20577"/>
          <ac:spMkLst>
            <pc:docMk/>
            <pc:sldMk cId="3304786663" sldId="2147198580"/>
            <ac:spMk id="31" creationId="{387E6723-2EE6-418F-BE78-7113C4E6AAFB}"/>
          </ac:spMkLst>
        </pc:spChg>
        <pc:spChg chg="mod">
          <ac:chgData name="Jack Watson" userId="93e9fca6-2974-4d06-9343-103f08ed414f" providerId="ADAL" clId="{6DAC150A-D934-4D00-8997-28017C3A0F9D}" dt="2025-06-02T12:58:31.671" v="231" actId="20577"/>
          <ac:spMkLst>
            <pc:docMk/>
            <pc:sldMk cId="3304786663" sldId="2147198580"/>
            <ac:spMk id="57" creationId="{3DE3886E-0C6D-3DCD-F171-79E0E3B4193D}"/>
          </ac:spMkLst>
        </pc:spChg>
      </pc:sldChg>
      <pc:sldChg chg="addSp delSp modSp mod">
        <pc:chgData name="Jack Watson" userId="93e9fca6-2974-4d06-9343-103f08ed414f" providerId="ADAL" clId="{6DAC150A-D934-4D00-8997-28017C3A0F9D}" dt="2025-06-02T13:17:22.038" v="578" actId="14100"/>
        <pc:sldMkLst>
          <pc:docMk/>
          <pc:sldMk cId="2106460738" sldId="2147198599"/>
        </pc:sldMkLst>
        <pc:spChg chg="add del">
          <ac:chgData name="Jack Watson" userId="93e9fca6-2974-4d06-9343-103f08ed414f" providerId="ADAL" clId="{6DAC150A-D934-4D00-8997-28017C3A0F9D}" dt="2025-06-02T13:17:06.275" v="545" actId="478"/>
          <ac:spMkLst>
            <pc:docMk/>
            <pc:sldMk cId="2106460738" sldId="2147198599"/>
            <ac:spMk id="2" creationId="{C9EBA121-3D47-D7D6-011F-031AC2B37632}"/>
          </ac:spMkLst>
        </pc:spChg>
        <pc:spChg chg="add mod">
          <ac:chgData name="Jack Watson" userId="93e9fca6-2974-4d06-9343-103f08ed414f" providerId="ADAL" clId="{6DAC150A-D934-4D00-8997-28017C3A0F9D}" dt="2025-06-02T13:17:22.038" v="578" actId="14100"/>
          <ac:spMkLst>
            <pc:docMk/>
            <pc:sldMk cId="2106460738" sldId="2147198599"/>
            <ac:spMk id="18" creationId="{13650213-9287-2062-F356-3EE233F75CFA}"/>
          </ac:spMkLst>
        </pc:spChg>
      </pc:sldChg>
      <pc:sldChg chg="modSp mod">
        <pc:chgData name="Jack Watson" userId="93e9fca6-2974-4d06-9343-103f08ed414f" providerId="ADAL" clId="{6DAC150A-D934-4D00-8997-28017C3A0F9D}" dt="2025-06-02T12:57:14.629" v="211" actId="20577"/>
        <pc:sldMkLst>
          <pc:docMk/>
          <pc:sldMk cId="1752260420" sldId="2147198607"/>
        </pc:sldMkLst>
        <pc:spChg chg="mod">
          <ac:chgData name="Jack Watson" userId="93e9fca6-2974-4d06-9343-103f08ed414f" providerId="ADAL" clId="{6DAC150A-D934-4D00-8997-28017C3A0F9D}" dt="2025-06-02T12:52:31.183" v="92" actId="1076"/>
          <ac:spMkLst>
            <pc:docMk/>
            <pc:sldMk cId="1752260420" sldId="2147198607"/>
            <ac:spMk id="16" creationId="{42F7D156-77E0-9252-627C-EF63F91FB089}"/>
          </ac:spMkLst>
        </pc:spChg>
        <pc:spChg chg="mod">
          <ac:chgData name="Jack Watson" userId="93e9fca6-2974-4d06-9343-103f08ed414f" providerId="ADAL" clId="{6DAC150A-D934-4D00-8997-28017C3A0F9D}" dt="2025-06-02T12:56:11.288" v="202" actId="20577"/>
          <ac:spMkLst>
            <pc:docMk/>
            <pc:sldMk cId="1752260420" sldId="2147198607"/>
            <ac:spMk id="30" creationId="{5ACEF626-2223-DFCF-95FD-93F3FA180B25}"/>
          </ac:spMkLst>
        </pc:spChg>
        <pc:spChg chg="mod">
          <ac:chgData name="Jack Watson" userId="93e9fca6-2974-4d06-9343-103f08ed414f" providerId="ADAL" clId="{6DAC150A-D934-4D00-8997-28017C3A0F9D}" dt="2025-06-02T12:57:14.629" v="211" actId="20577"/>
          <ac:spMkLst>
            <pc:docMk/>
            <pc:sldMk cId="1752260420" sldId="2147198607"/>
            <ac:spMk id="40" creationId="{7D2A1528-2DA7-EF97-CBE3-EF9C3BD0A3DF}"/>
          </ac:spMkLst>
        </pc:spChg>
        <pc:spChg chg="mod">
          <ac:chgData name="Jack Watson" userId="93e9fca6-2974-4d06-9343-103f08ed414f" providerId="ADAL" clId="{6DAC150A-D934-4D00-8997-28017C3A0F9D}" dt="2025-06-02T12:55:05.137" v="173" actId="20577"/>
          <ac:spMkLst>
            <pc:docMk/>
            <pc:sldMk cId="1752260420" sldId="2147198607"/>
            <ac:spMk id="57" creationId="{07012E57-BACA-F2E4-3081-2AF3353417FC}"/>
          </ac:spMkLst>
        </pc:spChg>
      </pc:sldChg>
      <pc:sldChg chg="addSp modSp mod">
        <pc:chgData name="Jack Watson" userId="93e9fca6-2974-4d06-9343-103f08ed414f" providerId="ADAL" clId="{6DAC150A-D934-4D00-8997-28017C3A0F9D}" dt="2025-06-02T13:05:03.525" v="362" actId="20577"/>
        <pc:sldMkLst>
          <pc:docMk/>
          <pc:sldMk cId="1703461808" sldId="2147198610"/>
        </pc:sldMkLst>
        <pc:spChg chg="add mod">
          <ac:chgData name="Jack Watson" userId="93e9fca6-2974-4d06-9343-103f08ed414f" providerId="ADAL" clId="{6DAC150A-D934-4D00-8997-28017C3A0F9D}" dt="2025-06-02T13:04:45.748" v="353" actId="20577"/>
          <ac:spMkLst>
            <pc:docMk/>
            <pc:sldMk cId="1703461808" sldId="2147198610"/>
            <ac:spMk id="9" creationId="{5734A313-7FB1-5701-3547-C3C7F708CE0A}"/>
          </ac:spMkLst>
        </pc:spChg>
        <pc:spChg chg="mod">
          <ac:chgData name="Jack Watson" userId="93e9fca6-2974-4d06-9343-103f08ed414f" providerId="ADAL" clId="{6DAC150A-D934-4D00-8997-28017C3A0F9D}" dt="2025-06-02T13:03:55.225" v="332" actId="255"/>
          <ac:spMkLst>
            <pc:docMk/>
            <pc:sldMk cId="1703461808" sldId="2147198610"/>
            <ac:spMk id="12" creationId="{5FD8CECA-DCF1-E13B-DF78-D27C8DB0EA9E}"/>
          </ac:spMkLst>
        </pc:spChg>
        <pc:spChg chg="mod">
          <ac:chgData name="Jack Watson" userId="93e9fca6-2974-4d06-9343-103f08ed414f" providerId="ADAL" clId="{6DAC150A-D934-4D00-8997-28017C3A0F9D}" dt="2025-06-02T13:05:03.525" v="362" actId="20577"/>
          <ac:spMkLst>
            <pc:docMk/>
            <pc:sldMk cId="1703461808" sldId="2147198610"/>
            <ac:spMk id="27" creationId="{B30F15BB-796B-5FD4-BA47-28054F9A7EC0}"/>
          </ac:spMkLst>
        </pc:spChg>
        <pc:spChg chg="mod">
          <ac:chgData name="Jack Watson" userId="93e9fca6-2974-4d06-9343-103f08ed414f" providerId="ADAL" clId="{6DAC150A-D934-4D00-8997-28017C3A0F9D}" dt="2025-06-02T13:04:32.235" v="347" actId="20577"/>
          <ac:spMkLst>
            <pc:docMk/>
            <pc:sldMk cId="1703461808" sldId="2147198610"/>
            <ac:spMk id="30" creationId="{E366B003-863C-C026-964C-D67A0CFB08A1}"/>
          </ac:spMkLst>
        </pc:spChg>
        <pc:spChg chg="mod">
          <ac:chgData name="Jack Watson" userId="93e9fca6-2974-4d06-9343-103f08ed414f" providerId="ADAL" clId="{6DAC150A-D934-4D00-8997-28017C3A0F9D}" dt="2025-06-02T13:04:24.123" v="345" actId="20577"/>
          <ac:spMkLst>
            <pc:docMk/>
            <pc:sldMk cId="1703461808" sldId="2147198610"/>
            <ac:spMk id="57" creationId="{4B5C72FC-2767-3056-A0AE-5F28FB59E0F2}"/>
          </ac:spMkLst>
        </pc:spChg>
      </pc:sldChg>
      <pc:sldChg chg="modSp del mod">
        <pc:chgData name="Jack Watson" userId="93e9fca6-2974-4d06-9343-103f08ed414f" providerId="ADAL" clId="{6DAC150A-D934-4D00-8997-28017C3A0F9D}" dt="2025-06-02T13:07:14.544" v="396" actId="47"/>
        <pc:sldMkLst>
          <pc:docMk/>
          <pc:sldMk cId="784461697" sldId="2147198613"/>
        </pc:sldMkLst>
        <pc:spChg chg="mod">
          <ac:chgData name="Jack Watson" userId="93e9fca6-2974-4d06-9343-103f08ed414f" providerId="ADAL" clId="{6DAC150A-D934-4D00-8997-28017C3A0F9D}" dt="2025-06-02T13:06:08.807" v="371" actId="255"/>
          <ac:spMkLst>
            <pc:docMk/>
            <pc:sldMk cId="784461697" sldId="2147198613"/>
            <ac:spMk id="30" creationId="{1AB7D83C-3E26-B751-72FE-704EFB7B8B07}"/>
          </ac:spMkLst>
        </pc:spChg>
        <pc:spChg chg="mod">
          <ac:chgData name="Jack Watson" userId="93e9fca6-2974-4d06-9343-103f08ed414f" providerId="ADAL" clId="{6DAC150A-D934-4D00-8997-28017C3A0F9D}" dt="2025-06-02T13:06:05.652" v="370" actId="255"/>
          <ac:spMkLst>
            <pc:docMk/>
            <pc:sldMk cId="784461697" sldId="2147198613"/>
            <ac:spMk id="57" creationId="{046FA4F1-A0F3-720D-3D4D-C5C833CF30BF}"/>
          </ac:spMkLst>
        </pc:spChg>
      </pc:sldChg>
      <pc:sldChg chg="addSp modSp mod">
        <pc:chgData name="Jack Watson" userId="93e9fca6-2974-4d06-9343-103f08ed414f" providerId="ADAL" clId="{6DAC150A-D934-4D00-8997-28017C3A0F9D}" dt="2025-06-02T13:10:06.866" v="446" actId="20577"/>
        <pc:sldMkLst>
          <pc:docMk/>
          <pc:sldMk cId="3757741062" sldId="2147198619"/>
        </pc:sldMkLst>
        <pc:spChg chg="add mod">
          <ac:chgData name="Jack Watson" userId="93e9fca6-2974-4d06-9343-103f08ed414f" providerId="ADAL" clId="{6DAC150A-D934-4D00-8997-28017C3A0F9D}" dt="2025-06-02T13:10:06.866" v="446" actId="20577"/>
          <ac:spMkLst>
            <pc:docMk/>
            <pc:sldMk cId="3757741062" sldId="2147198619"/>
            <ac:spMk id="2" creationId="{EFA2687C-8BBF-F308-2857-C1C71D7F7422}"/>
          </ac:spMkLst>
        </pc:spChg>
        <pc:spChg chg="mod">
          <ac:chgData name="Jack Watson" userId="93e9fca6-2974-4d06-9343-103f08ed414f" providerId="ADAL" clId="{6DAC150A-D934-4D00-8997-28017C3A0F9D}" dt="2025-06-02T13:09:00.081" v="420" actId="255"/>
          <ac:spMkLst>
            <pc:docMk/>
            <pc:sldMk cId="3757741062" sldId="2147198619"/>
            <ac:spMk id="12" creationId="{FD8D5423-E584-C95A-34A9-46E9DFC65908}"/>
          </ac:spMkLst>
        </pc:spChg>
        <pc:spChg chg="mod">
          <ac:chgData name="Jack Watson" userId="93e9fca6-2974-4d06-9343-103f08ed414f" providerId="ADAL" clId="{6DAC150A-D934-4D00-8997-28017C3A0F9D}" dt="2025-06-02T13:09:59.798" v="443" actId="20577"/>
          <ac:spMkLst>
            <pc:docMk/>
            <pc:sldMk cId="3757741062" sldId="2147198619"/>
            <ac:spMk id="18" creationId="{6E292431-8473-2617-72CD-A11510384728}"/>
          </ac:spMkLst>
        </pc:spChg>
        <pc:spChg chg="mod">
          <ac:chgData name="Jack Watson" userId="93e9fca6-2974-4d06-9343-103f08ed414f" providerId="ADAL" clId="{6DAC150A-D934-4D00-8997-28017C3A0F9D}" dt="2025-06-02T13:09:29.094" v="435" actId="20577"/>
          <ac:spMkLst>
            <pc:docMk/>
            <pc:sldMk cId="3757741062" sldId="2147198619"/>
            <ac:spMk id="30" creationId="{69EB405C-9573-E9E2-C4E6-DBC39984D52F}"/>
          </ac:spMkLst>
        </pc:spChg>
        <pc:spChg chg="mod">
          <ac:chgData name="Jack Watson" userId="93e9fca6-2974-4d06-9343-103f08ed414f" providerId="ADAL" clId="{6DAC150A-D934-4D00-8997-28017C3A0F9D}" dt="2025-06-02T13:09:34.449" v="436" actId="20577"/>
          <ac:spMkLst>
            <pc:docMk/>
            <pc:sldMk cId="3757741062" sldId="2147198619"/>
            <ac:spMk id="57" creationId="{13CBDD69-ABD7-24A8-7936-ADA69381CCA2}"/>
          </ac:spMkLst>
        </pc:spChg>
      </pc:sldChg>
      <pc:sldChg chg="addSp delSp modSp mod">
        <pc:chgData name="Jack Watson" userId="93e9fca6-2974-4d06-9343-103f08ed414f" providerId="ADAL" clId="{6DAC150A-D934-4D00-8997-28017C3A0F9D}" dt="2025-06-02T13:03:00.527" v="326" actId="20577"/>
        <pc:sldMkLst>
          <pc:docMk/>
          <pc:sldMk cId="3063331654" sldId="2147198623"/>
        </pc:sldMkLst>
        <pc:spChg chg="del">
          <ac:chgData name="Jack Watson" userId="93e9fca6-2974-4d06-9343-103f08ed414f" providerId="ADAL" clId="{6DAC150A-D934-4D00-8997-28017C3A0F9D}" dt="2025-06-02T12:57:31.999" v="215" actId="478"/>
          <ac:spMkLst>
            <pc:docMk/>
            <pc:sldMk cId="3063331654" sldId="2147198623"/>
            <ac:spMk id="2" creationId="{1C021A7E-BD30-5A1C-68CA-2FB60C775905}"/>
          </ac:spMkLst>
        </pc:spChg>
        <pc:spChg chg="mod">
          <ac:chgData name="Jack Watson" userId="93e9fca6-2974-4d06-9343-103f08ed414f" providerId="ADAL" clId="{6DAC150A-D934-4D00-8997-28017C3A0F9D}" dt="2025-06-02T13:02:43.800" v="317" actId="20577"/>
          <ac:spMkLst>
            <pc:docMk/>
            <pc:sldMk cId="3063331654" sldId="2147198623"/>
            <ac:spMk id="4" creationId="{A6C66CD6-FC05-8F84-72C6-E45F31555DD5}"/>
          </ac:spMkLst>
        </pc:spChg>
        <pc:spChg chg="mod">
          <ac:chgData name="Jack Watson" userId="93e9fca6-2974-4d06-9343-103f08ed414f" providerId="ADAL" clId="{6DAC150A-D934-4D00-8997-28017C3A0F9D}" dt="2025-06-02T13:01:33.099" v="277" actId="21"/>
          <ac:spMkLst>
            <pc:docMk/>
            <pc:sldMk cId="3063331654" sldId="2147198623"/>
            <ac:spMk id="7" creationId="{30F05C46-B547-B6EF-A400-5C16646E5269}"/>
          </ac:spMkLst>
        </pc:spChg>
        <pc:spChg chg="del mod">
          <ac:chgData name="Jack Watson" userId="93e9fca6-2974-4d06-9343-103f08ed414f" providerId="ADAL" clId="{6DAC150A-D934-4D00-8997-28017C3A0F9D}" dt="2025-06-02T13:02:58.524" v="323" actId="478"/>
          <ac:spMkLst>
            <pc:docMk/>
            <pc:sldMk cId="3063331654" sldId="2147198623"/>
            <ac:spMk id="8" creationId="{CDB357BC-CDD0-AB4D-5870-DBB9C29E8659}"/>
          </ac:spMkLst>
        </pc:spChg>
        <pc:spChg chg="add mod">
          <ac:chgData name="Jack Watson" userId="93e9fca6-2974-4d06-9343-103f08ed414f" providerId="ADAL" clId="{6DAC150A-D934-4D00-8997-28017C3A0F9D}" dt="2025-06-02T12:57:32.165" v="216"/>
          <ac:spMkLst>
            <pc:docMk/>
            <pc:sldMk cId="3063331654" sldId="2147198623"/>
            <ac:spMk id="9" creationId="{C2A8129E-886F-880C-A2E7-2CB5A70FE9C2}"/>
          </ac:spMkLst>
        </pc:spChg>
        <pc:spChg chg="add mod ord">
          <ac:chgData name="Jack Watson" userId="93e9fca6-2974-4d06-9343-103f08ed414f" providerId="ADAL" clId="{6DAC150A-D934-4D00-8997-28017C3A0F9D}" dt="2025-06-02T13:01:58.296" v="299" actId="167"/>
          <ac:spMkLst>
            <pc:docMk/>
            <pc:sldMk cId="3063331654" sldId="2147198623"/>
            <ac:spMk id="17" creationId="{02201DC3-439F-2BA8-3DD7-E5FBAC697332}"/>
          </ac:spMkLst>
        </pc:spChg>
        <pc:spChg chg="add mod">
          <ac:chgData name="Jack Watson" userId="93e9fca6-2974-4d06-9343-103f08ed414f" providerId="ADAL" clId="{6DAC150A-D934-4D00-8997-28017C3A0F9D}" dt="2025-06-02T13:03:00.527" v="326" actId="20577"/>
          <ac:spMkLst>
            <pc:docMk/>
            <pc:sldMk cId="3063331654" sldId="2147198623"/>
            <ac:spMk id="18" creationId="{F2627FA9-C189-B3A0-7FEE-8253DFD3AFC1}"/>
          </ac:spMkLst>
        </pc:spChg>
        <pc:spChg chg="del">
          <ac:chgData name="Jack Watson" userId="93e9fca6-2974-4d06-9343-103f08ed414f" providerId="ADAL" clId="{6DAC150A-D934-4D00-8997-28017C3A0F9D}" dt="2025-06-02T13:01:54.616" v="293" actId="478"/>
          <ac:spMkLst>
            <pc:docMk/>
            <pc:sldMk cId="3063331654" sldId="2147198623"/>
            <ac:spMk id="28" creationId="{34F02CE1-3E01-CC66-D8D2-A230A33BDDBF}"/>
          </ac:spMkLst>
        </pc:spChg>
        <pc:spChg chg="mod">
          <ac:chgData name="Jack Watson" userId="93e9fca6-2974-4d06-9343-103f08ed414f" providerId="ADAL" clId="{6DAC150A-D934-4D00-8997-28017C3A0F9D}" dt="2025-06-02T13:01:23.930" v="276" actId="20577"/>
          <ac:spMkLst>
            <pc:docMk/>
            <pc:sldMk cId="3063331654" sldId="2147198623"/>
            <ac:spMk id="57" creationId="{3DE3886E-0C6D-3DCD-F171-79E0E3B4193D}"/>
          </ac:spMkLst>
        </pc:spChg>
      </pc:sldChg>
      <pc:sldChg chg="modSp mod">
        <pc:chgData name="Jack Watson" userId="93e9fca6-2974-4d06-9343-103f08ed414f" providerId="ADAL" clId="{6DAC150A-D934-4D00-8997-28017C3A0F9D}" dt="2025-06-02T12:50:09.447" v="32" actId="14100"/>
        <pc:sldMkLst>
          <pc:docMk/>
          <pc:sldMk cId="3333639769" sldId="2147198625"/>
        </pc:sldMkLst>
        <pc:spChg chg="mod">
          <ac:chgData name="Jack Watson" userId="93e9fca6-2974-4d06-9343-103f08ed414f" providerId="ADAL" clId="{6DAC150A-D934-4D00-8997-28017C3A0F9D}" dt="2025-06-02T12:50:09.447" v="32" actId="14100"/>
          <ac:spMkLst>
            <pc:docMk/>
            <pc:sldMk cId="3333639769" sldId="2147198625"/>
            <ac:spMk id="5" creationId="{8627CAEC-A3E8-5F3B-377B-0FBE4176695E}"/>
          </ac:spMkLst>
        </pc:spChg>
        <pc:spChg chg="mod">
          <ac:chgData name="Jack Watson" userId="93e9fca6-2974-4d06-9343-103f08ed414f" providerId="ADAL" clId="{6DAC150A-D934-4D00-8997-28017C3A0F9D}" dt="2025-06-02T12:50:04.905" v="31" actId="1076"/>
          <ac:spMkLst>
            <pc:docMk/>
            <pc:sldMk cId="3333639769" sldId="2147198625"/>
            <ac:spMk id="6" creationId="{C23C0EBA-35F3-EDF7-0B2E-09A481CEE7A1}"/>
          </ac:spMkLst>
        </pc:spChg>
        <pc:spChg chg="mod">
          <ac:chgData name="Jack Watson" userId="93e9fca6-2974-4d06-9343-103f08ed414f" providerId="ADAL" clId="{6DAC150A-D934-4D00-8997-28017C3A0F9D}" dt="2025-06-02T12:50:04.905" v="31" actId="1076"/>
          <ac:spMkLst>
            <pc:docMk/>
            <pc:sldMk cId="3333639769" sldId="2147198625"/>
            <ac:spMk id="13" creationId="{825DA7A5-B6A0-FB6F-FC4E-8C5EA380363B}"/>
          </ac:spMkLst>
        </pc:spChg>
      </pc:sldChg>
      <pc:sldChg chg="modSp mod">
        <pc:chgData name="Jack Watson" userId="93e9fca6-2974-4d06-9343-103f08ed414f" providerId="ADAL" clId="{6DAC150A-D934-4D00-8997-28017C3A0F9D}" dt="2025-06-02T12:49:12.793" v="16" actId="14100"/>
        <pc:sldMkLst>
          <pc:docMk/>
          <pc:sldMk cId="1772568445" sldId="2147198628"/>
        </pc:sldMkLst>
        <pc:spChg chg="mod">
          <ac:chgData name="Jack Watson" userId="93e9fca6-2974-4d06-9343-103f08ed414f" providerId="ADAL" clId="{6DAC150A-D934-4D00-8997-28017C3A0F9D}" dt="2025-06-02T12:49:12.793" v="16" actId="14100"/>
          <ac:spMkLst>
            <pc:docMk/>
            <pc:sldMk cId="1772568445" sldId="2147198628"/>
            <ac:spMk id="8" creationId="{A427C8F6-7CDF-0FDC-43D7-3FEEF42D9800}"/>
          </ac:spMkLst>
        </pc:spChg>
        <pc:spChg chg="mod">
          <ac:chgData name="Jack Watson" userId="93e9fca6-2974-4d06-9343-103f08ed414f" providerId="ADAL" clId="{6DAC150A-D934-4D00-8997-28017C3A0F9D}" dt="2025-06-02T12:48:58.654" v="10" actId="14100"/>
          <ac:spMkLst>
            <pc:docMk/>
            <pc:sldMk cId="1772568445" sldId="2147198628"/>
            <ac:spMk id="9" creationId="{CE73AD2E-E9D8-F62E-140B-C6E480B6999E}"/>
          </ac:spMkLst>
        </pc:spChg>
        <pc:spChg chg="mod">
          <ac:chgData name="Jack Watson" userId="93e9fca6-2974-4d06-9343-103f08ed414f" providerId="ADAL" clId="{6DAC150A-D934-4D00-8997-28017C3A0F9D}" dt="2025-06-02T12:49:10.670" v="15" actId="14100"/>
          <ac:spMkLst>
            <pc:docMk/>
            <pc:sldMk cId="1772568445" sldId="2147198628"/>
            <ac:spMk id="13" creationId="{E3B7EFBA-06F5-47F2-896D-FBC026BFD61F}"/>
          </ac:spMkLst>
        </pc:spChg>
      </pc:sldChg>
      <pc:sldChg chg="modSp mod ord">
        <pc:chgData name="Jack Watson" userId="93e9fca6-2974-4d06-9343-103f08ed414f" providerId="ADAL" clId="{6DAC150A-D934-4D00-8997-28017C3A0F9D}" dt="2025-06-02T12:51:48.016" v="74" actId="20577"/>
        <pc:sldMkLst>
          <pc:docMk/>
          <pc:sldMk cId="430624897" sldId="2147198630"/>
        </pc:sldMkLst>
        <pc:spChg chg="mod">
          <ac:chgData name="Jack Watson" userId="93e9fca6-2974-4d06-9343-103f08ed414f" providerId="ADAL" clId="{6DAC150A-D934-4D00-8997-28017C3A0F9D}" dt="2025-06-02T12:50:25.241" v="38" actId="14100"/>
          <ac:spMkLst>
            <pc:docMk/>
            <pc:sldMk cId="430624897" sldId="2147198630"/>
            <ac:spMk id="6" creationId="{C23C0EBA-35F3-EDF7-0B2E-09A481CEE7A1}"/>
          </ac:spMkLst>
        </pc:spChg>
        <pc:spChg chg="mod">
          <ac:chgData name="Jack Watson" userId="93e9fca6-2974-4d06-9343-103f08ed414f" providerId="ADAL" clId="{6DAC150A-D934-4D00-8997-28017C3A0F9D}" dt="2025-06-02T12:50:21.019" v="35" actId="14100"/>
          <ac:spMkLst>
            <pc:docMk/>
            <pc:sldMk cId="430624897" sldId="2147198630"/>
            <ac:spMk id="7" creationId="{DA4C0E64-C6DC-6813-1698-BD67D5DBE90E}"/>
          </ac:spMkLst>
        </pc:spChg>
        <pc:spChg chg="mod">
          <ac:chgData name="Jack Watson" userId="93e9fca6-2974-4d06-9343-103f08ed414f" providerId="ADAL" clId="{6DAC150A-D934-4D00-8997-28017C3A0F9D}" dt="2025-06-02T12:51:48.016" v="74" actId="20577"/>
          <ac:spMkLst>
            <pc:docMk/>
            <pc:sldMk cId="430624897" sldId="2147198630"/>
            <ac:spMk id="8" creationId="{DDFDD997-A746-44FA-A64C-10003496DCEF}"/>
          </ac:spMkLst>
        </pc:spChg>
        <pc:spChg chg="mod">
          <ac:chgData name="Jack Watson" userId="93e9fca6-2974-4d06-9343-103f08ed414f" providerId="ADAL" clId="{6DAC150A-D934-4D00-8997-28017C3A0F9D}" dt="2025-06-02T12:51:36.522" v="72" actId="20577"/>
          <ac:spMkLst>
            <pc:docMk/>
            <pc:sldMk cId="430624897" sldId="2147198630"/>
            <ac:spMk id="13" creationId="{825DA7A5-B6A0-FB6F-FC4E-8C5EA380363B}"/>
          </ac:spMkLst>
        </pc:spChg>
      </pc:sldChg>
      <pc:sldChg chg="addSp modSp mod">
        <pc:chgData name="Jack Watson" userId="93e9fca6-2974-4d06-9343-103f08ed414f" providerId="ADAL" clId="{6DAC150A-D934-4D00-8997-28017C3A0F9D}" dt="2025-06-02T13:12:05.578" v="485" actId="20577"/>
        <pc:sldMkLst>
          <pc:docMk/>
          <pc:sldMk cId="2899334930" sldId="2147198632"/>
        </pc:sldMkLst>
        <pc:spChg chg="add mod">
          <ac:chgData name="Jack Watson" userId="93e9fca6-2974-4d06-9343-103f08ed414f" providerId="ADAL" clId="{6DAC150A-D934-4D00-8997-28017C3A0F9D}" dt="2025-06-02T13:11:29.822" v="480" actId="20577"/>
          <ac:spMkLst>
            <pc:docMk/>
            <pc:sldMk cId="2899334930" sldId="2147198632"/>
            <ac:spMk id="9" creationId="{969F0005-FEE0-CBC1-C285-FE4B215A2E33}"/>
          </ac:spMkLst>
        </pc:spChg>
        <pc:spChg chg="mod">
          <ac:chgData name="Jack Watson" userId="93e9fca6-2974-4d06-9343-103f08ed414f" providerId="ADAL" clId="{6DAC150A-D934-4D00-8997-28017C3A0F9D}" dt="2025-06-02T13:10:49.930" v="458" actId="255"/>
          <ac:spMkLst>
            <pc:docMk/>
            <pc:sldMk cId="2899334930" sldId="2147198632"/>
            <ac:spMk id="11" creationId="{98CB50CA-DFC8-CEE9-F9F3-72AAD10137EF}"/>
          </ac:spMkLst>
        </pc:spChg>
        <pc:spChg chg="mod">
          <ac:chgData name="Jack Watson" userId="93e9fca6-2974-4d06-9343-103f08ed414f" providerId="ADAL" clId="{6DAC150A-D934-4D00-8997-28017C3A0F9D}" dt="2025-06-02T13:11:21.460" v="477" actId="20577"/>
          <ac:spMkLst>
            <pc:docMk/>
            <pc:sldMk cId="2899334930" sldId="2147198632"/>
            <ac:spMk id="30" creationId="{01C8335F-7E6F-5DAE-7550-4A1BF0A1F6C2}"/>
          </ac:spMkLst>
        </pc:spChg>
        <pc:spChg chg="mod">
          <ac:chgData name="Jack Watson" userId="93e9fca6-2974-4d06-9343-103f08ed414f" providerId="ADAL" clId="{6DAC150A-D934-4D00-8997-28017C3A0F9D}" dt="2025-06-02T13:12:05.578" v="485" actId="20577"/>
          <ac:spMkLst>
            <pc:docMk/>
            <pc:sldMk cId="2899334930" sldId="2147198632"/>
            <ac:spMk id="57" creationId="{411B8239-04EE-860B-CA66-2726F445E382}"/>
          </ac:spMkLst>
        </pc:spChg>
      </pc:sldChg>
      <pc:sldChg chg="modSp mod">
        <pc:chgData name="Jack Watson" userId="93e9fca6-2974-4d06-9343-103f08ed414f" providerId="ADAL" clId="{6DAC150A-D934-4D00-8997-28017C3A0F9D}" dt="2025-06-02T13:12:53.457" v="496" actId="14100"/>
        <pc:sldMkLst>
          <pc:docMk/>
          <pc:sldMk cId="2740029713" sldId="2147198635"/>
        </pc:sldMkLst>
        <pc:spChg chg="mod">
          <ac:chgData name="Jack Watson" userId="93e9fca6-2974-4d06-9343-103f08ed414f" providerId="ADAL" clId="{6DAC150A-D934-4D00-8997-28017C3A0F9D}" dt="2025-06-02T13:12:53.457" v="496" actId="14100"/>
          <ac:spMkLst>
            <pc:docMk/>
            <pc:sldMk cId="2740029713" sldId="2147198635"/>
            <ac:spMk id="6" creationId="{2AEFB974-F5CE-7CE4-6B45-2A813BFE11A1}"/>
          </ac:spMkLst>
        </pc:spChg>
      </pc:sldChg>
      <pc:sldChg chg="modSp mod">
        <pc:chgData name="Jack Watson" userId="93e9fca6-2974-4d06-9343-103f08ed414f" providerId="ADAL" clId="{6DAC150A-D934-4D00-8997-28017C3A0F9D}" dt="2025-06-02T13:12:40.981" v="494" actId="1076"/>
        <pc:sldMkLst>
          <pc:docMk/>
          <pc:sldMk cId="2835933596" sldId="2147198637"/>
        </pc:sldMkLst>
        <pc:spChg chg="mod">
          <ac:chgData name="Jack Watson" userId="93e9fca6-2974-4d06-9343-103f08ed414f" providerId="ADAL" clId="{6DAC150A-D934-4D00-8997-28017C3A0F9D}" dt="2025-06-02T13:12:40.981" v="494" actId="1076"/>
          <ac:spMkLst>
            <pc:docMk/>
            <pc:sldMk cId="2835933596" sldId="2147198637"/>
            <ac:spMk id="4" creationId="{9BFC6A01-D09B-F52E-ED3A-6A2A53AB58EB}"/>
          </ac:spMkLst>
        </pc:spChg>
        <pc:spChg chg="mod">
          <ac:chgData name="Jack Watson" userId="93e9fca6-2974-4d06-9343-103f08ed414f" providerId="ADAL" clId="{6DAC150A-D934-4D00-8997-28017C3A0F9D}" dt="2025-06-02T13:12:26.744" v="490" actId="14100"/>
          <ac:spMkLst>
            <pc:docMk/>
            <pc:sldMk cId="2835933596" sldId="2147198637"/>
            <ac:spMk id="28" creationId="{8792F027-BAAE-F395-7CF6-B4508DBE174D}"/>
          </ac:spMkLst>
        </pc:spChg>
        <pc:spChg chg="mod">
          <ac:chgData name="Jack Watson" userId="93e9fca6-2974-4d06-9343-103f08ed414f" providerId="ADAL" clId="{6DAC150A-D934-4D00-8997-28017C3A0F9D}" dt="2025-06-02T13:12:28.511" v="491" actId="14100"/>
          <ac:spMkLst>
            <pc:docMk/>
            <pc:sldMk cId="2835933596" sldId="2147198637"/>
            <ac:spMk id="30" creationId="{5429588B-5D5B-85FE-8699-312E0E3F2770}"/>
          </ac:spMkLst>
        </pc:spChg>
        <pc:spChg chg="mod">
          <ac:chgData name="Jack Watson" userId="93e9fca6-2974-4d06-9343-103f08ed414f" providerId="ADAL" clId="{6DAC150A-D934-4D00-8997-28017C3A0F9D}" dt="2025-06-02T13:12:20.802" v="488" actId="255"/>
          <ac:spMkLst>
            <pc:docMk/>
            <pc:sldMk cId="2835933596" sldId="2147198637"/>
            <ac:spMk id="57" creationId="{45B1D5D4-4DA6-B2A2-D904-E506C816D9AF}"/>
          </ac:spMkLst>
        </pc:spChg>
      </pc:sldChg>
      <pc:sldChg chg="modSp mod">
        <pc:chgData name="Jack Watson" userId="93e9fca6-2974-4d06-9343-103f08ed414f" providerId="ADAL" clId="{6DAC150A-D934-4D00-8997-28017C3A0F9D}" dt="2025-06-02T13:08:53.123" v="419" actId="20577"/>
        <pc:sldMkLst>
          <pc:docMk/>
          <pc:sldMk cId="449505875" sldId="2147198639"/>
        </pc:sldMkLst>
        <pc:spChg chg="mod">
          <ac:chgData name="Jack Watson" userId="93e9fca6-2974-4d06-9343-103f08ed414f" providerId="ADAL" clId="{6DAC150A-D934-4D00-8997-28017C3A0F9D}" dt="2025-06-02T13:06:34.233" v="384" actId="255"/>
          <ac:spMkLst>
            <pc:docMk/>
            <pc:sldMk cId="449505875" sldId="2147198639"/>
            <ac:spMk id="4" creationId="{E5628CFC-D3A8-B8A4-7793-D62E4D67A819}"/>
          </ac:spMkLst>
        </pc:spChg>
        <pc:spChg chg="mod">
          <ac:chgData name="Jack Watson" userId="93e9fca6-2974-4d06-9343-103f08ed414f" providerId="ADAL" clId="{6DAC150A-D934-4D00-8997-28017C3A0F9D}" dt="2025-06-02T13:07:24.693" v="398" actId="255"/>
          <ac:spMkLst>
            <pc:docMk/>
            <pc:sldMk cId="449505875" sldId="2147198639"/>
            <ac:spMk id="17" creationId="{F005B5B0-1DAA-E154-8F08-55D1469ED4A5}"/>
          </ac:spMkLst>
        </pc:spChg>
        <pc:spChg chg="mod">
          <ac:chgData name="Jack Watson" userId="93e9fca6-2974-4d06-9343-103f08ed414f" providerId="ADAL" clId="{6DAC150A-D934-4D00-8997-28017C3A0F9D}" dt="2025-06-02T13:08:07.640" v="414" actId="20577"/>
          <ac:spMkLst>
            <pc:docMk/>
            <pc:sldMk cId="449505875" sldId="2147198639"/>
            <ac:spMk id="32" creationId="{B21AF362-4AEF-1A81-0D30-CAAD53A10D35}"/>
          </ac:spMkLst>
        </pc:spChg>
        <pc:spChg chg="mod">
          <ac:chgData name="Jack Watson" userId="93e9fca6-2974-4d06-9343-103f08ed414f" providerId="ADAL" clId="{6DAC150A-D934-4D00-8997-28017C3A0F9D}" dt="2025-06-02T13:08:53.123" v="419" actId="20577"/>
          <ac:spMkLst>
            <pc:docMk/>
            <pc:sldMk cId="449505875" sldId="2147198639"/>
            <ac:spMk id="57" creationId="{A24313B7-4857-5207-CDD5-53DCBC71EBAB}"/>
          </ac:spMkLst>
        </pc:spChg>
      </pc:sldChg>
      <pc:sldChg chg="addSp delSp modSp mod">
        <pc:chgData name="Jack Watson" userId="93e9fca6-2974-4d06-9343-103f08ed414f" providerId="ADAL" clId="{6DAC150A-D934-4D00-8997-28017C3A0F9D}" dt="2025-06-02T13:10:24.032" v="457" actId="20577"/>
        <pc:sldMkLst>
          <pc:docMk/>
          <pc:sldMk cId="2852322233" sldId="2147198640"/>
        </pc:sldMkLst>
        <pc:spChg chg="del">
          <ac:chgData name="Jack Watson" userId="93e9fca6-2974-4d06-9343-103f08ed414f" providerId="ADAL" clId="{6DAC150A-D934-4D00-8997-28017C3A0F9D}" dt="2025-06-02T13:09:08.877" v="421" actId="478"/>
          <ac:spMkLst>
            <pc:docMk/>
            <pc:sldMk cId="2852322233" sldId="2147198640"/>
            <ac:spMk id="2" creationId="{7EBE6172-54FE-4ACB-9534-88E89DFDEB9D}"/>
          </ac:spMkLst>
        </pc:spChg>
        <pc:spChg chg="add mod">
          <ac:chgData name="Jack Watson" userId="93e9fca6-2974-4d06-9343-103f08ed414f" providerId="ADAL" clId="{6DAC150A-D934-4D00-8997-28017C3A0F9D}" dt="2025-06-02T13:09:09.122" v="422"/>
          <ac:spMkLst>
            <pc:docMk/>
            <pc:sldMk cId="2852322233" sldId="2147198640"/>
            <ac:spMk id="4" creationId="{AA3CE7FC-79BD-1C0A-A349-DCFD15252734}"/>
          </ac:spMkLst>
        </pc:spChg>
        <pc:spChg chg="mod">
          <ac:chgData name="Jack Watson" userId="93e9fca6-2974-4d06-9343-103f08ed414f" providerId="ADAL" clId="{6DAC150A-D934-4D00-8997-28017C3A0F9D}" dt="2025-06-02T13:10:24.032" v="457" actId="20577"/>
          <ac:spMkLst>
            <pc:docMk/>
            <pc:sldMk cId="2852322233" sldId="2147198640"/>
            <ac:spMk id="25" creationId="{57365607-4135-5B8B-BB73-94064BBB405F}"/>
          </ac:spMkLst>
        </pc:spChg>
        <pc:spChg chg="mod">
          <ac:chgData name="Jack Watson" userId="93e9fca6-2974-4d06-9343-103f08ed414f" providerId="ADAL" clId="{6DAC150A-D934-4D00-8997-28017C3A0F9D}" dt="2025-06-02T13:09:54.953" v="441" actId="20577"/>
          <ac:spMkLst>
            <pc:docMk/>
            <pc:sldMk cId="2852322233" sldId="2147198640"/>
            <ac:spMk id="57" creationId="{048C1897-0607-ACD7-3DB3-52A35B79EF6C}"/>
          </ac:spMkLst>
        </pc:spChg>
      </pc:sldChg>
      <pc:sldChg chg="modSp del mod">
        <pc:chgData name="Jack Watson" userId="93e9fca6-2974-4d06-9343-103f08ed414f" providerId="ADAL" clId="{6DAC150A-D934-4D00-8997-28017C3A0F9D}" dt="2025-06-02T13:11:58.220" v="484" actId="47"/>
        <pc:sldMkLst>
          <pc:docMk/>
          <pc:sldMk cId="3772215101" sldId="2147198641"/>
        </pc:sldMkLst>
        <pc:spChg chg="mod">
          <ac:chgData name="Jack Watson" userId="93e9fca6-2974-4d06-9343-103f08ed414f" providerId="ADAL" clId="{6DAC150A-D934-4D00-8997-28017C3A0F9D}" dt="2025-06-02T13:10:53.273" v="459" actId="255"/>
          <ac:spMkLst>
            <pc:docMk/>
            <pc:sldMk cId="3772215101" sldId="2147198641"/>
            <ac:spMk id="12" creationId="{55B3EE15-9266-AB1A-B2C2-FF977478FFA3}"/>
          </ac:spMkLst>
        </pc:spChg>
      </pc:sldChg>
      <pc:sldChg chg="addSp delSp modSp mod">
        <pc:chgData name="Jack Watson" userId="93e9fca6-2974-4d06-9343-103f08ed414f" providerId="ADAL" clId="{6DAC150A-D934-4D00-8997-28017C3A0F9D}" dt="2025-06-02T12:55:44.960" v="197"/>
        <pc:sldMkLst>
          <pc:docMk/>
          <pc:sldMk cId="1055450697" sldId="2147198642"/>
        </pc:sldMkLst>
        <pc:spChg chg="add mod">
          <ac:chgData name="Jack Watson" userId="93e9fca6-2974-4d06-9343-103f08ed414f" providerId="ADAL" clId="{6DAC150A-D934-4D00-8997-28017C3A0F9D}" dt="2025-06-02T12:54:21.801" v="154"/>
          <ac:spMkLst>
            <pc:docMk/>
            <pc:sldMk cId="1055450697" sldId="2147198642"/>
            <ac:spMk id="9" creationId="{4AB62B02-3540-0648-E518-59C7CFBE6101}"/>
          </ac:spMkLst>
        </pc:spChg>
        <pc:spChg chg="add del mod">
          <ac:chgData name="Jack Watson" userId="93e9fca6-2974-4d06-9343-103f08ed414f" providerId="ADAL" clId="{6DAC150A-D934-4D00-8997-28017C3A0F9D}" dt="2025-06-02T12:55:23.541" v="189" actId="478"/>
          <ac:spMkLst>
            <pc:docMk/>
            <pc:sldMk cId="1055450697" sldId="2147198642"/>
            <ac:spMk id="13" creationId="{9B66BF7A-7B8A-321D-1DC9-D6B0CD3C79D9}"/>
          </ac:spMkLst>
        </pc:spChg>
        <pc:spChg chg="add mod">
          <ac:chgData name="Jack Watson" userId="93e9fca6-2974-4d06-9343-103f08ed414f" providerId="ADAL" clId="{6DAC150A-D934-4D00-8997-28017C3A0F9D}" dt="2025-06-02T12:55:44.960" v="197"/>
          <ac:spMkLst>
            <pc:docMk/>
            <pc:sldMk cId="1055450697" sldId="2147198642"/>
            <ac:spMk id="14" creationId="{CBF2A8B8-07F9-3F2C-95ED-8374E26B0FEA}"/>
          </ac:spMkLst>
        </pc:spChg>
        <pc:spChg chg="add del mod">
          <ac:chgData name="Jack Watson" userId="93e9fca6-2974-4d06-9343-103f08ed414f" providerId="ADAL" clId="{6DAC150A-D934-4D00-8997-28017C3A0F9D}" dt="2025-06-02T12:55:44.815" v="196" actId="478"/>
          <ac:spMkLst>
            <pc:docMk/>
            <pc:sldMk cId="1055450697" sldId="2147198642"/>
            <ac:spMk id="16" creationId="{4070B2FC-1727-D58E-B1FE-D1946DE69292}"/>
          </ac:spMkLst>
        </pc:spChg>
        <pc:spChg chg="mod">
          <ac:chgData name="Jack Watson" userId="93e9fca6-2974-4d06-9343-103f08ed414f" providerId="ADAL" clId="{6DAC150A-D934-4D00-8997-28017C3A0F9D}" dt="2025-06-02T12:55:22.287" v="188" actId="14100"/>
          <ac:spMkLst>
            <pc:docMk/>
            <pc:sldMk cId="1055450697" sldId="2147198642"/>
            <ac:spMk id="26" creationId="{F7611F24-3569-7FF7-0A6B-FCF415A460CF}"/>
          </ac:spMkLst>
        </pc:spChg>
        <pc:spChg chg="mod">
          <ac:chgData name="Jack Watson" userId="93e9fca6-2974-4d06-9343-103f08ed414f" providerId="ADAL" clId="{6DAC150A-D934-4D00-8997-28017C3A0F9D}" dt="2025-06-02T12:55:33.360" v="194" actId="20577"/>
          <ac:spMkLst>
            <pc:docMk/>
            <pc:sldMk cId="1055450697" sldId="2147198642"/>
            <ac:spMk id="36" creationId="{C7CF41CD-ECA3-38F4-38BD-2DDFB6E9FA14}"/>
          </ac:spMkLst>
        </pc:spChg>
        <pc:spChg chg="mod">
          <ac:chgData name="Jack Watson" userId="93e9fca6-2974-4d06-9343-103f08ed414f" providerId="ADAL" clId="{6DAC150A-D934-4D00-8997-28017C3A0F9D}" dt="2025-06-02T12:55:27.414" v="190" actId="20577"/>
          <ac:spMkLst>
            <pc:docMk/>
            <pc:sldMk cId="1055450697" sldId="2147198642"/>
            <ac:spMk id="57" creationId="{F45044B6-BB9B-F6D3-04B9-7C1F351B1538}"/>
          </ac:spMkLst>
        </pc:spChg>
        <pc:grpChg chg="mod">
          <ac:chgData name="Jack Watson" userId="93e9fca6-2974-4d06-9343-103f08ed414f" providerId="ADAL" clId="{6DAC150A-D934-4D00-8997-28017C3A0F9D}" dt="2025-06-02T12:55:04.049" v="170" actId="1038"/>
          <ac:grpSpMkLst>
            <pc:docMk/>
            <pc:sldMk cId="1055450697" sldId="2147198642"/>
            <ac:grpSpMk id="18" creationId="{9708823A-210D-D376-72BE-C5D910CD9FDB}"/>
          </ac:grpSpMkLst>
        </pc:grpChg>
      </pc:sldChg>
      <pc:sldChg chg="addSp delSp modSp mod">
        <pc:chgData name="Jack Watson" userId="93e9fca6-2974-4d06-9343-103f08ed414f" providerId="ADAL" clId="{6DAC150A-D934-4D00-8997-28017C3A0F9D}" dt="2025-06-02T13:05:59.825" v="369" actId="20577"/>
        <pc:sldMkLst>
          <pc:docMk/>
          <pc:sldMk cId="853909781" sldId="2147198643"/>
        </pc:sldMkLst>
        <pc:spChg chg="add mod">
          <ac:chgData name="Jack Watson" userId="93e9fca6-2974-4d06-9343-103f08ed414f" providerId="ADAL" clId="{6DAC150A-D934-4D00-8997-28017C3A0F9D}" dt="2025-06-02T13:05:38.335" v="367"/>
          <ac:spMkLst>
            <pc:docMk/>
            <pc:sldMk cId="853909781" sldId="2147198643"/>
            <ac:spMk id="9" creationId="{7AA22F7F-E2BD-E7A0-5729-253E8B45F187}"/>
          </ac:spMkLst>
        </pc:spChg>
        <pc:spChg chg="del">
          <ac:chgData name="Jack Watson" userId="93e9fca6-2974-4d06-9343-103f08ed414f" providerId="ADAL" clId="{6DAC150A-D934-4D00-8997-28017C3A0F9D}" dt="2025-06-02T13:05:38.041" v="366" actId="478"/>
          <ac:spMkLst>
            <pc:docMk/>
            <pc:sldMk cId="853909781" sldId="2147198643"/>
            <ac:spMk id="13" creationId="{68A6579E-1DC5-191A-BA2D-22E0B527D031}"/>
          </ac:spMkLst>
        </pc:spChg>
        <pc:spChg chg="mod">
          <ac:chgData name="Jack Watson" userId="93e9fca6-2974-4d06-9343-103f08ed414f" providerId="ADAL" clId="{6DAC150A-D934-4D00-8997-28017C3A0F9D}" dt="2025-06-02T13:05:59.825" v="369" actId="20577"/>
          <ac:spMkLst>
            <pc:docMk/>
            <pc:sldMk cId="853909781" sldId="2147198643"/>
            <ac:spMk id="25" creationId="{86761CB1-7832-538F-8784-DCA866946E11}"/>
          </ac:spMkLst>
        </pc:spChg>
        <pc:spChg chg="mod">
          <ac:chgData name="Jack Watson" userId="93e9fca6-2974-4d06-9343-103f08ed414f" providerId="ADAL" clId="{6DAC150A-D934-4D00-8997-28017C3A0F9D}" dt="2025-06-02T13:05:11.406" v="365" actId="255"/>
          <ac:spMkLst>
            <pc:docMk/>
            <pc:sldMk cId="853909781" sldId="2147198643"/>
            <ac:spMk id="57" creationId="{69617A04-F796-FEF2-19C6-022C549B7CFE}"/>
          </ac:spMkLst>
        </pc:spChg>
      </pc:sldChg>
      <pc:sldChg chg="modSp mod">
        <pc:chgData name="Jack Watson" userId="93e9fca6-2974-4d06-9343-103f08ed414f" providerId="ADAL" clId="{6DAC150A-D934-4D00-8997-28017C3A0F9D}" dt="2025-06-02T12:52:06.194" v="80" actId="14100"/>
        <pc:sldMkLst>
          <pc:docMk/>
          <pc:sldMk cId="1693049953" sldId="2147198646"/>
        </pc:sldMkLst>
        <pc:spChg chg="mod">
          <ac:chgData name="Jack Watson" userId="93e9fca6-2974-4d06-9343-103f08ed414f" providerId="ADAL" clId="{6DAC150A-D934-4D00-8997-28017C3A0F9D}" dt="2025-06-02T12:51:57.323" v="76" actId="255"/>
          <ac:spMkLst>
            <pc:docMk/>
            <pc:sldMk cId="1693049953" sldId="2147198646"/>
            <ac:spMk id="6" creationId="{AB29E4FC-393B-866A-84AA-07FDB4C49F57}"/>
          </ac:spMkLst>
        </pc:spChg>
        <pc:spChg chg="mod">
          <ac:chgData name="Jack Watson" userId="93e9fca6-2974-4d06-9343-103f08ed414f" providerId="ADAL" clId="{6DAC150A-D934-4D00-8997-28017C3A0F9D}" dt="2025-06-02T12:51:54.144" v="75" actId="14100"/>
          <ac:spMkLst>
            <pc:docMk/>
            <pc:sldMk cId="1693049953" sldId="2147198646"/>
            <ac:spMk id="7" creationId="{A6A02EC1-8DF4-B2CE-8257-4D9B392C094F}"/>
          </ac:spMkLst>
        </pc:spChg>
        <pc:spChg chg="mod">
          <ac:chgData name="Jack Watson" userId="93e9fca6-2974-4d06-9343-103f08ed414f" providerId="ADAL" clId="{6DAC150A-D934-4D00-8997-28017C3A0F9D}" dt="2025-06-02T12:52:06.194" v="80" actId="14100"/>
          <ac:spMkLst>
            <pc:docMk/>
            <pc:sldMk cId="1693049953" sldId="2147198646"/>
            <ac:spMk id="13" creationId="{EB70EBF5-A6A3-AD53-DDCD-EEEB59F858F0}"/>
          </ac:spMkLst>
        </pc:spChg>
      </pc:sldChg>
      <pc:sldChg chg="addSp modSp mod">
        <pc:chgData name="Jack Watson" userId="93e9fca6-2974-4d06-9343-103f08ed414f" providerId="ADAL" clId="{6DAC150A-D934-4D00-8997-28017C3A0F9D}" dt="2025-06-02T13:16:27.143" v="539"/>
        <pc:sldMkLst>
          <pc:docMk/>
          <pc:sldMk cId="1349191697" sldId="2147198648"/>
        </pc:sldMkLst>
        <pc:spChg chg="add mod">
          <ac:chgData name="Jack Watson" userId="93e9fca6-2974-4d06-9343-103f08ed414f" providerId="ADAL" clId="{6DAC150A-D934-4D00-8997-28017C3A0F9D}" dt="2025-06-02T13:16:27.143" v="539"/>
          <ac:spMkLst>
            <pc:docMk/>
            <pc:sldMk cId="1349191697" sldId="2147198648"/>
            <ac:spMk id="2" creationId="{316076A1-4701-0AFF-247D-D89DC211B320}"/>
          </ac:spMkLst>
        </pc:spChg>
        <pc:spChg chg="mod">
          <ac:chgData name="Jack Watson" userId="93e9fca6-2974-4d06-9343-103f08ed414f" providerId="ADAL" clId="{6DAC150A-D934-4D00-8997-28017C3A0F9D}" dt="2025-06-02T13:14:09.085" v="520" actId="255"/>
          <ac:spMkLst>
            <pc:docMk/>
            <pc:sldMk cId="1349191697" sldId="2147198648"/>
            <ac:spMk id="5" creationId="{9C88BA7E-1D40-9784-59B2-6061F02B006D}"/>
          </ac:spMkLst>
        </pc:spChg>
        <pc:spChg chg="mod">
          <ac:chgData name="Jack Watson" userId="93e9fca6-2974-4d06-9343-103f08ed414f" providerId="ADAL" clId="{6DAC150A-D934-4D00-8997-28017C3A0F9D}" dt="2025-06-02T13:14:28.890" v="528" actId="255"/>
          <ac:spMkLst>
            <pc:docMk/>
            <pc:sldMk cId="1349191697" sldId="2147198648"/>
            <ac:spMk id="11" creationId="{16BC65AA-15A5-DEA6-91A5-533752B7EC44}"/>
          </ac:spMkLst>
        </pc:spChg>
      </pc:sldChg>
      <pc:sldChg chg="addSp modSp mod">
        <pc:chgData name="Jack Watson" userId="93e9fca6-2974-4d06-9343-103f08ed414f" providerId="ADAL" clId="{6DAC150A-D934-4D00-8997-28017C3A0F9D}" dt="2025-06-02T13:16:42.773" v="543" actId="403"/>
        <pc:sldMkLst>
          <pc:docMk/>
          <pc:sldMk cId="1207267117" sldId="2147198650"/>
        </pc:sldMkLst>
        <pc:spChg chg="mod">
          <ac:chgData name="Jack Watson" userId="93e9fca6-2974-4d06-9343-103f08ed414f" providerId="ADAL" clId="{6DAC150A-D934-4D00-8997-28017C3A0F9D}" dt="2025-06-02T13:16:42.773" v="543" actId="403"/>
          <ac:spMkLst>
            <pc:docMk/>
            <pc:sldMk cId="1207267117" sldId="2147198650"/>
            <ac:spMk id="5" creationId="{9C88BA7E-1D40-9784-59B2-6061F02B006D}"/>
          </ac:spMkLst>
        </pc:spChg>
        <pc:spChg chg="add mod">
          <ac:chgData name="Jack Watson" userId="93e9fca6-2974-4d06-9343-103f08ed414f" providerId="ADAL" clId="{6DAC150A-D934-4D00-8997-28017C3A0F9D}" dt="2025-06-02T13:16:37.145" v="542"/>
          <ac:spMkLst>
            <pc:docMk/>
            <pc:sldMk cId="1207267117" sldId="2147198650"/>
            <ac:spMk id="6" creationId="{45F71C07-96DF-270E-7D8B-51F1F0365CD4}"/>
          </ac:spMkLst>
        </pc:spChg>
      </pc:sldChg>
      <pc:sldChg chg="modSp mod">
        <pc:chgData name="Jack Watson" userId="93e9fca6-2974-4d06-9343-103f08ed414f" providerId="ADAL" clId="{6DAC150A-D934-4D00-8997-28017C3A0F9D}" dt="2025-06-02T12:54:32.949" v="156" actId="1076"/>
        <pc:sldMkLst>
          <pc:docMk/>
          <pc:sldMk cId="3779294683" sldId="2147198651"/>
        </pc:sldMkLst>
        <pc:spChg chg="mod">
          <ac:chgData name="Jack Watson" userId="93e9fca6-2974-4d06-9343-103f08ed414f" providerId="ADAL" clId="{6DAC150A-D934-4D00-8997-28017C3A0F9D}" dt="2025-06-02T12:54:32.949" v="156" actId="1076"/>
          <ac:spMkLst>
            <pc:docMk/>
            <pc:sldMk cId="3779294683" sldId="2147198651"/>
            <ac:spMk id="6" creationId="{6E8E1BB8-8F57-18C6-D291-511149F7EFCA}"/>
          </ac:spMkLst>
        </pc:spChg>
      </pc:sldChg>
      <pc:sldChg chg="addSp modSp mod">
        <pc:chgData name="Jack Watson" userId="93e9fca6-2974-4d06-9343-103f08ed414f" providerId="ADAL" clId="{6DAC150A-D934-4D00-8997-28017C3A0F9D}" dt="2025-06-02T13:14:20.757" v="526" actId="1076"/>
        <pc:sldMkLst>
          <pc:docMk/>
          <pc:sldMk cId="3757376215" sldId="2147198652"/>
        </pc:sldMkLst>
        <pc:spChg chg="add mod">
          <ac:chgData name="Jack Watson" userId="93e9fca6-2974-4d06-9343-103f08ed414f" providerId="ADAL" clId="{6DAC150A-D934-4D00-8997-28017C3A0F9D}" dt="2025-06-02T13:14:20.757" v="526" actId="1076"/>
          <ac:spMkLst>
            <pc:docMk/>
            <pc:sldMk cId="3757376215" sldId="2147198652"/>
            <ac:spMk id="12" creationId="{82A00BDE-0748-88A6-8999-7DAD0D47C8C5}"/>
          </ac:spMkLst>
        </pc:spChg>
        <pc:spChg chg="mod">
          <ac:chgData name="Jack Watson" userId="93e9fca6-2974-4d06-9343-103f08ed414f" providerId="ADAL" clId="{6DAC150A-D934-4D00-8997-28017C3A0F9D}" dt="2025-06-02T13:13:13.526" v="500" actId="1076"/>
          <ac:spMkLst>
            <pc:docMk/>
            <pc:sldMk cId="3757376215" sldId="2147198652"/>
            <ac:spMk id="47" creationId="{6D238785-0FC2-B862-2ECD-4E1E6ED72C5A}"/>
          </ac:spMkLst>
        </pc:spChg>
        <pc:graphicFrameChg chg="modGraphic">
          <ac:chgData name="Jack Watson" userId="93e9fca6-2974-4d06-9343-103f08ed414f" providerId="ADAL" clId="{6DAC150A-D934-4D00-8997-28017C3A0F9D}" dt="2025-06-02T13:13:20.655" v="502" actId="255"/>
          <ac:graphicFrameMkLst>
            <pc:docMk/>
            <pc:sldMk cId="3757376215" sldId="2147198652"/>
            <ac:graphicFrameMk id="5" creationId="{0570D39E-98A3-405C-B7C5-0B9007AAA567}"/>
          </ac:graphicFrameMkLst>
        </pc:graphicFrameChg>
      </pc:sldChg>
      <pc:sldChg chg="modSp add mod">
        <pc:chgData name="Jack Watson" userId="93e9fca6-2974-4d06-9343-103f08ed414f" providerId="ADAL" clId="{6DAC150A-D934-4D00-8997-28017C3A0F9D}" dt="2025-06-02T12:51:16.119" v="64" actId="20577"/>
        <pc:sldMkLst>
          <pc:docMk/>
          <pc:sldMk cId="2780974367" sldId="2147198653"/>
        </pc:sldMkLst>
        <pc:spChg chg="mod">
          <ac:chgData name="Jack Watson" userId="93e9fca6-2974-4d06-9343-103f08ed414f" providerId="ADAL" clId="{6DAC150A-D934-4D00-8997-28017C3A0F9D}" dt="2025-06-02T12:51:16.119" v="64" actId="20577"/>
          <ac:spMkLst>
            <pc:docMk/>
            <pc:sldMk cId="2780974367" sldId="2147198653"/>
            <ac:spMk id="13" creationId="{51F33C2A-53CB-CEA2-2701-CA3F7D14093B}"/>
          </ac:spMkLst>
        </pc:spChg>
      </pc:sldChg>
      <pc:sldChg chg="modSp add mod">
        <pc:chgData name="Jack Watson" userId="93e9fca6-2974-4d06-9343-103f08ed414f" providerId="ADAL" clId="{6DAC150A-D934-4D00-8997-28017C3A0F9D}" dt="2025-06-02T12:57:19.002" v="213" actId="20577"/>
        <pc:sldMkLst>
          <pc:docMk/>
          <pc:sldMk cId="3187736187" sldId="2147198654"/>
        </pc:sldMkLst>
        <pc:spChg chg="mod">
          <ac:chgData name="Jack Watson" userId="93e9fca6-2974-4d06-9343-103f08ed414f" providerId="ADAL" clId="{6DAC150A-D934-4D00-8997-28017C3A0F9D}" dt="2025-06-02T12:56:21.742" v="204" actId="255"/>
          <ac:spMkLst>
            <pc:docMk/>
            <pc:sldMk cId="3187736187" sldId="2147198654"/>
            <ac:spMk id="30" creationId="{A6AFC236-7801-84D7-E171-EAA98237B87B}"/>
          </ac:spMkLst>
        </pc:spChg>
        <pc:spChg chg="mod">
          <ac:chgData name="Jack Watson" userId="93e9fca6-2974-4d06-9343-103f08ed414f" providerId="ADAL" clId="{6DAC150A-D934-4D00-8997-28017C3A0F9D}" dt="2025-06-02T12:56:57.690" v="209" actId="20577"/>
          <ac:spMkLst>
            <pc:docMk/>
            <pc:sldMk cId="3187736187" sldId="2147198654"/>
            <ac:spMk id="40" creationId="{8BD2F02E-69FA-39BE-31FB-A03C78B84219}"/>
          </ac:spMkLst>
        </pc:spChg>
        <pc:spChg chg="mod">
          <ac:chgData name="Jack Watson" userId="93e9fca6-2974-4d06-9343-103f08ed414f" providerId="ADAL" clId="{6DAC150A-D934-4D00-8997-28017C3A0F9D}" dt="2025-06-02T12:57:19.002" v="213" actId="20577"/>
          <ac:spMkLst>
            <pc:docMk/>
            <pc:sldMk cId="3187736187" sldId="2147198654"/>
            <ac:spMk id="41" creationId="{7D0C1BF0-28A5-7E7F-E135-9523D026C715}"/>
          </ac:spMkLst>
        </pc:spChg>
        <pc:spChg chg="mod">
          <ac:chgData name="Jack Watson" userId="93e9fca6-2974-4d06-9343-103f08ed414f" providerId="ADAL" clId="{6DAC150A-D934-4D00-8997-28017C3A0F9D}" dt="2025-06-02T12:56:54.528" v="205"/>
          <ac:spMkLst>
            <pc:docMk/>
            <pc:sldMk cId="3187736187" sldId="2147198654"/>
            <ac:spMk id="57" creationId="{A849B0D5-EB5A-4D2F-B61A-B5BAA03484C3}"/>
          </ac:spMkLst>
        </pc:spChg>
      </pc:sldChg>
      <pc:sldChg chg="add del">
        <pc:chgData name="Jack Watson" userId="93e9fca6-2974-4d06-9343-103f08ed414f" providerId="ADAL" clId="{6DAC150A-D934-4D00-8997-28017C3A0F9D}" dt="2025-06-02T12:55:03.106" v="168" actId="2890"/>
        <pc:sldMkLst>
          <pc:docMk/>
          <pc:sldMk cId="4134496068" sldId="2147198654"/>
        </pc:sldMkLst>
      </pc:sldChg>
      <pc:sldChg chg="addSp delSp modSp add mod">
        <pc:chgData name="Jack Watson" userId="93e9fca6-2974-4d06-9343-103f08ed414f" providerId="ADAL" clId="{6DAC150A-D934-4D00-8997-28017C3A0F9D}" dt="2025-06-02T13:02:39.071" v="313" actId="20577"/>
        <pc:sldMkLst>
          <pc:docMk/>
          <pc:sldMk cId="3619305794" sldId="2147198655"/>
        </pc:sldMkLst>
        <pc:spChg chg="add mod">
          <ac:chgData name="Jack Watson" userId="93e9fca6-2974-4d06-9343-103f08ed414f" providerId="ADAL" clId="{6DAC150A-D934-4D00-8997-28017C3A0F9D}" dt="2025-06-02T13:02:39.071" v="313" actId="20577"/>
          <ac:spMkLst>
            <pc:docMk/>
            <pc:sldMk cId="3619305794" sldId="2147198655"/>
            <ac:spMk id="2" creationId="{56380598-BCBE-A218-7850-4C02E52849B1}"/>
          </ac:spMkLst>
        </pc:spChg>
        <pc:spChg chg="mod">
          <ac:chgData name="Jack Watson" userId="93e9fca6-2974-4d06-9343-103f08ed414f" providerId="ADAL" clId="{6DAC150A-D934-4D00-8997-28017C3A0F9D}" dt="2025-06-02T13:02:34.618" v="309" actId="20577"/>
          <ac:spMkLst>
            <pc:docMk/>
            <pc:sldMk cId="3619305794" sldId="2147198655"/>
            <ac:spMk id="27" creationId="{3F029D75-20BE-07F3-18E5-2B548D785526}"/>
          </ac:spMkLst>
        </pc:spChg>
        <pc:spChg chg="mod">
          <ac:chgData name="Jack Watson" userId="93e9fca6-2974-4d06-9343-103f08ed414f" providerId="ADAL" clId="{6DAC150A-D934-4D00-8997-28017C3A0F9D}" dt="2025-06-02T12:59:25.238" v="246" actId="14100"/>
          <ac:spMkLst>
            <pc:docMk/>
            <pc:sldMk cId="3619305794" sldId="2147198655"/>
            <ac:spMk id="28" creationId="{C4ABFCFE-404B-407B-038F-F6E4E121FAF8}"/>
          </ac:spMkLst>
        </pc:spChg>
        <pc:spChg chg="mod">
          <ac:chgData name="Jack Watson" userId="93e9fca6-2974-4d06-9343-103f08ed414f" providerId="ADAL" clId="{6DAC150A-D934-4D00-8997-28017C3A0F9D}" dt="2025-06-02T13:01:42.817" v="292" actId="20577"/>
          <ac:spMkLst>
            <pc:docMk/>
            <pc:sldMk cId="3619305794" sldId="2147198655"/>
            <ac:spMk id="30" creationId="{45B532A6-B10F-AD53-D5A6-E62B81BBC1AD}"/>
          </ac:spMkLst>
        </pc:spChg>
        <pc:spChg chg="del">
          <ac:chgData name="Jack Watson" userId="93e9fca6-2974-4d06-9343-103f08ed414f" providerId="ADAL" clId="{6DAC150A-D934-4D00-8997-28017C3A0F9D}" dt="2025-06-02T12:59:48.889" v="261" actId="478"/>
          <ac:spMkLst>
            <pc:docMk/>
            <pc:sldMk cId="3619305794" sldId="2147198655"/>
            <ac:spMk id="31" creationId="{F360DD52-FAA7-1EC4-4BFA-0E668D60AD09}"/>
          </ac:spMkLst>
        </pc:spChg>
        <pc:spChg chg="mod">
          <ac:chgData name="Jack Watson" userId="93e9fca6-2974-4d06-9343-103f08ed414f" providerId="ADAL" clId="{6DAC150A-D934-4D00-8997-28017C3A0F9D}" dt="2025-06-02T12:58:09.062" v="228" actId="20577"/>
          <ac:spMkLst>
            <pc:docMk/>
            <pc:sldMk cId="3619305794" sldId="2147198655"/>
            <ac:spMk id="57" creationId="{3E20DA92-ECDA-3696-DEBE-DFB1556772F6}"/>
          </ac:spMkLst>
        </pc:spChg>
      </pc:sldChg>
      <pc:sldChg chg="modSp add del mod">
        <pc:chgData name="Jack Watson" userId="93e9fca6-2974-4d06-9343-103f08ed414f" providerId="ADAL" clId="{6DAC150A-D934-4D00-8997-28017C3A0F9D}" dt="2025-06-02T13:03:31.694" v="331" actId="47"/>
        <pc:sldMkLst>
          <pc:docMk/>
          <pc:sldMk cId="2057246556" sldId="2147198656"/>
        </pc:sldMkLst>
        <pc:spChg chg="mod">
          <ac:chgData name="Jack Watson" userId="93e9fca6-2974-4d06-9343-103f08ed414f" providerId="ADAL" clId="{6DAC150A-D934-4D00-8997-28017C3A0F9D}" dt="2025-06-02T12:58:47.746" v="241" actId="20577"/>
          <ac:spMkLst>
            <pc:docMk/>
            <pc:sldMk cId="2057246556" sldId="2147198656"/>
            <ac:spMk id="57" creationId="{963D1F38-D1A0-32FE-E04A-8817177621B1}"/>
          </ac:spMkLst>
        </pc:spChg>
      </pc:sldChg>
      <pc:sldChg chg="addSp delSp modSp add mod">
        <pc:chgData name="Jack Watson" userId="93e9fca6-2974-4d06-9343-103f08ed414f" providerId="ADAL" clId="{6DAC150A-D934-4D00-8997-28017C3A0F9D}" dt="2025-06-02T13:03:06.304" v="330" actId="20577"/>
        <pc:sldMkLst>
          <pc:docMk/>
          <pc:sldMk cId="258430126" sldId="2147198657"/>
        </pc:sldMkLst>
        <pc:spChg chg="mod">
          <ac:chgData name="Jack Watson" userId="93e9fca6-2974-4d06-9343-103f08ed414f" providerId="ADAL" clId="{6DAC150A-D934-4D00-8997-28017C3A0F9D}" dt="2025-06-02T13:03:06.304" v="330" actId="20577"/>
          <ac:spMkLst>
            <pc:docMk/>
            <pc:sldMk cId="258430126" sldId="2147198657"/>
            <ac:spMk id="4" creationId="{C29E5DC2-D343-A3D6-E47F-048069FB67CA}"/>
          </ac:spMkLst>
        </pc:spChg>
        <pc:spChg chg="del">
          <ac:chgData name="Jack Watson" userId="93e9fca6-2974-4d06-9343-103f08ed414f" providerId="ADAL" clId="{6DAC150A-D934-4D00-8997-28017C3A0F9D}" dt="2025-06-02T13:02:09.893" v="300" actId="478"/>
          <ac:spMkLst>
            <pc:docMk/>
            <pc:sldMk cId="258430126" sldId="2147198657"/>
            <ac:spMk id="7" creationId="{F8025B40-F690-2C16-8E28-8205FF2C303F}"/>
          </ac:spMkLst>
        </pc:spChg>
        <pc:spChg chg="del">
          <ac:chgData name="Jack Watson" userId="93e9fca6-2974-4d06-9343-103f08ed414f" providerId="ADAL" clId="{6DAC150A-D934-4D00-8997-28017C3A0F9D}" dt="2025-06-02T13:02:09.893" v="300" actId="478"/>
          <ac:spMkLst>
            <pc:docMk/>
            <pc:sldMk cId="258430126" sldId="2147198657"/>
            <ac:spMk id="8" creationId="{B653A3C0-D031-986B-0DB8-5BACE5CC4455}"/>
          </ac:spMkLst>
        </pc:spChg>
        <pc:spChg chg="mod">
          <ac:chgData name="Jack Watson" userId="93e9fca6-2974-4d06-9343-103f08ed414f" providerId="ADAL" clId="{6DAC150A-D934-4D00-8997-28017C3A0F9D}" dt="2025-06-02T13:02:15.068" v="301"/>
          <ac:spMkLst>
            <pc:docMk/>
            <pc:sldMk cId="258430126" sldId="2147198657"/>
            <ac:spMk id="18" creationId="{F326EC2C-7D02-CC79-6324-027E6D2BAD63}"/>
          </ac:spMkLst>
        </pc:spChg>
        <pc:spChg chg="del">
          <ac:chgData name="Jack Watson" userId="93e9fca6-2974-4d06-9343-103f08ed414f" providerId="ADAL" clId="{6DAC150A-D934-4D00-8997-28017C3A0F9D}" dt="2025-06-02T13:02:09.893" v="300" actId="478"/>
          <ac:spMkLst>
            <pc:docMk/>
            <pc:sldMk cId="258430126" sldId="2147198657"/>
            <ac:spMk id="28" creationId="{F160E2B3-B381-871B-74DD-B21BFA0F1D83}"/>
          </ac:spMkLst>
        </pc:spChg>
        <pc:spChg chg="mod">
          <ac:chgData name="Jack Watson" userId="93e9fca6-2974-4d06-9343-103f08ed414f" providerId="ADAL" clId="{6DAC150A-D934-4D00-8997-28017C3A0F9D}" dt="2025-06-02T13:01:11.663" v="275" actId="6549"/>
          <ac:spMkLst>
            <pc:docMk/>
            <pc:sldMk cId="258430126" sldId="2147198657"/>
            <ac:spMk id="57" creationId="{7E6BDAA1-D234-729A-D335-09444D1CF367}"/>
          </ac:spMkLst>
        </pc:spChg>
        <pc:grpChg chg="add mod">
          <ac:chgData name="Jack Watson" userId="93e9fca6-2974-4d06-9343-103f08ed414f" providerId="ADAL" clId="{6DAC150A-D934-4D00-8997-28017C3A0F9D}" dt="2025-06-02T13:02:15.068" v="301"/>
          <ac:grpSpMkLst>
            <pc:docMk/>
            <pc:sldMk cId="258430126" sldId="2147198657"/>
            <ac:grpSpMk id="2" creationId="{A0C1EB59-AD8A-05AC-1B4D-B1555048DC79}"/>
          </ac:grpSpMkLst>
        </pc:grpChg>
        <pc:picChg chg="mod">
          <ac:chgData name="Jack Watson" userId="93e9fca6-2974-4d06-9343-103f08ed414f" providerId="ADAL" clId="{6DAC150A-D934-4D00-8997-28017C3A0F9D}" dt="2025-06-02T13:02:15.068" v="301"/>
          <ac:picMkLst>
            <pc:docMk/>
            <pc:sldMk cId="258430126" sldId="2147198657"/>
            <ac:picMk id="17" creationId="{5BED3801-4F81-545E-2A43-31D4C4AAD26D}"/>
          </ac:picMkLst>
        </pc:picChg>
      </pc:sldChg>
      <pc:sldChg chg="addSp modSp add mod">
        <pc:chgData name="Jack Watson" userId="93e9fca6-2974-4d06-9343-103f08ed414f" providerId="ADAL" clId="{6DAC150A-D934-4D00-8997-28017C3A0F9D}" dt="2025-06-02T13:05:00.881" v="360" actId="20577"/>
        <pc:sldMkLst>
          <pc:docMk/>
          <pc:sldMk cId="2155923947" sldId="2147198658"/>
        </pc:sldMkLst>
        <pc:spChg chg="add mod">
          <ac:chgData name="Jack Watson" userId="93e9fca6-2974-4d06-9343-103f08ed414f" providerId="ADAL" clId="{6DAC150A-D934-4D00-8997-28017C3A0F9D}" dt="2025-06-02T13:04:54.464" v="356" actId="20577"/>
          <ac:spMkLst>
            <pc:docMk/>
            <pc:sldMk cId="2155923947" sldId="2147198658"/>
            <ac:spMk id="9" creationId="{D24B0FA2-B49D-1437-3845-D3F3EE91C79A}"/>
          </ac:spMkLst>
        </pc:spChg>
        <pc:spChg chg="mod">
          <ac:chgData name="Jack Watson" userId="93e9fca6-2974-4d06-9343-103f08ed414f" providerId="ADAL" clId="{6DAC150A-D934-4D00-8997-28017C3A0F9D}" dt="2025-06-02T13:05:00.881" v="360" actId="20577"/>
          <ac:spMkLst>
            <pc:docMk/>
            <pc:sldMk cId="2155923947" sldId="2147198658"/>
            <ac:spMk id="27" creationId="{46D9B022-7300-5F3D-B7CB-4544B9CE5B81}"/>
          </ac:spMkLst>
        </pc:spChg>
        <pc:spChg chg="mod">
          <ac:chgData name="Jack Watson" userId="93e9fca6-2974-4d06-9343-103f08ed414f" providerId="ADAL" clId="{6DAC150A-D934-4D00-8997-28017C3A0F9D}" dt="2025-06-02T13:04:28.038" v="346" actId="20577"/>
          <ac:spMkLst>
            <pc:docMk/>
            <pc:sldMk cId="2155923947" sldId="2147198658"/>
            <ac:spMk id="30" creationId="{C4D98702-723E-14EF-64CB-F080C28F0AA5}"/>
          </ac:spMkLst>
        </pc:spChg>
        <pc:spChg chg="mod">
          <ac:chgData name="Jack Watson" userId="93e9fca6-2974-4d06-9343-103f08ed414f" providerId="ADAL" clId="{6DAC150A-D934-4D00-8997-28017C3A0F9D}" dt="2025-06-02T13:04:20.847" v="344" actId="20577"/>
          <ac:spMkLst>
            <pc:docMk/>
            <pc:sldMk cId="2155923947" sldId="2147198658"/>
            <ac:spMk id="57" creationId="{CA3B63C5-87C4-5B29-5571-2294098C1426}"/>
          </ac:spMkLst>
        </pc:spChg>
      </pc:sldChg>
      <pc:sldChg chg="modSp add mod">
        <pc:chgData name="Jack Watson" userId="93e9fca6-2974-4d06-9343-103f08ed414f" providerId="ADAL" clId="{6DAC150A-D934-4D00-8997-28017C3A0F9D}" dt="2025-06-02T13:08:04.301" v="412" actId="20577"/>
        <pc:sldMkLst>
          <pc:docMk/>
          <pc:sldMk cId="3412341127" sldId="2147198659"/>
        </pc:sldMkLst>
        <pc:spChg chg="mod">
          <ac:chgData name="Jack Watson" userId="93e9fca6-2974-4d06-9343-103f08ed414f" providerId="ADAL" clId="{6DAC150A-D934-4D00-8997-28017C3A0F9D}" dt="2025-06-02T13:07:19.659" v="397" actId="255"/>
          <ac:spMkLst>
            <pc:docMk/>
            <pc:sldMk cId="3412341127" sldId="2147198659"/>
            <ac:spMk id="12" creationId="{FA330C96-2709-E368-42B5-F19CC615A258}"/>
          </ac:spMkLst>
        </pc:spChg>
        <pc:spChg chg="mod">
          <ac:chgData name="Jack Watson" userId="93e9fca6-2974-4d06-9343-103f08ed414f" providerId="ADAL" clId="{6DAC150A-D934-4D00-8997-28017C3A0F9D}" dt="2025-06-02T13:08:04.301" v="412" actId="20577"/>
          <ac:spMkLst>
            <pc:docMk/>
            <pc:sldMk cId="3412341127" sldId="2147198659"/>
            <ac:spMk id="24" creationId="{BA067EA9-D5EF-F510-36B5-A880B00305E7}"/>
          </ac:spMkLst>
        </pc:spChg>
        <pc:spChg chg="mod">
          <ac:chgData name="Jack Watson" userId="93e9fca6-2974-4d06-9343-103f08ed414f" providerId="ADAL" clId="{6DAC150A-D934-4D00-8997-28017C3A0F9D}" dt="2025-06-02T13:06:39.814" v="385" actId="21"/>
          <ac:spMkLst>
            <pc:docMk/>
            <pc:sldMk cId="3412341127" sldId="2147198659"/>
            <ac:spMk id="57" creationId="{F86196B3-EC5B-C548-C6BC-489A95CB5835}"/>
          </ac:spMkLst>
        </pc:spChg>
      </pc:sldChg>
      <pc:sldChg chg="addSp delSp modSp add mod">
        <pc:chgData name="Jack Watson" userId="93e9fca6-2974-4d06-9343-103f08ed414f" providerId="ADAL" clId="{6DAC150A-D934-4D00-8997-28017C3A0F9D}" dt="2025-06-02T13:08:13.012" v="418" actId="20577"/>
        <pc:sldMkLst>
          <pc:docMk/>
          <pc:sldMk cId="3195457964" sldId="2147198660"/>
        </pc:sldMkLst>
        <pc:spChg chg="del">
          <ac:chgData name="Jack Watson" userId="93e9fca6-2974-4d06-9343-103f08ed414f" providerId="ADAL" clId="{6DAC150A-D934-4D00-8997-28017C3A0F9D}" dt="2025-06-02T13:07:52.221" v="408" actId="478"/>
          <ac:spMkLst>
            <pc:docMk/>
            <pc:sldMk cId="3195457964" sldId="2147198660"/>
            <ac:spMk id="2" creationId="{54BF6443-79C0-FEF9-0245-ED76F104C5DE}"/>
          </ac:spMkLst>
        </pc:spChg>
        <pc:spChg chg="del">
          <ac:chgData name="Jack Watson" userId="93e9fca6-2974-4d06-9343-103f08ed414f" providerId="ADAL" clId="{6DAC150A-D934-4D00-8997-28017C3A0F9D}" dt="2025-06-02T13:07:52.221" v="408" actId="478"/>
          <ac:spMkLst>
            <pc:docMk/>
            <pc:sldMk cId="3195457964" sldId="2147198660"/>
            <ac:spMk id="4" creationId="{4303F853-1515-90DA-6FBC-C5246B752B80}"/>
          </ac:spMkLst>
        </pc:spChg>
        <pc:spChg chg="mod">
          <ac:chgData name="Jack Watson" userId="93e9fca6-2974-4d06-9343-103f08ed414f" providerId="ADAL" clId="{6DAC150A-D934-4D00-8997-28017C3A0F9D}" dt="2025-06-02T13:07:56.023" v="409"/>
          <ac:spMkLst>
            <pc:docMk/>
            <pc:sldMk cId="3195457964" sldId="2147198660"/>
            <ac:spMk id="18" creationId="{E09E43FB-44AB-E47F-6FA5-59ADB75796AE}"/>
          </ac:spMkLst>
        </pc:spChg>
        <pc:spChg chg="mod">
          <ac:chgData name="Jack Watson" userId="93e9fca6-2974-4d06-9343-103f08ed414f" providerId="ADAL" clId="{6DAC150A-D934-4D00-8997-28017C3A0F9D}" dt="2025-06-02T13:08:13.012" v="418" actId="20577"/>
          <ac:spMkLst>
            <pc:docMk/>
            <pc:sldMk cId="3195457964" sldId="2147198660"/>
            <ac:spMk id="32" creationId="{4FC885FB-F12C-C493-F731-D629D1F98E54}"/>
          </ac:spMkLst>
        </pc:spChg>
        <pc:spChg chg="del">
          <ac:chgData name="Jack Watson" userId="93e9fca6-2974-4d06-9343-103f08ed414f" providerId="ADAL" clId="{6DAC150A-D934-4D00-8997-28017C3A0F9D}" dt="2025-06-02T13:07:52.221" v="408" actId="478"/>
          <ac:spMkLst>
            <pc:docMk/>
            <pc:sldMk cId="3195457964" sldId="2147198660"/>
            <ac:spMk id="38" creationId="{D9EE13B9-1585-0404-A187-BC2C6A8D0F5F}"/>
          </ac:spMkLst>
        </pc:spChg>
        <pc:spChg chg="mod">
          <ac:chgData name="Jack Watson" userId="93e9fca6-2974-4d06-9343-103f08ed414f" providerId="ADAL" clId="{6DAC150A-D934-4D00-8997-28017C3A0F9D}" dt="2025-06-02T13:08:01.092" v="410" actId="20577"/>
          <ac:spMkLst>
            <pc:docMk/>
            <pc:sldMk cId="3195457964" sldId="2147198660"/>
            <ac:spMk id="57" creationId="{19B80ADC-3339-FEC3-DF9D-A4A9219EA270}"/>
          </ac:spMkLst>
        </pc:spChg>
        <pc:grpChg chg="add mod">
          <ac:chgData name="Jack Watson" userId="93e9fca6-2974-4d06-9343-103f08ed414f" providerId="ADAL" clId="{6DAC150A-D934-4D00-8997-28017C3A0F9D}" dt="2025-06-02T13:07:56.023" v="409"/>
          <ac:grpSpMkLst>
            <pc:docMk/>
            <pc:sldMk cId="3195457964" sldId="2147198660"/>
            <ac:grpSpMk id="9" creationId="{68DFA408-8F61-D73C-649B-D519836D1A49}"/>
          </ac:grpSpMkLst>
        </pc:grpChg>
        <pc:picChg chg="mod">
          <ac:chgData name="Jack Watson" userId="93e9fca6-2974-4d06-9343-103f08ed414f" providerId="ADAL" clId="{6DAC150A-D934-4D00-8997-28017C3A0F9D}" dt="2025-06-02T13:07:56.023" v="409"/>
          <ac:picMkLst>
            <pc:docMk/>
            <pc:sldMk cId="3195457964" sldId="2147198660"/>
            <ac:picMk id="16" creationId="{78885EB2-DB63-FFE3-1C2A-2185D6B709A7}"/>
          </ac:picMkLst>
        </pc:picChg>
      </pc:sldChg>
      <pc:sldChg chg="addSp modSp add mod">
        <pc:chgData name="Jack Watson" userId="93e9fca6-2974-4d06-9343-103f08ed414f" providerId="ADAL" clId="{6DAC150A-D934-4D00-8997-28017C3A0F9D}" dt="2025-06-02T13:10:17.800" v="453" actId="20577"/>
        <pc:sldMkLst>
          <pc:docMk/>
          <pc:sldMk cId="3153632976" sldId="2147198661"/>
        </pc:sldMkLst>
        <pc:spChg chg="add mod">
          <ac:chgData name="Jack Watson" userId="93e9fca6-2974-4d06-9343-103f08ed414f" providerId="ADAL" clId="{6DAC150A-D934-4D00-8997-28017C3A0F9D}" dt="2025-06-02T13:10:11.624" v="449" actId="20577"/>
          <ac:spMkLst>
            <pc:docMk/>
            <pc:sldMk cId="3153632976" sldId="2147198661"/>
            <ac:spMk id="2" creationId="{B4A63DB6-2519-DB34-A695-14B31DC0BC91}"/>
          </ac:spMkLst>
        </pc:spChg>
        <pc:spChg chg="mod">
          <ac:chgData name="Jack Watson" userId="93e9fca6-2974-4d06-9343-103f08ed414f" providerId="ADAL" clId="{6DAC150A-D934-4D00-8997-28017C3A0F9D}" dt="2025-06-02T13:10:17.800" v="453" actId="20577"/>
          <ac:spMkLst>
            <pc:docMk/>
            <pc:sldMk cId="3153632976" sldId="2147198661"/>
            <ac:spMk id="18" creationId="{05A8E525-8558-072D-FA6F-449A110CBE51}"/>
          </ac:spMkLst>
        </pc:spChg>
        <pc:spChg chg="mod">
          <ac:chgData name="Jack Watson" userId="93e9fca6-2974-4d06-9343-103f08ed414f" providerId="ADAL" clId="{6DAC150A-D934-4D00-8997-28017C3A0F9D}" dt="2025-06-02T13:09:25.569" v="434" actId="20577"/>
          <ac:spMkLst>
            <pc:docMk/>
            <pc:sldMk cId="3153632976" sldId="2147198661"/>
            <ac:spMk id="30" creationId="{2C411041-EB35-793A-7228-B57D02E8F329}"/>
          </ac:spMkLst>
        </pc:spChg>
        <pc:spChg chg="mod">
          <ac:chgData name="Jack Watson" userId="93e9fca6-2974-4d06-9343-103f08ed414f" providerId="ADAL" clId="{6DAC150A-D934-4D00-8997-28017C3A0F9D}" dt="2025-06-02T13:09:52.054" v="440"/>
          <ac:spMkLst>
            <pc:docMk/>
            <pc:sldMk cId="3153632976" sldId="2147198661"/>
            <ac:spMk id="57" creationId="{248A4B87-0ACC-CF74-5EC4-A93E011B82EC}"/>
          </ac:spMkLst>
        </pc:spChg>
      </pc:sldChg>
      <pc:sldChg chg="addSp modSp add mod">
        <pc:chgData name="Jack Watson" userId="93e9fca6-2974-4d06-9343-103f08ed414f" providerId="ADAL" clId="{6DAC150A-D934-4D00-8997-28017C3A0F9D}" dt="2025-06-02T13:12:09.867" v="487" actId="20577"/>
        <pc:sldMkLst>
          <pc:docMk/>
          <pc:sldMk cId="1559473981" sldId="2147198662"/>
        </pc:sldMkLst>
        <pc:spChg chg="add mod">
          <ac:chgData name="Jack Watson" userId="93e9fca6-2974-4d06-9343-103f08ed414f" providerId="ADAL" clId="{6DAC150A-D934-4D00-8997-28017C3A0F9D}" dt="2025-06-02T13:11:31.484" v="481"/>
          <ac:spMkLst>
            <pc:docMk/>
            <pc:sldMk cId="1559473981" sldId="2147198662"/>
            <ac:spMk id="9" creationId="{F301A61B-2682-31EF-F9E0-98784523843C}"/>
          </ac:spMkLst>
        </pc:spChg>
        <pc:spChg chg="mod">
          <ac:chgData name="Jack Watson" userId="93e9fca6-2974-4d06-9343-103f08ed414f" providerId="ADAL" clId="{6DAC150A-D934-4D00-8997-28017C3A0F9D}" dt="2025-06-02T13:12:09.867" v="487" actId="20577"/>
          <ac:spMkLst>
            <pc:docMk/>
            <pc:sldMk cId="1559473981" sldId="2147198662"/>
            <ac:spMk id="25" creationId="{E3014CE1-B0BE-AE50-F441-8406F8F13280}"/>
          </ac:spMkLst>
        </pc:spChg>
        <pc:spChg chg="mod">
          <ac:chgData name="Jack Watson" userId="93e9fca6-2974-4d06-9343-103f08ed414f" providerId="ADAL" clId="{6DAC150A-D934-4D00-8997-28017C3A0F9D}" dt="2025-06-02T13:11:17.047" v="476" actId="20577"/>
          <ac:spMkLst>
            <pc:docMk/>
            <pc:sldMk cId="1559473981" sldId="2147198662"/>
            <ac:spMk id="30" creationId="{2694BCB5-B97C-4FDD-615E-1AC7C3CED948}"/>
          </ac:spMkLst>
        </pc:spChg>
        <pc:spChg chg="mod">
          <ac:chgData name="Jack Watson" userId="93e9fca6-2974-4d06-9343-103f08ed414f" providerId="ADAL" clId="{6DAC150A-D934-4D00-8997-28017C3A0F9D}" dt="2025-06-02T13:11:49.157" v="483"/>
          <ac:spMkLst>
            <pc:docMk/>
            <pc:sldMk cId="1559473981" sldId="2147198662"/>
            <ac:spMk id="57" creationId="{19B3C52E-716B-452C-E0F0-6EEB602A7CF5}"/>
          </ac:spMkLst>
        </pc:spChg>
      </pc:sldChg>
      <pc:sldChg chg="addSp delSp modSp add del mod">
        <pc:chgData name="Jack Watson" userId="93e9fca6-2974-4d06-9343-103f08ed414f" providerId="ADAL" clId="{6DAC150A-D934-4D00-8997-28017C3A0F9D}" dt="2025-06-02T13:16:35.933" v="541" actId="47"/>
        <pc:sldMkLst>
          <pc:docMk/>
          <pc:sldMk cId="3230073720" sldId="2147198663"/>
        </pc:sldMkLst>
        <pc:spChg chg="add mod">
          <ac:chgData name="Jack Watson" userId="93e9fca6-2974-4d06-9343-103f08ed414f" providerId="ADAL" clId="{6DAC150A-D934-4D00-8997-28017C3A0F9D}" dt="2025-06-02T13:16:27.836" v="540"/>
          <ac:spMkLst>
            <pc:docMk/>
            <pc:sldMk cId="3230073720" sldId="2147198663"/>
            <ac:spMk id="2" creationId="{E7845022-9DBB-4272-5941-556B11F34218}"/>
          </ac:spMkLst>
        </pc:spChg>
        <pc:spChg chg="del">
          <ac:chgData name="Jack Watson" userId="93e9fca6-2974-4d06-9343-103f08ed414f" providerId="ADAL" clId="{6DAC150A-D934-4D00-8997-28017C3A0F9D}" dt="2025-06-02T13:14:36.223" v="530" actId="478"/>
          <ac:spMkLst>
            <pc:docMk/>
            <pc:sldMk cId="3230073720" sldId="2147198663"/>
            <ac:spMk id="6" creationId="{90286251-0E02-0FFB-8D17-CE02826692FF}"/>
          </ac:spMkLst>
        </pc:spChg>
        <pc:spChg chg="del">
          <ac:chgData name="Jack Watson" userId="93e9fca6-2974-4d06-9343-103f08ed414f" providerId="ADAL" clId="{6DAC150A-D934-4D00-8997-28017C3A0F9D}" dt="2025-06-02T13:14:38.182" v="531" actId="478"/>
          <ac:spMkLst>
            <pc:docMk/>
            <pc:sldMk cId="3230073720" sldId="2147198663"/>
            <ac:spMk id="7" creationId="{81C921F2-5B11-F5B6-0946-19E282097A11}"/>
          </ac:spMkLst>
        </pc:spChg>
        <pc:spChg chg="del">
          <ac:chgData name="Jack Watson" userId="93e9fca6-2974-4d06-9343-103f08ed414f" providerId="ADAL" clId="{6DAC150A-D934-4D00-8997-28017C3A0F9D}" dt="2025-06-02T13:14:36.223" v="530" actId="478"/>
          <ac:spMkLst>
            <pc:docMk/>
            <pc:sldMk cId="3230073720" sldId="2147198663"/>
            <ac:spMk id="10" creationId="{E08E12D0-7FB6-65C7-B951-ADC9DCFE0D1C}"/>
          </ac:spMkLst>
        </pc:spChg>
        <pc:spChg chg="mod">
          <ac:chgData name="Jack Watson" userId="93e9fca6-2974-4d06-9343-103f08ed414f" providerId="ADAL" clId="{6DAC150A-D934-4D00-8997-28017C3A0F9D}" dt="2025-06-02T13:14:51.349" v="538" actId="255"/>
          <ac:spMkLst>
            <pc:docMk/>
            <pc:sldMk cId="3230073720" sldId="2147198663"/>
            <ac:spMk id="11" creationId="{2A60ED0D-7987-D1A1-7CD5-0130CB68A23B}"/>
          </ac:spMkLst>
        </pc:spChg>
        <pc:picChg chg="del">
          <ac:chgData name="Jack Watson" userId="93e9fca6-2974-4d06-9343-103f08ed414f" providerId="ADAL" clId="{6DAC150A-D934-4D00-8997-28017C3A0F9D}" dt="2025-06-02T13:14:40.363" v="532" actId="478"/>
          <ac:picMkLst>
            <pc:docMk/>
            <pc:sldMk cId="3230073720" sldId="2147198663"/>
            <ac:picMk id="8" creationId="{4EE15789-8D04-35FB-C086-B48FE83A56C5}"/>
          </ac:picMkLst>
        </pc:picChg>
      </pc:sldChg>
      <pc:sldChg chg="modSp add del mod">
        <pc:chgData name="Jack Watson" userId="93e9fca6-2974-4d06-9343-103f08ed414f" providerId="ADAL" clId="{6DAC150A-D934-4D00-8997-28017C3A0F9D}" dt="2025-06-02T13:14:12.160" v="521" actId="47"/>
        <pc:sldMkLst>
          <pc:docMk/>
          <pc:sldMk cId="3705184917" sldId="2147198663"/>
        </pc:sldMkLst>
        <pc:spChg chg="mod">
          <ac:chgData name="Jack Watson" userId="93e9fca6-2974-4d06-9343-103f08ed414f" providerId="ADAL" clId="{6DAC150A-D934-4D00-8997-28017C3A0F9D}" dt="2025-06-02T13:13:36.272" v="516" actId="255"/>
          <ac:spMkLst>
            <pc:docMk/>
            <pc:sldMk cId="3705184917" sldId="2147198663"/>
            <ac:spMk id="11" creationId="{028C2ECF-DBD5-D237-C079-CDB74B552705}"/>
          </ac:spMkLst>
        </pc:spChg>
        <pc:spChg chg="mod">
          <ac:chgData name="Jack Watson" userId="93e9fca6-2974-4d06-9343-103f08ed414f" providerId="ADAL" clId="{6DAC150A-D934-4D00-8997-28017C3A0F9D}" dt="2025-06-02T13:13:36.272" v="516" actId="255"/>
          <ac:spMkLst>
            <pc:docMk/>
            <pc:sldMk cId="3705184917" sldId="2147198663"/>
            <ac:spMk id="14" creationId="{FB92D563-18F8-131D-950E-0B2A94746473}"/>
          </ac:spMkLst>
        </pc:spChg>
        <pc:spChg chg="mod">
          <ac:chgData name="Jack Watson" userId="93e9fca6-2974-4d06-9343-103f08ed414f" providerId="ADAL" clId="{6DAC150A-D934-4D00-8997-28017C3A0F9D}" dt="2025-06-02T13:13:36.272" v="516" actId="255"/>
          <ac:spMkLst>
            <pc:docMk/>
            <pc:sldMk cId="3705184917" sldId="2147198663"/>
            <ac:spMk id="15" creationId="{9FD60EE7-52BB-2BCC-1FDC-0CAA5355CB0A}"/>
          </ac:spMkLst>
        </pc:spChg>
        <pc:graphicFrameChg chg="mod modGraphic">
          <ac:chgData name="Jack Watson" userId="93e9fca6-2974-4d06-9343-103f08ed414f" providerId="ADAL" clId="{6DAC150A-D934-4D00-8997-28017C3A0F9D}" dt="2025-06-02T13:13:49.801" v="519"/>
          <ac:graphicFrameMkLst>
            <pc:docMk/>
            <pc:sldMk cId="3705184917" sldId="2147198663"/>
            <ac:graphicFrameMk id="5" creationId="{4F7B65A8-FDAF-4E52-3182-F9F6DD643A3C}"/>
          </ac:graphicFrameMkLst>
        </pc:graphicFrameChg>
      </pc:sldChg>
      <pc:sldMasterChg chg="modSldLayout">
        <pc:chgData name="Jack Watson" userId="93e9fca6-2974-4d06-9343-103f08ed414f" providerId="ADAL" clId="{6DAC150A-D934-4D00-8997-28017C3A0F9D}" dt="2025-06-02T13:13:21.821" v="511"/>
        <pc:sldMasterMkLst>
          <pc:docMk/>
          <pc:sldMasterMk cId="2035559284" sldId="2147483660"/>
        </pc:sldMasterMkLst>
        <pc:sldLayoutChg chg="addSp delSp modSp mod">
          <pc:chgData name="Jack Watson" userId="93e9fca6-2974-4d06-9343-103f08ed414f" providerId="ADAL" clId="{6DAC150A-D934-4D00-8997-28017C3A0F9D}" dt="2025-06-02T13:13:21.821" v="511"/>
          <pc:sldLayoutMkLst>
            <pc:docMk/>
            <pc:sldMasterMk cId="2035559284" sldId="2147483660"/>
            <pc:sldLayoutMk cId="2035615424" sldId="2147483669"/>
          </pc:sldLayoutMkLst>
          <pc:spChg chg="add del mod modVis">
            <ac:chgData name="Jack Watson" userId="93e9fca6-2974-4d06-9343-103f08ed414f" providerId="ADAL" clId="{6DAC150A-D934-4D00-8997-28017C3A0F9D}" dt="2025-06-02T12:58:03.209" v="220"/>
            <ac:spMkLst>
              <pc:docMk/>
              <pc:sldMasterMk cId="2035559284" sldId="2147483660"/>
              <pc:sldLayoutMk cId="2035615424" sldId="2147483669"/>
              <ac:spMk id="3" creationId="{1BAAEAE9-28B3-166B-E9F7-2C50ED0BE06E}"/>
            </ac:spMkLst>
          </pc:spChg>
          <pc:spChg chg="del">
            <ac:chgData name="Jack Watson" userId="93e9fca6-2974-4d06-9343-103f08ed414f" providerId="ADAL" clId="{6DAC150A-D934-4D00-8997-28017C3A0F9D}" dt="2025-06-02T12:51:10.955" v="55"/>
            <ac:spMkLst>
              <pc:docMk/>
              <pc:sldMasterMk cId="2035559284" sldId="2147483660"/>
              <pc:sldLayoutMk cId="2035615424" sldId="2147483669"/>
              <ac:spMk id="4" creationId="{72F05A35-E650-4741-6862-48727E524C94}"/>
            </ac:spMkLst>
          </pc:spChg>
          <pc:spChg chg="add mod modVis">
            <ac:chgData name="Jack Watson" userId="93e9fca6-2974-4d06-9343-103f08ed414f" providerId="ADAL" clId="{6DAC150A-D934-4D00-8997-28017C3A0F9D}" dt="2025-06-02T12:55:02.521" v="167"/>
            <ac:spMkLst>
              <pc:docMk/>
              <pc:sldMasterMk cId="2035559284" sldId="2147483660"/>
              <pc:sldLayoutMk cId="2035615424" sldId="2147483669"/>
              <ac:spMk id="7" creationId="{F8C1FCD8-9859-DB55-2696-61F5403F8336}"/>
            </ac:spMkLst>
          </pc:spChg>
          <pc:spChg chg="add del mod modVis">
            <ac:chgData name="Jack Watson" userId="93e9fca6-2974-4d06-9343-103f08ed414f" providerId="ADAL" clId="{6DAC150A-D934-4D00-8997-28017C3A0F9D}" dt="2025-06-02T12:58:45.775" v="233"/>
            <ac:spMkLst>
              <pc:docMk/>
              <pc:sldMasterMk cId="2035559284" sldId="2147483660"/>
              <pc:sldLayoutMk cId="2035615424" sldId="2147483669"/>
              <ac:spMk id="8" creationId="{2730626B-F981-9C92-BD3B-733A98F057F7}"/>
            </ac:spMkLst>
          </pc:spChg>
          <pc:spChg chg="add del mod modVis">
            <ac:chgData name="Jack Watson" userId="93e9fca6-2974-4d06-9343-103f08ed414f" providerId="ADAL" clId="{6DAC150A-D934-4D00-8997-28017C3A0F9D}" dt="2025-06-02T13:01:03.380" v="266"/>
            <ac:spMkLst>
              <pc:docMk/>
              <pc:sldMasterMk cId="2035559284" sldId="2147483660"/>
              <pc:sldLayoutMk cId="2035615424" sldId="2147483669"/>
              <ac:spMk id="9" creationId="{D2F8036F-1004-4889-FB2A-64970976785E}"/>
            </ac:spMkLst>
          </pc:spChg>
          <pc:spChg chg="add del mod modVis">
            <ac:chgData name="Jack Watson" userId="93e9fca6-2974-4d06-9343-103f08ed414f" providerId="ADAL" clId="{6DAC150A-D934-4D00-8997-28017C3A0F9D}" dt="2025-06-02T13:04:13.879" v="336"/>
            <ac:spMkLst>
              <pc:docMk/>
              <pc:sldMasterMk cId="2035559284" sldId="2147483660"/>
              <pc:sldLayoutMk cId="2035615424" sldId="2147483669"/>
              <ac:spMk id="10" creationId="{187F2E7E-3165-065D-C411-302121D80827}"/>
            </ac:spMkLst>
          </pc:spChg>
          <pc:spChg chg="add del mod modVis">
            <ac:chgData name="Jack Watson" userId="93e9fca6-2974-4d06-9343-103f08ed414f" providerId="ADAL" clId="{6DAC150A-D934-4D00-8997-28017C3A0F9D}" dt="2025-06-02T13:06:14.691" v="373"/>
            <ac:spMkLst>
              <pc:docMk/>
              <pc:sldMasterMk cId="2035559284" sldId="2147483660"/>
              <pc:sldLayoutMk cId="2035615424" sldId="2147483669"/>
              <ac:spMk id="11" creationId="{B2A862CC-B23C-E7DD-F6D6-8D42E157558B}"/>
            </ac:spMkLst>
          </pc:spChg>
          <pc:spChg chg="add del mod modVis">
            <ac:chgData name="Jack Watson" userId="93e9fca6-2974-4d06-9343-103f08ed414f" providerId="ADAL" clId="{6DAC150A-D934-4D00-8997-28017C3A0F9D}" dt="2025-06-02T13:07:43.756" v="400"/>
            <ac:spMkLst>
              <pc:docMk/>
              <pc:sldMasterMk cId="2035559284" sldId="2147483660"/>
              <pc:sldLayoutMk cId="2035615424" sldId="2147483669"/>
              <ac:spMk id="12" creationId="{A96B6CEA-123D-D397-B827-5504C335839F}"/>
            </ac:spMkLst>
          </pc:spChg>
          <pc:spChg chg="add del mod modVis">
            <ac:chgData name="Jack Watson" userId="93e9fca6-2974-4d06-9343-103f08ed414f" providerId="ADAL" clId="{6DAC150A-D934-4D00-8997-28017C3A0F9D}" dt="2025-06-02T13:09:15.475" v="425"/>
            <ac:spMkLst>
              <pc:docMk/>
              <pc:sldMasterMk cId="2035559284" sldId="2147483660"/>
              <pc:sldLayoutMk cId="2035615424" sldId="2147483669"/>
              <ac:spMk id="13" creationId="{27191183-AF0D-7984-1FBA-45037533430B}"/>
            </ac:spMkLst>
          </pc:spChg>
          <pc:spChg chg="add del mod modVis">
            <ac:chgData name="Jack Watson" userId="93e9fca6-2974-4d06-9343-103f08ed414f" providerId="ADAL" clId="{6DAC150A-D934-4D00-8997-28017C3A0F9D}" dt="2025-06-02T13:11:04.884" v="463"/>
            <ac:spMkLst>
              <pc:docMk/>
              <pc:sldMasterMk cId="2035559284" sldId="2147483660"/>
              <pc:sldLayoutMk cId="2035615424" sldId="2147483669"/>
              <ac:spMk id="14" creationId="{B7455AC8-105A-5583-0DD6-8011EBD25FDD}"/>
            </ac:spMkLst>
          </pc:spChg>
          <pc:spChg chg="add del mod modVis">
            <ac:chgData name="Jack Watson" userId="93e9fca6-2974-4d06-9343-103f08ed414f" providerId="ADAL" clId="{6DAC150A-D934-4D00-8997-28017C3A0F9D}" dt="2025-06-02T13:13:21.813" v="504"/>
            <ac:spMkLst>
              <pc:docMk/>
              <pc:sldMasterMk cId="2035559284" sldId="2147483660"/>
              <pc:sldLayoutMk cId="2035615424" sldId="2147483669"/>
              <ac:spMk id="15" creationId="{57E995A8-81E5-4C01-D478-2563368AF879}"/>
            </ac:spMkLst>
          </pc:spChg>
          <pc:spChg chg="add mod modVis">
            <ac:chgData name="Jack Watson" userId="93e9fca6-2974-4d06-9343-103f08ed414f" providerId="ADAL" clId="{6DAC150A-D934-4D00-8997-28017C3A0F9D}" dt="2025-06-02T13:13:21.821" v="511"/>
            <ac:spMkLst>
              <pc:docMk/>
              <pc:sldMasterMk cId="2035559284" sldId="2147483660"/>
              <pc:sldLayoutMk cId="2035615424" sldId="2147483669"/>
              <ac:spMk id="16" creationId="{4DF2524A-4200-3D32-370B-1DBE9D34EFFA}"/>
            </ac:spMkLst>
          </pc:spChg>
        </pc:sldLayoutChg>
      </pc:sldMasterChg>
    </pc:docChg>
  </pc:docChgLst>
  <pc:docChgLst>
    <pc:chgData name="Tilde Hagelin" userId="4ef35cfe-9b84-4e8e-a352-a9a7e83493e0" providerId="ADAL" clId="{1B616BBF-4C22-4B68-BA65-53DC9D83A475}"/>
    <pc:docChg chg="undo custSel addSld delSld modSld modMainMaster">
      <pc:chgData name="Tilde Hagelin" userId="4ef35cfe-9b84-4e8e-a352-a9a7e83493e0" providerId="ADAL" clId="{1B616BBF-4C22-4B68-BA65-53DC9D83A475}" dt="2025-06-02T14:27:22.054" v="439"/>
      <pc:docMkLst>
        <pc:docMk/>
      </pc:docMkLst>
      <pc:sldChg chg="modSp mod">
        <pc:chgData name="Tilde Hagelin" userId="4ef35cfe-9b84-4e8e-a352-a9a7e83493e0" providerId="ADAL" clId="{1B616BBF-4C22-4B68-BA65-53DC9D83A475}" dt="2025-06-02T14:24:12.732" v="386" actId="403"/>
        <pc:sldMkLst>
          <pc:docMk/>
          <pc:sldMk cId="3304786663" sldId="2147198580"/>
        </pc:sldMkLst>
        <pc:spChg chg="mod">
          <ac:chgData name="Tilde Hagelin" userId="4ef35cfe-9b84-4e8e-a352-a9a7e83493e0" providerId="ADAL" clId="{1B616BBF-4C22-4B68-BA65-53DC9D83A475}" dt="2025-06-02T14:24:12.732" v="386" actId="403"/>
          <ac:spMkLst>
            <pc:docMk/>
            <pc:sldMk cId="3304786663" sldId="2147198580"/>
            <ac:spMk id="27" creationId="{91132F24-6939-5C2A-AC89-217CA5FA6784}"/>
          </ac:spMkLst>
        </pc:spChg>
        <pc:spChg chg="mod">
          <ac:chgData name="Tilde Hagelin" userId="4ef35cfe-9b84-4e8e-a352-a9a7e83493e0" providerId="ADAL" clId="{1B616BBF-4C22-4B68-BA65-53DC9D83A475}" dt="2025-06-02T14:24:12.732" v="386" actId="403"/>
          <ac:spMkLst>
            <pc:docMk/>
            <pc:sldMk cId="3304786663" sldId="2147198580"/>
            <ac:spMk id="31" creationId="{387E6723-2EE6-418F-BE78-7113C4E6AAFB}"/>
          </ac:spMkLst>
        </pc:spChg>
      </pc:sldChg>
      <pc:sldChg chg="delSp modSp mod">
        <pc:chgData name="Tilde Hagelin" userId="4ef35cfe-9b84-4e8e-a352-a9a7e83493e0" providerId="ADAL" clId="{1B616BBF-4C22-4B68-BA65-53DC9D83A475}" dt="2025-06-02T14:20:53.314" v="350" actId="478"/>
        <pc:sldMkLst>
          <pc:docMk/>
          <pc:sldMk cId="2106460738" sldId="2147198599"/>
        </pc:sldMkLst>
        <pc:spChg chg="mod">
          <ac:chgData name="Tilde Hagelin" userId="4ef35cfe-9b84-4e8e-a352-a9a7e83493e0" providerId="ADAL" clId="{1B616BBF-4C22-4B68-BA65-53DC9D83A475}" dt="2025-06-02T14:19:58.394" v="329" actId="20577"/>
          <ac:spMkLst>
            <pc:docMk/>
            <pc:sldMk cId="2106460738" sldId="2147198599"/>
            <ac:spMk id="10" creationId="{E8ADE162-2E3D-2945-5A2A-936D37FCD331}"/>
          </ac:spMkLst>
        </pc:spChg>
        <pc:spChg chg="mod">
          <ac:chgData name="Tilde Hagelin" userId="4ef35cfe-9b84-4e8e-a352-a9a7e83493e0" providerId="ADAL" clId="{1B616BBF-4C22-4B68-BA65-53DC9D83A475}" dt="2025-06-02T14:20:34.365" v="341" actId="20577"/>
          <ac:spMkLst>
            <pc:docMk/>
            <pc:sldMk cId="2106460738" sldId="2147198599"/>
            <ac:spMk id="11" creationId="{423F2D24-7909-3D6C-F766-BEA95AC98035}"/>
          </ac:spMkLst>
        </pc:spChg>
        <pc:spChg chg="mod">
          <ac:chgData name="Tilde Hagelin" userId="4ef35cfe-9b84-4e8e-a352-a9a7e83493e0" providerId="ADAL" clId="{1B616BBF-4C22-4B68-BA65-53DC9D83A475}" dt="2025-06-02T14:20:21.027" v="335" actId="20577"/>
          <ac:spMkLst>
            <pc:docMk/>
            <pc:sldMk cId="2106460738" sldId="2147198599"/>
            <ac:spMk id="14" creationId="{62E80E66-78E1-FB28-D57D-C19879933CF5}"/>
          </ac:spMkLst>
        </pc:spChg>
        <pc:spChg chg="mod">
          <ac:chgData name="Tilde Hagelin" userId="4ef35cfe-9b84-4e8e-a352-a9a7e83493e0" providerId="ADAL" clId="{1B616BBF-4C22-4B68-BA65-53DC9D83A475}" dt="2025-06-02T14:20:45.698" v="349" actId="20577"/>
          <ac:spMkLst>
            <pc:docMk/>
            <pc:sldMk cId="2106460738" sldId="2147198599"/>
            <ac:spMk id="17" creationId="{644EE9D5-EF72-214D-707B-608F12AC4C33}"/>
          </ac:spMkLst>
        </pc:spChg>
        <pc:spChg chg="del">
          <ac:chgData name="Tilde Hagelin" userId="4ef35cfe-9b84-4e8e-a352-a9a7e83493e0" providerId="ADAL" clId="{1B616BBF-4C22-4B68-BA65-53DC9D83A475}" dt="2025-06-02T14:20:53.314" v="350" actId="478"/>
          <ac:spMkLst>
            <pc:docMk/>
            <pc:sldMk cId="2106460738" sldId="2147198599"/>
            <ac:spMk id="18" creationId="{13650213-9287-2062-F356-3EE233F75CFA}"/>
          </ac:spMkLst>
        </pc:spChg>
      </pc:sldChg>
      <pc:sldChg chg="modSp mod">
        <pc:chgData name="Tilde Hagelin" userId="4ef35cfe-9b84-4e8e-a352-a9a7e83493e0" providerId="ADAL" clId="{1B616BBF-4C22-4B68-BA65-53DC9D83A475}" dt="2025-06-02T14:23:33.619" v="382" actId="403"/>
        <pc:sldMkLst>
          <pc:docMk/>
          <pc:sldMk cId="1752260420" sldId="2147198607"/>
        </pc:sldMkLst>
        <pc:spChg chg="mod">
          <ac:chgData name="Tilde Hagelin" userId="4ef35cfe-9b84-4e8e-a352-a9a7e83493e0" providerId="ADAL" clId="{1B616BBF-4C22-4B68-BA65-53DC9D83A475}" dt="2025-06-02T14:23:30.057" v="381" actId="255"/>
          <ac:spMkLst>
            <pc:docMk/>
            <pc:sldMk cId="1752260420" sldId="2147198607"/>
            <ac:spMk id="40" creationId="{7D2A1528-2DA7-EF97-CBE3-EF9C3BD0A3DF}"/>
          </ac:spMkLst>
        </pc:spChg>
        <pc:spChg chg="mod">
          <ac:chgData name="Tilde Hagelin" userId="4ef35cfe-9b84-4e8e-a352-a9a7e83493e0" providerId="ADAL" clId="{1B616BBF-4C22-4B68-BA65-53DC9D83A475}" dt="2025-06-02T14:23:33.619" v="382" actId="403"/>
          <ac:spMkLst>
            <pc:docMk/>
            <pc:sldMk cId="1752260420" sldId="2147198607"/>
            <ac:spMk id="41" creationId="{4842EA62-885D-A03B-6D25-F5EF25097C5E}"/>
          </ac:spMkLst>
        </pc:spChg>
      </pc:sldChg>
      <pc:sldChg chg="modSp mod">
        <pc:chgData name="Tilde Hagelin" userId="4ef35cfe-9b84-4e8e-a352-a9a7e83493e0" providerId="ADAL" clId="{1B616BBF-4C22-4B68-BA65-53DC9D83A475}" dt="2025-06-02T14:24:48.749" v="394" actId="403"/>
        <pc:sldMkLst>
          <pc:docMk/>
          <pc:sldMk cId="1703461808" sldId="2147198610"/>
        </pc:sldMkLst>
        <pc:spChg chg="mod">
          <ac:chgData name="Tilde Hagelin" userId="4ef35cfe-9b84-4e8e-a352-a9a7e83493e0" providerId="ADAL" clId="{1B616BBF-4C22-4B68-BA65-53DC9D83A475}" dt="2025-06-02T14:24:48.749" v="394" actId="403"/>
          <ac:spMkLst>
            <pc:docMk/>
            <pc:sldMk cId="1703461808" sldId="2147198610"/>
            <ac:spMk id="9" creationId="{5734A313-7FB1-5701-3547-C3C7F708CE0A}"/>
          </ac:spMkLst>
        </pc:spChg>
        <pc:spChg chg="mod">
          <ac:chgData name="Tilde Hagelin" userId="4ef35cfe-9b84-4e8e-a352-a9a7e83493e0" providerId="ADAL" clId="{1B616BBF-4C22-4B68-BA65-53DC9D83A475}" dt="2025-06-02T14:24:48.749" v="394" actId="403"/>
          <ac:spMkLst>
            <pc:docMk/>
            <pc:sldMk cId="1703461808" sldId="2147198610"/>
            <ac:spMk id="27" creationId="{B30F15BB-796B-5FD4-BA47-28054F9A7EC0}"/>
          </ac:spMkLst>
        </pc:spChg>
      </pc:sldChg>
      <pc:sldChg chg="modSp mod">
        <pc:chgData name="Tilde Hagelin" userId="4ef35cfe-9b84-4e8e-a352-a9a7e83493e0" providerId="ADAL" clId="{1B616BBF-4C22-4B68-BA65-53DC9D83A475}" dt="2025-06-02T14:25:37.742" v="401" actId="403"/>
        <pc:sldMkLst>
          <pc:docMk/>
          <pc:sldMk cId="3757741062" sldId="2147198619"/>
        </pc:sldMkLst>
        <pc:spChg chg="mod">
          <ac:chgData name="Tilde Hagelin" userId="4ef35cfe-9b84-4e8e-a352-a9a7e83493e0" providerId="ADAL" clId="{1B616BBF-4C22-4B68-BA65-53DC9D83A475}" dt="2025-06-02T14:25:37.742" v="401" actId="403"/>
          <ac:spMkLst>
            <pc:docMk/>
            <pc:sldMk cId="3757741062" sldId="2147198619"/>
            <ac:spMk id="2" creationId="{EFA2687C-8BBF-F308-2857-C1C71D7F7422}"/>
          </ac:spMkLst>
        </pc:spChg>
        <pc:spChg chg="mod">
          <ac:chgData name="Tilde Hagelin" userId="4ef35cfe-9b84-4e8e-a352-a9a7e83493e0" providerId="ADAL" clId="{1B616BBF-4C22-4B68-BA65-53DC9D83A475}" dt="2025-06-02T14:25:37.742" v="401" actId="403"/>
          <ac:spMkLst>
            <pc:docMk/>
            <pc:sldMk cId="3757741062" sldId="2147198619"/>
            <ac:spMk id="18" creationId="{6E292431-8473-2617-72CD-A11510384728}"/>
          </ac:spMkLst>
        </pc:spChg>
      </pc:sldChg>
      <pc:sldChg chg="modSp mod">
        <pc:chgData name="Tilde Hagelin" userId="4ef35cfe-9b84-4e8e-a352-a9a7e83493e0" providerId="ADAL" clId="{1B616BBF-4C22-4B68-BA65-53DC9D83A475}" dt="2025-06-02T14:24:36.521" v="392" actId="403"/>
        <pc:sldMkLst>
          <pc:docMk/>
          <pc:sldMk cId="3063331654" sldId="2147198623"/>
        </pc:sldMkLst>
        <pc:spChg chg="mod">
          <ac:chgData name="Tilde Hagelin" userId="4ef35cfe-9b84-4e8e-a352-a9a7e83493e0" providerId="ADAL" clId="{1B616BBF-4C22-4B68-BA65-53DC9D83A475}" dt="2025-06-02T14:24:36.521" v="392" actId="403"/>
          <ac:spMkLst>
            <pc:docMk/>
            <pc:sldMk cId="3063331654" sldId="2147198623"/>
            <ac:spMk id="4" creationId="{A6C66CD6-FC05-8F84-72C6-E45F31555DD5}"/>
          </ac:spMkLst>
        </pc:spChg>
        <pc:spChg chg="mod">
          <ac:chgData name="Tilde Hagelin" userId="4ef35cfe-9b84-4e8e-a352-a9a7e83493e0" providerId="ADAL" clId="{1B616BBF-4C22-4B68-BA65-53DC9D83A475}" dt="2025-06-02T14:24:36.521" v="392" actId="403"/>
          <ac:spMkLst>
            <pc:docMk/>
            <pc:sldMk cId="3063331654" sldId="2147198623"/>
            <ac:spMk id="18" creationId="{F2627FA9-C189-B3A0-7FEE-8253DFD3AFC1}"/>
          </ac:spMkLst>
        </pc:spChg>
      </pc:sldChg>
      <pc:sldChg chg="modSp mod">
        <pc:chgData name="Tilde Hagelin" userId="4ef35cfe-9b84-4e8e-a352-a9a7e83493e0" providerId="ADAL" clId="{1B616BBF-4C22-4B68-BA65-53DC9D83A475}" dt="2025-06-02T14:25:58.897" v="404" actId="403"/>
        <pc:sldMkLst>
          <pc:docMk/>
          <pc:sldMk cId="2899334930" sldId="2147198632"/>
        </pc:sldMkLst>
        <pc:spChg chg="mod">
          <ac:chgData name="Tilde Hagelin" userId="4ef35cfe-9b84-4e8e-a352-a9a7e83493e0" providerId="ADAL" clId="{1B616BBF-4C22-4B68-BA65-53DC9D83A475}" dt="2025-06-02T14:25:58.897" v="404" actId="403"/>
          <ac:spMkLst>
            <pc:docMk/>
            <pc:sldMk cId="2899334930" sldId="2147198632"/>
            <ac:spMk id="9" creationId="{969F0005-FEE0-CBC1-C285-FE4B215A2E33}"/>
          </ac:spMkLst>
        </pc:spChg>
        <pc:spChg chg="mod">
          <ac:chgData name="Tilde Hagelin" userId="4ef35cfe-9b84-4e8e-a352-a9a7e83493e0" providerId="ADAL" clId="{1B616BBF-4C22-4B68-BA65-53DC9D83A475}" dt="2025-06-02T14:25:58.897" v="404" actId="403"/>
          <ac:spMkLst>
            <pc:docMk/>
            <pc:sldMk cId="2899334930" sldId="2147198632"/>
            <ac:spMk id="25" creationId="{F9D37974-4700-149B-020D-634D7D0D9819}"/>
          </ac:spMkLst>
        </pc:spChg>
      </pc:sldChg>
      <pc:sldChg chg="addSp modSp mod">
        <pc:chgData name="Tilde Hagelin" userId="4ef35cfe-9b84-4e8e-a352-a9a7e83493e0" providerId="ADAL" clId="{1B616BBF-4C22-4B68-BA65-53DC9D83A475}" dt="2025-06-02T13:09:19.585" v="2"/>
        <pc:sldMkLst>
          <pc:docMk/>
          <pc:sldMk cId="1484304531" sldId="2147198634"/>
        </pc:sldMkLst>
        <pc:spChg chg="add mod">
          <ac:chgData name="Tilde Hagelin" userId="4ef35cfe-9b84-4e8e-a352-a9a7e83493e0" providerId="ADAL" clId="{1B616BBF-4C22-4B68-BA65-53DC9D83A475}" dt="2025-06-02T13:09:19.585" v="2"/>
          <ac:spMkLst>
            <pc:docMk/>
            <pc:sldMk cId="1484304531" sldId="2147198634"/>
            <ac:spMk id="5" creationId="{78DAAFEA-47AD-9C0C-0F31-F161191B5556}"/>
          </ac:spMkLst>
        </pc:spChg>
        <pc:spChg chg="mod">
          <ac:chgData name="Tilde Hagelin" userId="4ef35cfe-9b84-4e8e-a352-a9a7e83493e0" providerId="ADAL" clId="{1B616BBF-4C22-4B68-BA65-53DC9D83A475}" dt="2025-06-02T13:08:56.587" v="1" actId="403"/>
          <ac:spMkLst>
            <pc:docMk/>
            <pc:sldMk cId="1484304531" sldId="2147198634"/>
            <ac:spMk id="6" creationId="{62B1F468-92A7-3191-7FCC-9C82F646381B}"/>
          </ac:spMkLst>
        </pc:spChg>
      </pc:sldChg>
      <pc:sldChg chg="addSp modSp">
        <pc:chgData name="Tilde Hagelin" userId="4ef35cfe-9b84-4e8e-a352-a9a7e83493e0" providerId="ADAL" clId="{1B616BBF-4C22-4B68-BA65-53DC9D83A475}" dt="2025-06-02T13:09:39.587" v="33"/>
        <pc:sldMkLst>
          <pc:docMk/>
          <pc:sldMk cId="2740029713" sldId="2147198635"/>
        </pc:sldMkLst>
        <pc:spChg chg="add mod">
          <ac:chgData name="Tilde Hagelin" userId="4ef35cfe-9b84-4e8e-a352-a9a7e83493e0" providerId="ADAL" clId="{1B616BBF-4C22-4B68-BA65-53DC9D83A475}" dt="2025-06-02T13:09:39.587" v="33"/>
          <ac:spMkLst>
            <pc:docMk/>
            <pc:sldMk cId="2740029713" sldId="2147198635"/>
            <ac:spMk id="5" creationId="{E15E38D0-9D2B-5AC4-882F-085CEEC7D921}"/>
          </ac:spMkLst>
        </pc:spChg>
      </pc:sldChg>
      <pc:sldChg chg="modSp mod">
        <pc:chgData name="Tilde Hagelin" userId="4ef35cfe-9b84-4e8e-a352-a9a7e83493e0" providerId="ADAL" clId="{1B616BBF-4C22-4B68-BA65-53DC9D83A475}" dt="2025-06-02T14:25:23.296" v="399" actId="403"/>
        <pc:sldMkLst>
          <pc:docMk/>
          <pc:sldMk cId="449505875" sldId="2147198639"/>
        </pc:sldMkLst>
        <pc:spChg chg="mod">
          <ac:chgData name="Tilde Hagelin" userId="4ef35cfe-9b84-4e8e-a352-a9a7e83493e0" providerId="ADAL" clId="{1B616BBF-4C22-4B68-BA65-53DC9D83A475}" dt="2025-06-02T14:25:23.296" v="399" actId="403"/>
          <ac:spMkLst>
            <pc:docMk/>
            <pc:sldMk cId="449505875" sldId="2147198639"/>
            <ac:spMk id="32" creationId="{B21AF362-4AEF-1A81-0D30-CAAD53A10D35}"/>
          </ac:spMkLst>
        </pc:spChg>
        <pc:spChg chg="mod">
          <ac:chgData name="Tilde Hagelin" userId="4ef35cfe-9b84-4e8e-a352-a9a7e83493e0" providerId="ADAL" clId="{1B616BBF-4C22-4B68-BA65-53DC9D83A475}" dt="2025-06-02T14:25:23.296" v="399" actId="403"/>
          <ac:spMkLst>
            <pc:docMk/>
            <pc:sldMk cId="449505875" sldId="2147198639"/>
            <ac:spMk id="38" creationId="{93B9FE6A-674D-F8A1-FFD8-ADD0ED3B9F61}"/>
          </ac:spMkLst>
        </pc:spChg>
      </pc:sldChg>
      <pc:sldChg chg="modSp mod">
        <pc:chgData name="Tilde Hagelin" userId="4ef35cfe-9b84-4e8e-a352-a9a7e83493e0" providerId="ADAL" clId="{1B616BBF-4C22-4B68-BA65-53DC9D83A475}" dt="2025-06-02T14:25:49.204" v="403" actId="403"/>
        <pc:sldMkLst>
          <pc:docMk/>
          <pc:sldMk cId="2852322233" sldId="2147198640"/>
        </pc:sldMkLst>
        <pc:spChg chg="mod">
          <ac:chgData name="Tilde Hagelin" userId="4ef35cfe-9b84-4e8e-a352-a9a7e83493e0" providerId="ADAL" clId="{1B616BBF-4C22-4B68-BA65-53DC9D83A475}" dt="2025-06-02T14:25:49.204" v="403" actId="403"/>
          <ac:spMkLst>
            <pc:docMk/>
            <pc:sldMk cId="2852322233" sldId="2147198640"/>
            <ac:spMk id="25" creationId="{57365607-4135-5B8B-BB73-94064BBB405F}"/>
          </ac:spMkLst>
        </pc:spChg>
      </pc:sldChg>
      <pc:sldChg chg="modSp mod">
        <pc:chgData name="Tilde Hagelin" userId="4ef35cfe-9b84-4e8e-a352-a9a7e83493e0" providerId="ADAL" clId="{1B616BBF-4C22-4B68-BA65-53DC9D83A475}" dt="2025-06-02T14:23:54.197" v="385" actId="403"/>
        <pc:sldMkLst>
          <pc:docMk/>
          <pc:sldMk cId="1055450697" sldId="2147198642"/>
        </pc:sldMkLst>
        <pc:spChg chg="mod">
          <ac:chgData name="Tilde Hagelin" userId="4ef35cfe-9b84-4e8e-a352-a9a7e83493e0" providerId="ADAL" clId="{1B616BBF-4C22-4B68-BA65-53DC9D83A475}" dt="2025-06-02T14:23:54.197" v="385" actId="403"/>
          <ac:spMkLst>
            <pc:docMk/>
            <pc:sldMk cId="1055450697" sldId="2147198642"/>
            <ac:spMk id="36" creationId="{C7CF41CD-ECA3-38F4-38BD-2DDFB6E9FA14}"/>
          </ac:spMkLst>
        </pc:spChg>
      </pc:sldChg>
      <pc:sldChg chg="modSp mod">
        <pc:chgData name="Tilde Hagelin" userId="4ef35cfe-9b84-4e8e-a352-a9a7e83493e0" providerId="ADAL" clId="{1B616BBF-4C22-4B68-BA65-53DC9D83A475}" dt="2025-06-02T14:25:06.243" v="396" actId="403"/>
        <pc:sldMkLst>
          <pc:docMk/>
          <pc:sldMk cId="853909781" sldId="2147198643"/>
        </pc:sldMkLst>
        <pc:spChg chg="mod">
          <ac:chgData name="Tilde Hagelin" userId="4ef35cfe-9b84-4e8e-a352-a9a7e83493e0" providerId="ADAL" clId="{1B616BBF-4C22-4B68-BA65-53DC9D83A475}" dt="2025-06-02T14:25:06.243" v="396" actId="403"/>
          <ac:spMkLst>
            <pc:docMk/>
            <pc:sldMk cId="853909781" sldId="2147198643"/>
            <ac:spMk id="25" creationId="{86761CB1-7832-538F-8784-DCA866946E11}"/>
          </ac:spMkLst>
        </pc:spChg>
      </pc:sldChg>
      <pc:sldChg chg="delSp modSp mod">
        <pc:chgData name="Tilde Hagelin" userId="4ef35cfe-9b84-4e8e-a352-a9a7e83493e0" providerId="ADAL" clId="{1B616BBF-4C22-4B68-BA65-53DC9D83A475}" dt="2025-06-02T14:16:56.397" v="312" actId="1076"/>
        <pc:sldMkLst>
          <pc:docMk/>
          <pc:sldMk cId="1349191697" sldId="2147198648"/>
        </pc:sldMkLst>
        <pc:spChg chg="del">
          <ac:chgData name="Tilde Hagelin" userId="4ef35cfe-9b84-4e8e-a352-a9a7e83493e0" providerId="ADAL" clId="{1B616BBF-4C22-4B68-BA65-53DC9D83A475}" dt="2025-06-02T14:16:00.269" v="305" actId="478"/>
          <ac:spMkLst>
            <pc:docMk/>
            <pc:sldMk cId="1349191697" sldId="2147198648"/>
            <ac:spMk id="2" creationId="{316076A1-4701-0AFF-247D-D89DC211B320}"/>
          </ac:spMkLst>
        </pc:spChg>
        <pc:spChg chg="mod">
          <ac:chgData name="Tilde Hagelin" userId="4ef35cfe-9b84-4e8e-a352-a9a7e83493e0" providerId="ADAL" clId="{1B616BBF-4C22-4B68-BA65-53DC9D83A475}" dt="2025-06-02T14:16:56.397" v="312" actId="1076"/>
          <ac:spMkLst>
            <pc:docMk/>
            <pc:sldMk cId="1349191697" sldId="2147198648"/>
            <ac:spMk id="4" creationId="{F49489EB-5974-F4D2-8B24-A150A7EF7E22}"/>
          </ac:spMkLst>
        </pc:spChg>
        <pc:spChg chg="del mod">
          <ac:chgData name="Tilde Hagelin" userId="4ef35cfe-9b84-4e8e-a352-a9a7e83493e0" providerId="ADAL" clId="{1B616BBF-4C22-4B68-BA65-53DC9D83A475}" dt="2025-06-02T14:11:04.364" v="242" actId="21"/>
          <ac:spMkLst>
            <pc:docMk/>
            <pc:sldMk cId="1349191697" sldId="2147198648"/>
            <ac:spMk id="6" creationId="{2B9106B1-E543-2761-6899-6DBEE2C4181E}"/>
          </ac:spMkLst>
        </pc:spChg>
        <pc:spChg chg="del mod">
          <ac:chgData name="Tilde Hagelin" userId="4ef35cfe-9b84-4e8e-a352-a9a7e83493e0" providerId="ADAL" clId="{1B616BBF-4C22-4B68-BA65-53DC9D83A475}" dt="2025-06-02T14:11:04.364" v="242" actId="21"/>
          <ac:spMkLst>
            <pc:docMk/>
            <pc:sldMk cId="1349191697" sldId="2147198648"/>
            <ac:spMk id="7" creationId="{B8B4BCDF-60B1-CC15-CEE6-DB388693191E}"/>
          </ac:spMkLst>
        </pc:spChg>
        <pc:spChg chg="mod">
          <ac:chgData name="Tilde Hagelin" userId="4ef35cfe-9b84-4e8e-a352-a9a7e83493e0" providerId="ADAL" clId="{1B616BBF-4C22-4B68-BA65-53DC9D83A475}" dt="2025-06-02T14:10:58.122" v="241" actId="14100"/>
          <ac:spMkLst>
            <pc:docMk/>
            <pc:sldMk cId="1349191697" sldId="2147198648"/>
            <ac:spMk id="9" creationId="{B02E42A1-C582-01F5-A1A0-2300E0A57EF5}"/>
          </ac:spMkLst>
        </pc:spChg>
        <pc:spChg chg="del mod">
          <ac:chgData name="Tilde Hagelin" userId="4ef35cfe-9b84-4e8e-a352-a9a7e83493e0" providerId="ADAL" clId="{1B616BBF-4C22-4B68-BA65-53DC9D83A475}" dt="2025-06-02T14:11:04.364" v="242" actId="21"/>
          <ac:spMkLst>
            <pc:docMk/>
            <pc:sldMk cId="1349191697" sldId="2147198648"/>
            <ac:spMk id="10" creationId="{73DD6CF6-D755-3498-B25D-84ADE83419A9}"/>
          </ac:spMkLst>
        </pc:spChg>
        <pc:spChg chg="mod">
          <ac:chgData name="Tilde Hagelin" userId="4ef35cfe-9b84-4e8e-a352-a9a7e83493e0" providerId="ADAL" clId="{1B616BBF-4C22-4B68-BA65-53DC9D83A475}" dt="2025-06-02T14:10:47.305" v="240" actId="1035"/>
          <ac:spMkLst>
            <pc:docMk/>
            <pc:sldMk cId="1349191697" sldId="2147198648"/>
            <ac:spMk id="11" creationId="{16BC65AA-15A5-DEA6-91A5-533752B7EC44}"/>
          </ac:spMkLst>
        </pc:spChg>
        <pc:picChg chg="del mod">
          <ac:chgData name="Tilde Hagelin" userId="4ef35cfe-9b84-4e8e-a352-a9a7e83493e0" providerId="ADAL" clId="{1B616BBF-4C22-4B68-BA65-53DC9D83A475}" dt="2025-06-02T14:11:04.364" v="242" actId="21"/>
          <ac:picMkLst>
            <pc:docMk/>
            <pc:sldMk cId="1349191697" sldId="2147198648"/>
            <ac:picMk id="8" creationId="{8CB0F1EB-8E97-1D94-0E6E-742DDC44FB0E}"/>
          </ac:picMkLst>
        </pc:picChg>
      </pc:sldChg>
      <pc:sldChg chg="addSp delSp modSp mod">
        <pc:chgData name="Tilde Hagelin" userId="4ef35cfe-9b84-4e8e-a352-a9a7e83493e0" providerId="ADAL" clId="{1B616BBF-4C22-4B68-BA65-53DC9D83A475}" dt="2025-06-02T14:17:26.038" v="319" actId="14100"/>
        <pc:sldMkLst>
          <pc:docMk/>
          <pc:sldMk cId="1207267117" sldId="2147198650"/>
        </pc:sldMkLst>
        <pc:spChg chg="mod">
          <ac:chgData name="Tilde Hagelin" userId="4ef35cfe-9b84-4e8e-a352-a9a7e83493e0" providerId="ADAL" clId="{1B616BBF-4C22-4B68-BA65-53DC9D83A475}" dt="2025-06-02T14:17:26.038" v="319" actId="14100"/>
          <ac:spMkLst>
            <pc:docMk/>
            <pc:sldMk cId="1207267117" sldId="2147198650"/>
            <ac:spMk id="2" creationId="{CD1AD519-8313-DD18-3CDA-7F5716D8DDB0}"/>
          </ac:spMkLst>
        </pc:spChg>
        <pc:spChg chg="del">
          <ac:chgData name="Tilde Hagelin" userId="4ef35cfe-9b84-4e8e-a352-a9a7e83493e0" providerId="ADAL" clId="{1B616BBF-4C22-4B68-BA65-53DC9D83A475}" dt="2025-06-02T14:17:02.526" v="313" actId="478"/>
          <ac:spMkLst>
            <pc:docMk/>
            <pc:sldMk cId="1207267117" sldId="2147198650"/>
            <ac:spMk id="4" creationId="{F49489EB-5974-F4D2-8B24-A150A7EF7E22}"/>
          </ac:spMkLst>
        </pc:spChg>
        <pc:spChg chg="del">
          <ac:chgData name="Tilde Hagelin" userId="4ef35cfe-9b84-4e8e-a352-a9a7e83493e0" providerId="ADAL" clId="{1B616BBF-4C22-4B68-BA65-53DC9D83A475}" dt="2025-06-02T14:16:02.684" v="306" actId="478"/>
          <ac:spMkLst>
            <pc:docMk/>
            <pc:sldMk cId="1207267117" sldId="2147198650"/>
            <ac:spMk id="6" creationId="{45F71C07-96DF-270E-7D8B-51F1F0365CD4}"/>
          </ac:spMkLst>
        </pc:spChg>
        <pc:spChg chg="add del mod">
          <ac:chgData name="Tilde Hagelin" userId="4ef35cfe-9b84-4e8e-a352-a9a7e83493e0" providerId="ADAL" clId="{1B616BBF-4C22-4B68-BA65-53DC9D83A475}" dt="2025-06-02T14:11:28.184" v="254" actId="478"/>
          <ac:spMkLst>
            <pc:docMk/>
            <pc:sldMk cId="1207267117" sldId="2147198650"/>
            <ac:spMk id="7" creationId="{2B9106B1-E543-2761-6899-6DBEE2C4181E}"/>
          </ac:spMkLst>
        </pc:spChg>
        <pc:spChg chg="add del mod">
          <ac:chgData name="Tilde Hagelin" userId="4ef35cfe-9b84-4e8e-a352-a9a7e83493e0" providerId="ADAL" clId="{1B616BBF-4C22-4B68-BA65-53DC9D83A475}" dt="2025-06-02T14:11:28.184" v="254" actId="478"/>
          <ac:spMkLst>
            <pc:docMk/>
            <pc:sldMk cId="1207267117" sldId="2147198650"/>
            <ac:spMk id="8" creationId="{B8B4BCDF-60B1-CC15-CEE6-DB388693191E}"/>
          </ac:spMkLst>
        </pc:spChg>
        <pc:spChg chg="del">
          <ac:chgData name="Tilde Hagelin" userId="4ef35cfe-9b84-4e8e-a352-a9a7e83493e0" providerId="ADAL" clId="{1B616BBF-4C22-4B68-BA65-53DC9D83A475}" dt="2025-06-02T14:17:14.973" v="317" actId="478"/>
          <ac:spMkLst>
            <pc:docMk/>
            <pc:sldMk cId="1207267117" sldId="2147198650"/>
            <ac:spMk id="9" creationId="{B02E42A1-C582-01F5-A1A0-2300E0A57EF5}"/>
          </ac:spMkLst>
        </pc:spChg>
        <pc:spChg chg="add del mod">
          <ac:chgData name="Tilde Hagelin" userId="4ef35cfe-9b84-4e8e-a352-a9a7e83493e0" providerId="ADAL" clId="{1B616BBF-4C22-4B68-BA65-53DC9D83A475}" dt="2025-06-02T14:11:28.184" v="254" actId="478"/>
          <ac:spMkLst>
            <pc:docMk/>
            <pc:sldMk cId="1207267117" sldId="2147198650"/>
            <ac:spMk id="11" creationId="{73DD6CF6-D755-3498-B25D-84ADE83419A9}"/>
          </ac:spMkLst>
        </pc:spChg>
        <pc:spChg chg="add mod">
          <ac:chgData name="Tilde Hagelin" userId="4ef35cfe-9b84-4e8e-a352-a9a7e83493e0" providerId="ADAL" clId="{1B616BBF-4C22-4B68-BA65-53DC9D83A475}" dt="2025-06-02T14:17:04.752" v="316" actId="20577"/>
          <ac:spMkLst>
            <pc:docMk/>
            <pc:sldMk cId="1207267117" sldId="2147198650"/>
            <ac:spMk id="12" creationId="{75493000-66F3-BA9E-63BE-E67E5A8E08C7}"/>
          </ac:spMkLst>
        </pc:spChg>
        <pc:spChg chg="add mod">
          <ac:chgData name="Tilde Hagelin" userId="4ef35cfe-9b84-4e8e-a352-a9a7e83493e0" providerId="ADAL" clId="{1B616BBF-4C22-4B68-BA65-53DC9D83A475}" dt="2025-06-02T14:17:15.654" v="318"/>
          <ac:spMkLst>
            <pc:docMk/>
            <pc:sldMk cId="1207267117" sldId="2147198650"/>
            <ac:spMk id="13" creationId="{2C91FE3A-F245-2CFA-7116-5A82CC2AE402}"/>
          </ac:spMkLst>
        </pc:spChg>
        <pc:picChg chg="add del mod">
          <ac:chgData name="Tilde Hagelin" userId="4ef35cfe-9b84-4e8e-a352-a9a7e83493e0" providerId="ADAL" clId="{1B616BBF-4C22-4B68-BA65-53DC9D83A475}" dt="2025-06-02T14:11:28.184" v="254" actId="478"/>
          <ac:picMkLst>
            <pc:docMk/>
            <pc:sldMk cId="1207267117" sldId="2147198650"/>
            <ac:picMk id="10" creationId="{8CB0F1EB-8E97-1D94-0E6E-742DDC44FB0E}"/>
          </ac:picMkLst>
        </pc:picChg>
      </pc:sldChg>
      <pc:sldChg chg="addSp modSp mod">
        <pc:chgData name="Tilde Hagelin" userId="4ef35cfe-9b84-4e8e-a352-a9a7e83493e0" providerId="ADAL" clId="{1B616BBF-4C22-4B68-BA65-53DC9D83A475}" dt="2025-06-02T13:09:32.401" v="32" actId="1036"/>
        <pc:sldMkLst>
          <pc:docMk/>
          <pc:sldMk cId="3779294683" sldId="2147198651"/>
        </pc:sldMkLst>
        <pc:spChg chg="add mod">
          <ac:chgData name="Tilde Hagelin" userId="4ef35cfe-9b84-4e8e-a352-a9a7e83493e0" providerId="ADAL" clId="{1B616BBF-4C22-4B68-BA65-53DC9D83A475}" dt="2025-06-02T13:09:32.401" v="32" actId="1036"/>
          <ac:spMkLst>
            <pc:docMk/>
            <pc:sldMk cId="3779294683" sldId="2147198651"/>
            <ac:spMk id="5" creationId="{233FD850-9CA3-324A-1B37-468C4141142F}"/>
          </ac:spMkLst>
        </pc:spChg>
      </pc:sldChg>
      <pc:sldChg chg="addSp delSp modSp mod">
        <pc:chgData name="Tilde Hagelin" userId="4ef35cfe-9b84-4e8e-a352-a9a7e83493e0" providerId="ADAL" clId="{1B616BBF-4C22-4B68-BA65-53DC9D83A475}" dt="2025-06-02T14:26:46.978" v="413" actId="1037"/>
        <pc:sldMkLst>
          <pc:docMk/>
          <pc:sldMk cId="3757376215" sldId="2147198652"/>
        </pc:sldMkLst>
        <pc:spChg chg="add del mod">
          <ac:chgData name="Tilde Hagelin" userId="4ef35cfe-9b84-4e8e-a352-a9a7e83493e0" providerId="ADAL" clId="{1B616BBF-4C22-4B68-BA65-53DC9D83A475}" dt="2025-06-02T13:46:59.396" v="103" actId="14100"/>
          <ac:spMkLst>
            <pc:docMk/>
            <pc:sldMk cId="3757376215" sldId="2147198652"/>
            <ac:spMk id="4" creationId="{176E393D-A69C-3570-E9B5-61A0293677DF}"/>
          </ac:spMkLst>
        </pc:spChg>
        <pc:spChg chg="mod">
          <ac:chgData name="Tilde Hagelin" userId="4ef35cfe-9b84-4e8e-a352-a9a7e83493e0" providerId="ADAL" clId="{1B616BBF-4C22-4B68-BA65-53DC9D83A475}" dt="2025-06-02T14:26:40.554" v="410" actId="164"/>
          <ac:spMkLst>
            <pc:docMk/>
            <pc:sldMk cId="3757376215" sldId="2147198652"/>
            <ac:spMk id="6" creationId="{065368EE-1B5A-8E6D-DB5B-4A431339ACF6}"/>
          </ac:spMkLst>
        </pc:spChg>
        <pc:spChg chg="mod">
          <ac:chgData name="Tilde Hagelin" userId="4ef35cfe-9b84-4e8e-a352-a9a7e83493e0" providerId="ADAL" clId="{1B616BBF-4C22-4B68-BA65-53DC9D83A475}" dt="2025-06-02T14:26:40.554" v="410" actId="164"/>
          <ac:spMkLst>
            <pc:docMk/>
            <pc:sldMk cId="3757376215" sldId="2147198652"/>
            <ac:spMk id="8" creationId="{181210A1-AAFE-32A5-8B3D-A3AD3835EDC5}"/>
          </ac:spMkLst>
        </pc:spChg>
        <pc:spChg chg="mod">
          <ac:chgData name="Tilde Hagelin" userId="4ef35cfe-9b84-4e8e-a352-a9a7e83493e0" providerId="ADAL" clId="{1B616BBF-4C22-4B68-BA65-53DC9D83A475}" dt="2025-06-02T14:26:40.554" v="410" actId="164"/>
          <ac:spMkLst>
            <pc:docMk/>
            <pc:sldMk cId="3757376215" sldId="2147198652"/>
            <ac:spMk id="9" creationId="{3E0C24E0-AC47-B496-30C1-FDDB84B86E52}"/>
          </ac:spMkLst>
        </pc:spChg>
        <pc:spChg chg="mod">
          <ac:chgData name="Tilde Hagelin" userId="4ef35cfe-9b84-4e8e-a352-a9a7e83493e0" providerId="ADAL" clId="{1B616BBF-4C22-4B68-BA65-53DC9D83A475}" dt="2025-06-02T14:26:40.554" v="410" actId="164"/>
          <ac:spMkLst>
            <pc:docMk/>
            <pc:sldMk cId="3757376215" sldId="2147198652"/>
            <ac:spMk id="11" creationId="{6ACB243B-E5AE-68E4-3439-820DA4764EF2}"/>
          </ac:spMkLst>
        </pc:spChg>
        <pc:spChg chg="del">
          <ac:chgData name="Tilde Hagelin" userId="4ef35cfe-9b84-4e8e-a352-a9a7e83493e0" providerId="ADAL" clId="{1B616BBF-4C22-4B68-BA65-53DC9D83A475}" dt="2025-06-02T14:05:38.379" v="185" actId="478"/>
          <ac:spMkLst>
            <pc:docMk/>
            <pc:sldMk cId="3757376215" sldId="2147198652"/>
            <ac:spMk id="12" creationId="{82A00BDE-0748-88A6-8999-7DAD0D47C8C5}"/>
          </ac:spMkLst>
        </pc:spChg>
        <pc:spChg chg="mod">
          <ac:chgData name="Tilde Hagelin" userId="4ef35cfe-9b84-4e8e-a352-a9a7e83493e0" providerId="ADAL" clId="{1B616BBF-4C22-4B68-BA65-53DC9D83A475}" dt="2025-06-02T14:26:40.554" v="410" actId="164"/>
          <ac:spMkLst>
            <pc:docMk/>
            <pc:sldMk cId="3757376215" sldId="2147198652"/>
            <ac:spMk id="13" creationId="{F8891B87-3A92-2E6F-3599-A3F0943D61FD}"/>
          </ac:spMkLst>
        </pc:spChg>
        <pc:spChg chg="mod">
          <ac:chgData name="Tilde Hagelin" userId="4ef35cfe-9b84-4e8e-a352-a9a7e83493e0" providerId="ADAL" clId="{1B616BBF-4C22-4B68-BA65-53DC9D83A475}" dt="2025-06-02T14:26:40.554" v="410" actId="164"/>
          <ac:spMkLst>
            <pc:docMk/>
            <pc:sldMk cId="3757376215" sldId="2147198652"/>
            <ac:spMk id="14" creationId="{EF90F033-54FA-53DA-E1C0-B8D177767593}"/>
          </ac:spMkLst>
        </pc:spChg>
        <pc:spChg chg="mod">
          <ac:chgData name="Tilde Hagelin" userId="4ef35cfe-9b84-4e8e-a352-a9a7e83493e0" providerId="ADAL" clId="{1B616BBF-4C22-4B68-BA65-53DC9D83A475}" dt="2025-06-02T14:26:40.554" v="410" actId="164"/>
          <ac:spMkLst>
            <pc:docMk/>
            <pc:sldMk cId="3757376215" sldId="2147198652"/>
            <ac:spMk id="15" creationId="{97BD5D60-694D-D094-9323-70A9DF59F473}"/>
          </ac:spMkLst>
        </pc:spChg>
        <pc:spChg chg="add mod">
          <ac:chgData name="Tilde Hagelin" userId="4ef35cfe-9b84-4e8e-a352-a9a7e83493e0" providerId="ADAL" clId="{1B616BBF-4C22-4B68-BA65-53DC9D83A475}" dt="2025-06-02T13:57:45.706" v="124" actId="571"/>
          <ac:spMkLst>
            <pc:docMk/>
            <pc:sldMk cId="3757376215" sldId="2147198652"/>
            <ac:spMk id="16" creationId="{3C3AB991-E437-EF12-9967-DA60017E6106}"/>
          </ac:spMkLst>
        </pc:spChg>
        <pc:spChg chg="del mod topLvl">
          <ac:chgData name="Tilde Hagelin" userId="4ef35cfe-9b84-4e8e-a352-a9a7e83493e0" providerId="ADAL" clId="{1B616BBF-4C22-4B68-BA65-53DC9D83A475}" dt="2025-06-02T14:01:31.784" v="183" actId="478"/>
          <ac:spMkLst>
            <pc:docMk/>
            <pc:sldMk cId="3757376215" sldId="2147198652"/>
            <ac:spMk id="17" creationId="{810D4D09-529E-A8EA-1F44-558795385581}"/>
          </ac:spMkLst>
        </pc:spChg>
        <pc:spChg chg="del mod topLvl">
          <ac:chgData name="Tilde Hagelin" userId="4ef35cfe-9b84-4e8e-a352-a9a7e83493e0" providerId="ADAL" clId="{1B616BBF-4C22-4B68-BA65-53DC9D83A475}" dt="2025-06-02T14:01:31.784" v="183" actId="478"/>
          <ac:spMkLst>
            <pc:docMk/>
            <pc:sldMk cId="3757376215" sldId="2147198652"/>
            <ac:spMk id="18" creationId="{4158DBCA-F400-E58D-FB3F-AFF89E733F10}"/>
          </ac:spMkLst>
        </pc:spChg>
        <pc:spChg chg="del">
          <ac:chgData name="Tilde Hagelin" userId="4ef35cfe-9b84-4e8e-a352-a9a7e83493e0" providerId="ADAL" clId="{1B616BBF-4C22-4B68-BA65-53DC9D83A475}" dt="2025-06-02T14:01:31.784" v="183" actId="478"/>
          <ac:spMkLst>
            <pc:docMk/>
            <pc:sldMk cId="3757376215" sldId="2147198652"/>
            <ac:spMk id="19" creationId="{F544A6D9-3CC5-80B7-768B-7C7D3DE78D88}"/>
          </ac:spMkLst>
        </pc:spChg>
        <pc:spChg chg="mod topLvl">
          <ac:chgData name="Tilde Hagelin" userId="4ef35cfe-9b84-4e8e-a352-a9a7e83493e0" providerId="ADAL" clId="{1B616BBF-4C22-4B68-BA65-53DC9D83A475}" dt="2025-06-02T13:58:27.759" v="153"/>
          <ac:spMkLst>
            <pc:docMk/>
            <pc:sldMk cId="3757376215" sldId="2147198652"/>
            <ac:spMk id="20" creationId="{24A19D69-B948-0ECE-CB61-27812B854FAC}"/>
          </ac:spMkLst>
        </pc:spChg>
        <pc:spChg chg="mod topLvl">
          <ac:chgData name="Tilde Hagelin" userId="4ef35cfe-9b84-4e8e-a352-a9a7e83493e0" providerId="ADAL" clId="{1B616BBF-4C22-4B68-BA65-53DC9D83A475}" dt="2025-06-02T13:58:52.073" v="173"/>
          <ac:spMkLst>
            <pc:docMk/>
            <pc:sldMk cId="3757376215" sldId="2147198652"/>
            <ac:spMk id="21" creationId="{1AADE2D3-235A-AE25-C8E5-0B5A2D9A7D2B}"/>
          </ac:spMkLst>
        </pc:spChg>
        <pc:spChg chg="mod topLvl">
          <ac:chgData name="Tilde Hagelin" userId="4ef35cfe-9b84-4e8e-a352-a9a7e83493e0" providerId="ADAL" clId="{1B616BBF-4C22-4B68-BA65-53DC9D83A475}" dt="2025-06-02T13:57:28.683" v="121" actId="165"/>
          <ac:spMkLst>
            <pc:docMk/>
            <pc:sldMk cId="3757376215" sldId="2147198652"/>
            <ac:spMk id="22" creationId="{70C8F090-0B65-DA51-B742-6494B1AF985C}"/>
          </ac:spMkLst>
        </pc:spChg>
        <pc:spChg chg="add del mod">
          <ac:chgData name="Tilde Hagelin" userId="4ef35cfe-9b84-4e8e-a352-a9a7e83493e0" providerId="ADAL" clId="{1B616BBF-4C22-4B68-BA65-53DC9D83A475}" dt="2025-06-02T14:01:31.784" v="183" actId="478"/>
          <ac:spMkLst>
            <pc:docMk/>
            <pc:sldMk cId="3757376215" sldId="2147198652"/>
            <ac:spMk id="23" creationId="{7A759BD8-14F0-1545-6D64-E9A5C3E19079}"/>
          </ac:spMkLst>
        </pc:spChg>
        <pc:spChg chg="add del mod">
          <ac:chgData name="Tilde Hagelin" userId="4ef35cfe-9b84-4e8e-a352-a9a7e83493e0" providerId="ADAL" clId="{1B616BBF-4C22-4B68-BA65-53DC9D83A475}" dt="2025-06-02T14:01:31.784" v="183" actId="478"/>
          <ac:spMkLst>
            <pc:docMk/>
            <pc:sldMk cId="3757376215" sldId="2147198652"/>
            <ac:spMk id="24" creationId="{27B05257-974B-A802-881A-17FE288F2E8A}"/>
          </ac:spMkLst>
        </pc:spChg>
        <pc:spChg chg="mod topLvl">
          <ac:chgData name="Tilde Hagelin" userId="4ef35cfe-9b84-4e8e-a352-a9a7e83493e0" providerId="ADAL" clId="{1B616BBF-4C22-4B68-BA65-53DC9D83A475}" dt="2025-06-02T13:57:28.683" v="121" actId="165"/>
          <ac:spMkLst>
            <pc:docMk/>
            <pc:sldMk cId="3757376215" sldId="2147198652"/>
            <ac:spMk id="25" creationId="{2F5B5C09-1A8B-BFAD-4A01-439D41C84AE1}"/>
          </ac:spMkLst>
        </pc:spChg>
        <pc:spChg chg="mod topLvl">
          <ac:chgData name="Tilde Hagelin" userId="4ef35cfe-9b84-4e8e-a352-a9a7e83493e0" providerId="ADAL" clId="{1B616BBF-4C22-4B68-BA65-53DC9D83A475}" dt="2025-06-02T13:57:28.683" v="121" actId="165"/>
          <ac:spMkLst>
            <pc:docMk/>
            <pc:sldMk cId="3757376215" sldId="2147198652"/>
            <ac:spMk id="27" creationId="{9A084026-8BC3-A6D1-71BE-FE7920446D3F}"/>
          </ac:spMkLst>
        </pc:spChg>
        <pc:spChg chg="del mod">
          <ac:chgData name="Tilde Hagelin" userId="4ef35cfe-9b84-4e8e-a352-a9a7e83493e0" providerId="ADAL" clId="{1B616BBF-4C22-4B68-BA65-53DC9D83A475}" dt="2025-06-02T14:01:31.784" v="183" actId="478"/>
          <ac:spMkLst>
            <pc:docMk/>
            <pc:sldMk cId="3757376215" sldId="2147198652"/>
            <ac:spMk id="31" creationId="{C447EA1F-9B55-D281-7C46-DAC569AEE5F7}"/>
          </ac:spMkLst>
        </pc:spChg>
        <pc:spChg chg="mod topLvl">
          <ac:chgData name="Tilde Hagelin" userId="4ef35cfe-9b84-4e8e-a352-a9a7e83493e0" providerId="ADAL" clId="{1B616BBF-4C22-4B68-BA65-53DC9D83A475}" dt="2025-06-02T13:57:28.683" v="121" actId="165"/>
          <ac:spMkLst>
            <pc:docMk/>
            <pc:sldMk cId="3757376215" sldId="2147198652"/>
            <ac:spMk id="32" creationId="{0AB1DB69-0A67-2807-65FB-6219BFC6CFC7}"/>
          </ac:spMkLst>
        </pc:spChg>
        <pc:spChg chg="add mod">
          <ac:chgData name="Tilde Hagelin" userId="4ef35cfe-9b84-4e8e-a352-a9a7e83493e0" providerId="ADAL" clId="{1B616BBF-4C22-4B68-BA65-53DC9D83A475}" dt="2025-06-02T13:58:08.266" v="129"/>
          <ac:spMkLst>
            <pc:docMk/>
            <pc:sldMk cId="3757376215" sldId="2147198652"/>
            <ac:spMk id="34" creationId="{6B4D09D4-1832-F4A8-FC2F-E21C913BA947}"/>
          </ac:spMkLst>
        </pc:spChg>
        <pc:spChg chg="add mod">
          <ac:chgData name="Tilde Hagelin" userId="4ef35cfe-9b84-4e8e-a352-a9a7e83493e0" providerId="ADAL" clId="{1B616BBF-4C22-4B68-BA65-53DC9D83A475}" dt="2025-06-02T13:58:08.266" v="131"/>
          <ac:spMkLst>
            <pc:docMk/>
            <pc:sldMk cId="3757376215" sldId="2147198652"/>
            <ac:spMk id="35" creationId="{8EB3FB0B-AAFB-8764-A999-ED18443BFF8D}"/>
          </ac:spMkLst>
        </pc:spChg>
        <pc:spChg chg="add del mod">
          <ac:chgData name="Tilde Hagelin" userId="4ef35cfe-9b84-4e8e-a352-a9a7e83493e0" providerId="ADAL" clId="{1B616BBF-4C22-4B68-BA65-53DC9D83A475}" dt="2025-06-02T14:01:31.784" v="183" actId="478"/>
          <ac:spMkLst>
            <pc:docMk/>
            <pc:sldMk cId="3757376215" sldId="2147198652"/>
            <ac:spMk id="36" creationId="{C3512C35-ED18-5209-CD46-FA975B992339}"/>
          </ac:spMkLst>
        </pc:spChg>
        <pc:spChg chg="mod">
          <ac:chgData name="Tilde Hagelin" userId="4ef35cfe-9b84-4e8e-a352-a9a7e83493e0" providerId="ADAL" clId="{1B616BBF-4C22-4B68-BA65-53DC9D83A475}" dt="2025-06-02T13:58:18.898" v="147"/>
          <ac:spMkLst>
            <pc:docMk/>
            <pc:sldMk cId="3757376215" sldId="2147198652"/>
            <ac:spMk id="43" creationId="{40125D86-7D66-994E-FB34-D10E70AACDCC}"/>
          </ac:spMkLst>
        </pc:spChg>
        <pc:spChg chg="del mod">
          <ac:chgData name="Tilde Hagelin" userId="4ef35cfe-9b84-4e8e-a352-a9a7e83493e0" providerId="ADAL" clId="{1B616BBF-4C22-4B68-BA65-53DC9D83A475}" dt="2025-06-02T14:01:31.784" v="183" actId="478"/>
          <ac:spMkLst>
            <pc:docMk/>
            <pc:sldMk cId="3757376215" sldId="2147198652"/>
            <ac:spMk id="44" creationId="{18BA38F6-2E95-377A-08F0-D3D50D1413D9}"/>
          </ac:spMkLst>
        </pc:spChg>
        <pc:spChg chg="mod">
          <ac:chgData name="Tilde Hagelin" userId="4ef35cfe-9b84-4e8e-a352-a9a7e83493e0" providerId="ADAL" clId="{1B616BBF-4C22-4B68-BA65-53DC9D83A475}" dt="2025-06-02T13:42:27.600" v="82" actId="14100"/>
          <ac:spMkLst>
            <pc:docMk/>
            <pc:sldMk cId="3757376215" sldId="2147198652"/>
            <ac:spMk id="47" creationId="{6D238785-0FC2-B862-2ECD-4E1E6ED72C5A}"/>
          </ac:spMkLst>
        </pc:spChg>
        <pc:spChg chg="del mod topLvl">
          <ac:chgData name="Tilde Hagelin" userId="4ef35cfe-9b84-4e8e-a352-a9a7e83493e0" providerId="ADAL" clId="{1B616BBF-4C22-4B68-BA65-53DC9D83A475}" dt="2025-06-02T14:01:31.784" v="183" actId="478"/>
          <ac:spMkLst>
            <pc:docMk/>
            <pc:sldMk cId="3757376215" sldId="2147198652"/>
            <ac:spMk id="48" creationId="{2631772C-D1B3-5071-1D39-B0470C070F3B}"/>
          </ac:spMkLst>
        </pc:spChg>
        <pc:spChg chg="del">
          <ac:chgData name="Tilde Hagelin" userId="4ef35cfe-9b84-4e8e-a352-a9a7e83493e0" providerId="ADAL" clId="{1B616BBF-4C22-4B68-BA65-53DC9D83A475}" dt="2025-06-02T14:01:31.784" v="183" actId="478"/>
          <ac:spMkLst>
            <pc:docMk/>
            <pc:sldMk cId="3757376215" sldId="2147198652"/>
            <ac:spMk id="52" creationId="{E71EF9D1-2C62-F0C5-5F02-B220C02C93D6}"/>
          </ac:spMkLst>
        </pc:spChg>
        <pc:spChg chg="mod topLvl">
          <ac:chgData name="Tilde Hagelin" userId="4ef35cfe-9b84-4e8e-a352-a9a7e83493e0" providerId="ADAL" clId="{1B616BBF-4C22-4B68-BA65-53DC9D83A475}" dt="2025-06-02T13:57:28.683" v="121" actId="165"/>
          <ac:spMkLst>
            <pc:docMk/>
            <pc:sldMk cId="3757376215" sldId="2147198652"/>
            <ac:spMk id="53" creationId="{866DABE4-ED7B-7BB9-FD22-20B772F9FBE3}"/>
          </ac:spMkLst>
        </pc:spChg>
        <pc:spChg chg="mod topLvl">
          <ac:chgData name="Tilde Hagelin" userId="4ef35cfe-9b84-4e8e-a352-a9a7e83493e0" providerId="ADAL" clId="{1B616BBF-4C22-4B68-BA65-53DC9D83A475}" dt="2025-06-02T13:57:28.683" v="121" actId="165"/>
          <ac:spMkLst>
            <pc:docMk/>
            <pc:sldMk cId="3757376215" sldId="2147198652"/>
            <ac:spMk id="55" creationId="{9BFFDB48-11A3-207A-B93E-57D8729B0285}"/>
          </ac:spMkLst>
        </pc:spChg>
        <pc:spChg chg="mod topLvl">
          <ac:chgData name="Tilde Hagelin" userId="4ef35cfe-9b84-4e8e-a352-a9a7e83493e0" providerId="ADAL" clId="{1B616BBF-4C22-4B68-BA65-53DC9D83A475}" dt="2025-06-02T13:58:18.889" v="141"/>
          <ac:spMkLst>
            <pc:docMk/>
            <pc:sldMk cId="3757376215" sldId="2147198652"/>
            <ac:spMk id="62" creationId="{FB8EA828-6636-C20F-B75F-3BE2BB91B5D0}"/>
          </ac:spMkLst>
        </pc:spChg>
        <pc:spChg chg="mod topLvl">
          <ac:chgData name="Tilde Hagelin" userId="4ef35cfe-9b84-4e8e-a352-a9a7e83493e0" providerId="ADAL" clId="{1B616BBF-4C22-4B68-BA65-53DC9D83A475}" dt="2025-06-02T13:57:39.156" v="122" actId="165"/>
          <ac:spMkLst>
            <pc:docMk/>
            <pc:sldMk cId="3757376215" sldId="2147198652"/>
            <ac:spMk id="65" creationId="{D3FD9213-4072-996E-8725-73AC4F64D85C}"/>
          </ac:spMkLst>
        </pc:spChg>
        <pc:grpChg chg="del mod">
          <ac:chgData name="Tilde Hagelin" userId="4ef35cfe-9b84-4e8e-a352-a9a7e83493e0" providerId="ADAL" clId="{1B616BBF-4C22-4B68-BA65-53DC9D83A475}" dt="2025-06-02T13:57:39.156" v="122" actId="165"/>
          <ac:grpSpMkLst>
            <pc:docMk/>
            <pc:sldMk cId="3757376215" sldId="2147198652"/>
            <ac:grpSpMk id="10" creationId="{AFEF9CA6-83AD-9558-13BF-C815CF277E73}"/>
          </ac:grpSpMkLst>
        </pc:grpChg>
        <pc:grpChg chg="add mod">
          <ac:chgData name="Tilde Hagelin" userId="4ef35cfe-9b84-4e8e-a352-a9a7e83493e0" providerId="ADAL" clId="{1B616BBF-4C22-4B68-BA65-53DC9D83A475}" dt="2025-06-02T14:26:46.978" v="413" actId="1037"/>
          <ac:grpSpMkLst>
            <pc:docMk/>
            <pc:sldMk cId="3757376215" sldId="2147198652"/>
            <ac:grpSpMk id="39" creationId="{C8E34715-F95C-CAD9-956D-979BDEB48F93}"/>
          </ac:grpSpMkLst>
        </pc:grpChg>
        <pc:graphicFrameChg chg="mod modGraphic">
          <ac:chgData name="Tilde Hagelin" userId="4ef35cfe-9b84-4e8e-a352-a9a7e83493e0" providerId="ADAL" clId="{1B616BBF-4C22-4B68-BA65-53DC9D83A475}" dt="2025-06-02T13:57:13.614" v="120" actId="404"/>
          <ac:graphicFrameMkLst>
            <pc:docMk/>
            <pc:sldMk cId="3757376215" sldId="2147198652"/>
            <ac:graphicFrameMk id="5" creationId="{0570D39E-98A3-405C-B7C5-0B9007AAA567}"/>
          </ac:graphicFrameMkLst>
        </pc:graphicFrameChg>
        <pc:picChg chg="add mod">
          <ac:chgData name="Tilde Hagelin" userId="4ef35cfe-9b84-4e8e-a352-a9a7e83493e0" providerId="ADAL" clId="{1B616BBF-4C22-4B68-BA65-53DC9D83A475}" dt="2025-06-02T14:26:35.903" v="409"/>
          <ac:picMkLst>
            <pc:docMk/>
            <pc:sldMk cId="3757376215" sldId="2147198652"/>
            <ac:picMk id="38" creationId="{E7685933-8C9C-89A6-4BBA-3EDB205BBF66}"/>
          </ac:picMkLst>
        </pc:picChg>
        <pc:picChg chg="mod topLvl">
          <ac:chgData name="Tilde Hagelin" userId="4ef35cfe-9b84-4e8e-a352-a9a7e83493e0" providerId="ADAL" clId="{1B616BBF-4C22-4B68-BA65-53DC9D83A475}" dt="2025-06-02T13:58:18.886" v="139"/>
          <ac:picMkLst>
            <pc:docMk/>
            <pc:sldMk cId="3757376215" sldId="2147198652"/>
            <ac:picMk id="58" creationId="{2647C3D6-7AC7-497C-38ED-6D6448005DA9}"/>
          </ac:picMkLst>
        </pc:picChg>
        <pc:picChg chg="mod">
          <ac:chgData name="Tilde Hagelin" userId="4ef35cfe-9b84-4e8e-a352-a9a7e83493e0" providerId="ADAL" clId="{1B616BBF-4C22-4B68-BA65-53DC9D83A475}" dt="2025-06-02T13:58:08.270" v="137"/>
          <ac:picMkLst>
            <pc:docMk/>
            <pc:sldMk cId="3757376215" sldId="2147198652"/>
            <ac:picMk id="59" creationId="{B6EE5DB5-B3B8-3A97-96FA-2B7D398B7145}"/>
          </ac:picMkLst>
        </pc:picChg>
        <pc:picChg chg="mod">
          <ac:chgData name="Tilde Hagelin" userId="4ef35cfe-9b84-4e8e-a352-a9a7e83493e0" providerId="ADAL" clId="{1B616BBF-4C22-4B68-BA65-53DC9D83A475}" dt="2025-06-02T13:58:18.901" v="149"/>
          <ac:picMkLst>
            <pc:docMk/>
            <pc:sldMk cId="3757376215" sldId="2147198652"/>
            <ac:picMk id="60" creationId="{FE6B979D-8DC7-E7AB-2697-69986A94B307}"/>
          </ac:picMkLst>
        </pc:picChg>
        <pc:picChg chg="mod topLvl">
          <ac:chgData name="Tilde Hagelin" userId="4ef35cfe-9b84-4e8e-a352-a9a7e83493e0" providerId="ADAL" clId="{1B616BBF-4C22-4B68-BA65-53DC9D83A475}" dt="2025-06-02T13:57:39.156" v="122" actId="165"/>
          <ac:picMkLst>
            <pc:docMk/>
            <pc:sldMk cId="3757376215" sldId="2147198652"/>
            <ac:picMk id="63" creationId="{BB18F773-BB1C-D445-E603-7BE79E3760BE}"/>
          </ac:picMkLst>
        </pc:picChg>
        <pc:picChg chg="mod topLvl">
          <ac:chgData name="Tilde Hagelin" userId="4ef35cfe-9b84-4e8e-a352-a9a7e83493e0" providerId="ADAL" clId="{1B616BBF-4C22-4B68-BA65-53DC9D83A475}" dt="2025-06-02T13:57:39.156" v="122" actId="165"/>
          <ac:picMkLst>
            <pc:docMk/>
            <pc:sldMk cId="3757376215" sldId="2147198652"/>
            <ac:picMk id="70" creationId="{AD159FA6-B86E-7714-C0D7-616EDE6327E5}"/>
          </ac:picMkLst>
        </pc:picChg>
        <pc:picChg chg="mod topLvl">
          <ac:chgData name="Tilde Hagelin" userId="4ef35cfe-9b84-4e8e-a352-a9a7e83493e0" providerId="ADAL" clId="{1B616BBF-4C22-4B68-BA65-53DC9D83A475}" dt="2025-06-02T13:57:39.156" v="122" actId="165"/>
          <ac:picMkLst>
            <pc:docMk/>
            <pc:sldMk cId="3757376215" sldId="2147198652"/>
            <ac:picMk id="72" creationId="{CF458FD7-036C-C308-B8B9-2CCA692E63EF}"/>
          </ac:picMkLst>
        </pc:picChg>
        <pc:picChg chg="mod">
          <ac:chgData name="Tilde Hagelin" userId="4ef35cfe-9b84-4e8e-a352-a9a7e83493e0" providerId="ADAL" clId="{1B616BBF-4C22-4B68-BA65-53DC9D83A475}" dt="2025-06-02T13:58:52.082" v="177"/>
          <ac:picMkLst>
            <pc:docMk/>
            <pc:sldMk cId="3757376215" sldId="2147198652"/>
            <ac:picMk id="76" creationId="{327444AA-466C-C52E-D681-B761A7E3B6A0}"/>
          </ac:picMkLst>
        </pc:picChg>
        <pc:picChg chg="mod">
          <ac:chgData name="Tilde Hagelin" userId="4ef35cfe-9b84-4e8e-a352-a9a7e83493e0" providerId="ADAL" clId="{1B616BBF-4C22-4B68-BA65-53DC9D83A475}" dt="2025-06-02T13:58:52.076" v="175"/>
          <ac:picMkLst>
            <pc:docMk/>
            <pc:sldMk cId="3757376215" sldId="2147198652"/>
            <ac:picMk id="77" creationId="{FBAC5646-AE20-1F38-D96B-E749947D42CE}"/>
          </ac:picMkLst>
        </pc:picChg>
        <pc:picChg chg="mod">
          <ac:chgData name="Tilde Hagelin" userId="4ef35cfe-9b84-4e8e-a352-a9a7e83493e0" providerId="ADAL" clId="{1B616BBF-4C22-4B68-BA65-53DC9D83A475}" dt="2025-06-02T13:58:52.071" v="171"/>
          <ac:picMkLst>
            <pc:docMk/>
            <pc:sldMk cId="3757376215" sldId="2147198652"/>
            <ac:picMk id="78" creationId="{1E23470D-82DF-649D-8133-F6A96DDF7DB0}"/>
          </ac:picMkLst>
        </pc:picChg>
        <pc:picChg chg="mod">
          <ac:chgData name="Tilde Hagelin" userId="4ef35cfe-9b84-4e8e-a352-a9a7e83493e0" providerId="ADAL" clId="{1B616BBF-4C22-4B68-BA65-53DC9D83A475}" dt="2025-06-02T14:26:40.554" v="410" actId="164"/>
          <ac:picMkLst>
            <pc:docMk/>
            <pc:sldMk cId="3757376215" sldId="2147198652"/>
            <ac:picMk id="80" creationId="{B8E0C8DA-A836-025B-CCC9-BA935333E4F8}"/>
          </ac:picMkLst>
        </pc:picChg>
      </pc:sldChg>
      <pc:sldChg chg="modSp mod">
        <pc:chgData name="Tilde Hagelin" userId="4ef35cfe-9b84-4e8e-a352-a9a7e83493e0" providerId="ADAL" clId="{1B616BBF-4C22-4B68-BA65-53DC9D83A475}" dt="2025-06-02T14:23:44.709" v="384" actId="403"/>
        <pc:sldMkLst>
          <pc:docMk/>
          <pc:sldMk cId="3187736187" sldId="2147198654"/>
        </pc:sldMkLst>
        <pc:spChg chg="mod">
          <ac:chgData name="Tilde Hagelin" userId="4ef35cfe-9b84-4e8e-a352-a9a7e83493e0" providerId="ADAL" clId="{1B616BBF-4C22-4B68-BA65-53DC9D83A475}" dt="2025-06-02T14:23:41.446" v="383" actId="255"/>
          <ac:spMkLst>
            <pc:docMk/>
            <pc:sldMk cId="3187736187" sldId="2147198654"/>
            <ac:spMk id="40" creationId="{8BD2F02E-69FA-39BE-31FB-A03C78B84219}"/>
          </ac:spMkLst>
        </pc:spChg>
        <pc:spChg chg="mod">
          <ac:chgData name="Tilde Hagelin" userId="4ef35cfe-9b84-4e8e-a352-a9a7e83493e0" providerId="ADAL" clId="{1B616BBF-4C22-4B68-BA65-53DC9D83A475}" dt="2025-06-02T14:23:44.709" v="384" actId="403"/>
          <ac:spMkLst>
            <pc:docMk/>
            <pc:sldMk cId="3187736187" sldId="2147198654"/>
            <ac:spMk id="41" creationId="{7D0C1BF0-28A5-7E7F-E135-9523D026C715}"/>
          </ac:spMkLst>
        </pc:spChg>
      </pc:sldChg>
      <pc:sldChg chg="addSp delSp modSp mod">
        <pc:chgData name="Tilde Hagelin" userId="4ef35cfe-9b84-4e8e-a352-a9a7e83493e0" providerId="ADAL" clId="{1B616BBF-4C22-4B68-BA65-53DC9D83A475}" dt="2025-06-02T14:24:28.651" v="391" actId="403"/>
        <pc:sldMkLst>
          <pc:docMk/>
          <pc:sldMk cId="3619305794" sldId="2147198655"/>
        </pc:sldMkLst>
        <pc:spChg chg="mod">
          <ac:chgData name="Tilde Hagelin" userId="4ef35cfe-9b84-4e8e-a352-a9a7e83493e0" providerId="ADAL" clId="{1B616BBF-4C22-4B68-BA65-53DC9D83A475}" dt="2025-06-02T14:24:28.651" v="391" actId="403"/>
          <ac:spMkLst>
            <pc:docMk/>
            <pc:sldMk cId="3619305794" sldId="2147198655"/>
            <ac:spMk id="2" creationId="{56380598-BCBE-A218-7850-4C02E52849B1}"/>
          </ac:spMkLst>
        </pc:spChg>
        <pc:spChg chg="add del mod">
          <ac:chgData name="Tilde Hagelin" userId="4ef35cfe-9b84-4e8e-a352-a9a7e83493e0" providerId="ADAL" clId="{1B616BBF-4C22-4B68-BA65-53DC9D83A475}" dt="2025-06-02T14:24:28.651" v="391" actId="403"/>
          <ac:spMkLst>
            <pc:docMk/>
            <pc:sldMk cId="3619305794" sldId="2147198655"/>
            <ac:spMk id="27" creationId="{3F029D75-20BE-07F3-18E5-2B548D785526}"/>
          </ac:spMkLst>
        </pc:spChg>
      </pc:sldChg>
      <pc:sldChg chg="modSp mod">
        <pc:chgData name="Tilde Hagelin" userId="4ef35cfe-9b84-4e8e-a352-a9a7e83493e0" providerId="ADAL" clId="{1B616BBF-4C22-4B68-BA65-53DC9D83A475}" dt="2025-06-02T14:24:42.322" v="393" actId="403"/>
        <pc:sldMkLst>
          <pc:docMk/>
          <pc:sldMk cId="258430126" sldId="2147198657"/>
        </pc:sldMkLst>
        <pc:spChg chg="mod">
          <ac:chgData name="Tilde Hagelin" userId="4ef35cfe-9b84-4e8e-a352-a9a7e83493e0" providerId="ADAL" clId="{1B616BBF-4C22-4B68-BA65-53DC9D83A475}" dt="2025-06-02T14:24:42.322" v="393" actId="403"/>
          <ac:spMkLst>
            <pc:docMk/>
            <pc:sldMk cId="258430126" sldId="2147198657"/>
            <ac:spMk id="4" creationId="{C29E5DC2-D343-A3D6-E47F-048069FB67CA}"/>
          </ac:spMkLst>
        </pc:spChg>
      </pc:sldChg>
      <pc:sldChg chg="modSp mod">
        <pc:chgData name="Tilde Hagelin" userId="4ef35cfe-9b84-4e8e-a352-a9a7e83493e0" providerId="ADAL" clId="{1B616BBF-4C22-4B68-BA65-53DC9D83A475}" dt="2025-06-02T14:24:56.801" v="395" actId="403"/>
        <pc:sldMkLst>
          <pc:docMk/>
          <pc:sldMk cId="2155923947" sldId="2147198658"/>
        </pc:sldMkLst>
        <pc:spChg chg="mod">
          <ac:chgData name="Tilde Hagelin" userId="4ef35cfe-9b84-4e8e-a352-a9a7e83493e0" providerId="ADAL" clId="{1B616BBF-4C22-4B68-BA65-53DC9D83A475}" dt="2025-06-02T14:24:56.801" v="395" actId="403"/>
          <ac:spMkLst>
            <pc:docMk/>
            <pc:sldMk cId="2155923947" sldId="2147198658"/>
            <ac:spMk id="9" creationId="{D24B0FA2-B49D-1437-3845-D3F3EE91C79A}"/>
          </ac:spMkLst>
        </pc:spChg>
        <pc:spChg chg="mod">
          <ac:chgData name="Tilde Hagelin" userId="4ef35cfe-9b84-4e8e-a352-a9a7e83493e0" providerId="ADAL" clId="{1B616BBF-4C22-4B68-BA65-53DC9D83A475}" dt="2025-06-02T14:24:56.801" v="395" actId="403"/>
          <ac:spMkLst>
            <pc:docMk/>
            <pc:sldMk cId="2155923947" sldId="2147198658"/>
            <ac:spMk id="27" creationId="{46D9B022-7300-5F3D-B7CB-4544B9CE5B81}"/>
          </ac:spMkLst>
        </pc:spChg>
      </pc:sldChg>
      <pc:sldChg chg="modSp mod">
        <pc:chgData name="Tilde Hagelin" userId="4ef35cfe-9b84-4e8e-a352-a9a7e83493e0" providerId="ADAL" clId="{1B616BBF-4C22-4B68-BA65-53DC9D83A475}" dt="2025-06-02T14:25:15.067" v="398" actId="403"/>
        <pc:sldMkLst>
          <pc:docMk/>
          <pc:sldMk cId="3412341127" sldId="2147198659"/>
        </pc:sldMkLst>
        <pc:spChg chg="mod">
          <ac:chgData name="Tilde Hagelin" userId="4ef35cfe-9b84-4e8e-a352-a9a7e83493e0" providerId="ADAL" clId="{1B616BBF-4C22-4B68-BA65-53DC9D83A475}" dt="2025-06-02T14:25:11.750" v="397" actId="403"/>
          <ac:spMkLst>
            <pc:docMk/>
            <pc:sldMk cId="3412341127" sldId="2147198659"/>
            <ac:spMk id="24" creationId="{BA067EA9-D5EF-F510-36B5-A880B00305E7}"/>
          </ac:spMkLst>
        </pc:spChg>
        <pc:spChg chg="mod">
          <ac:chgData name="Tilde Hagelin" userId="4ef35cfe-9b84-4e8e-a352-a9a7e83493e0" providerId="ADAL" clId="{1B616BBF-4C22-4B68-BA65-53DC9D83A475}" dt="2025-06-02T14:25:15.067" v="398" actId="403"/>
          <ac:spMkLst>
            <pc:docMk/>
            <pc:sldMk cId="3412341127" sldId="2147198659"/>
            <ac:spMk id="25" creationId="{5D980592-4744-38F2-2E7B-5A80D59D415E}"/>
          </ac:spMkLst>
        </pc:spChg>
      </pc:sldChg>
      <pc:sldChg chg="modSp mod">
        <pc:chgData name="Tilde Hagelin" userId="4ef35cfe-9b84-4e8e-a352-a9a7e83493e0" providerId="ADAL" clId="{1B616BBF-4C22-4B68-BA65-53DC9D83A475}" dt="2025-06-02T14:25:30.116" v="400" actId="403"/>
        <pc:sldMkLst>
          <pc:docMk/>
          <pc:sldMk cId="3195457964" sldId="2147198660"/>
        </pc:sldMkLst>
        <pc:spChg chg="mod">
          <ac:chgData name="Tilde Hagelin" userId="4ef35cfe-9b84-4e8e-a352-a9a7e83493e0" providerId="ADAL" clId="{1B616BBF-4C22-4B68-BA65-53DC9D83A475}" dt="2025-06-02T14:25:30.116" v="400" actId="403"/>
          <ac:spMkLst>
            <pc:docMk/>
            <pc:sldMk cId="3195457964" sldId="2147198660"/>
            <ac:spMk id="32" creationId="{4FC885FB-F12C-C493-F731-D629D1F98E54}"/>
          </ac:spMkLst>
        </pc:spChg>
      </pc:sldChg>
      <pc:sldChg chg="modSp mod">
        <pc:chgData name="Tilde Hagelin" userId="4ef35cfe-9b84-4e8e-a352-a9a7e83493e0" providerId="ADAL" clId="{1B616BBF-4C22-4B68-BA65-53DC9D83A475}" dt="2025-06-02T14:25:44.094" v="402" actId="403"/>
        <pc:sldMkLst>
          <pc:docMk/>
          <pc:sldMk cId="3153632976" sldId="2147198661"/>
        </pc:sldMkLst>
        <pc:spChg chg="mod">
          <ac:chgData name="Tilde Hagelin" userId="4ef35cfe-9b84-4e8e-a352-a9a7e83493e0" providerId="ADAL" clId="{1B616BBF-4C22-4B68-BA65-53DC9D83A475}" dt="2025-06-02T14:25:44.094" v="402" actId="403"/>
          <ac:spMkLst>
            <pc:docMk/>
            <pc:sldMk cId="3153632976" sldId="2147198661"/>
            <ac:spMk id="2" creationId="{B4A63DB6-2519-DB34-A695-14B31DC0BC91}"/>
          </ac:spMkLst>
        </pc:spChg>
        <pc:spChg chg="mod">
          <ac:chgData name="Tilde Hagelin" userId="4ef35cfe-9b84-4e8e-a352-a9a7e83493e0" providerId="ADAL" clId="{1B616BBF-4C22-4B68-BA65-53DC9D83A475}" dt="2025-06-02T14:25:44.094" v="402" actId="403"/>
          <ac:spMkLst>
            <pc:docMk/>
            <pc:sldMk cId="3153632976" sldId="2147198661"/>
            <ac:spMk id="18" creationId="{05A8E525-8558-072D-FA6F-449A110CBE51}"/>
          </ac:spMkLst>
        </pc:spChg>
      </pc:sldChg>
      <pc:sldChg chg="modSp mod">
        <pc:chgData name="Tilde Hagelin" userId="4ef35cfe-9b84-4e8e-a352-a9a7e83493e0" providerId="ADAL" clId="{1B616BBF-4C22-4B68-BA65-53DC9D83A475}" dt="2025-06-02T14:26:08.715" v="405" actId="403"/>
        <pc:sldMkLst>
          <pc:docMk/>
          <pc:sldMk cId="1559473981" sldId="2147198662"/>
        </pc:sldMkLst>
        <pc:spChg chg="mod">
          <ac:chgData name="Tilde Hagelin" userId="4ef35cfe-9b84-4e8e-a352-a9a7e83493e0" providerId="ADAL" clId="{1B616BBF-4C22-4B68-BA65-53DC9D83A475}" dt="2025-06-02T14:26:08.715" v="405" actId="403"/>
          <ac:spMkLst>
            <pc:docMk/>
            <pc:sldMk cId="1559473981" sldId="2147198662"/>
            <ac:spMk id="9" creationId="{F301A61B-2682-31EF-F9E0-98784523843C}"/>
          </ac:spMkLst>
        </pc:spChg>
        <pc:spChg chg="mod">
          <ac:chgData name="Tilde Hagelin" userId="4ef35cfe-9b84-4e8e-a352-a9a7e83493e0" providerId="ADAL" clId="{1B616BBF-4C22-4B68-BA65-53DC9D83A475}" dt="2025-06-02T14:26:08.715" v="405" actId="403"/>
          <ac:spMkLst>
            <pc:docMk/>
            <pc:sldMk cId="1559473981" sldId="2147198662"/>
            <ac:spMk id="25" creationId="{E3014CE1-B0BE-AE50-F441-8406F8F13280}"/>
          </ac:spMkLst>
        </pc:spChg>
      </pc:sldChg>
      <pc:sldChg chg="addSp delSp modSp add mod">
        <pc:chgData name="Tilde Hagelin" userId="4ef35cfe-9b84-4e8e-a352-a9a7e83493e0" providerId="ADAL" clId="{1B616BBF-4C22-4B68-BA65-53DC9D83A475}" dt="2025-06-02T14:27:22.054" v="439"/>
        <pc:sldMkLst>
          <pc:docMk/>
          <pc:sldMk cId="1744374549" sldId="2147198663"/>
        </pc:sldMkLst>
        <pc:spChg chg="mod">
          <ac:chgData name="Tilde Hagelin" userId="4ef35cfe-9b84-4e8e-a352-a9a7e83493e0" providerId="ADAL" clId="{1B616BBF-4C22-4B68-BA65-53DC9D83A475}" dt="2025-06-02T14:27:18.469" v="437"/>
          <ac:spMkLst>
            <pc:docMk/>
            <pc:sldMk cId="1744374549" sldId="2147198663"/>
            <ac:spMk id="2" creationId="{C20ECB4A-38D3-90BC-5ADD-33D7BE4FA5A1}"/>
          </ac:spMkLst>
        </pc:spChg>
        <pc:spChg chg="del">
          <ac:chgData name="Tilde Hagelin" userId="4ef35cfe-9b84-4e8e-a352-a9a7e83493e0" providerId="ADAL" clId="{1B616BBF-4C22-4B68-BA65-53DC9D83A475}" dt="2025-06-02T14:17:38.397" v="320" actId="478"/>
          <ac:spMkLst>
            <pc:docMk/>
            <pc:sldMk cId="1744374549" sldId="2147198663"/>
            <ac:spMk id="4" creationId="{6FF12C82-A7EE-2190-62DD-879B3020AE53}"/>
          </ac:spMkLst>
        </pc:spChg>
        <pc:spChg chg="del">
          <ac:chgData name="Tilde Hagelin" userId="4ef35cfe-9b84-4e8e-a352-a9a7e83493e0" providerId="ADAL" clId="{1B616BBF-4C22-4B68-BA65-53DC9D83A475}" dt="2025-06-02T14:16:05.790" v="307" actId="478"/>
          <ac:spMkLst>
            <pc:docMk/>
            <pc:sldMk cId="1744374549" sldId="2147198663"/>
            <ac:spMk id="6" creationId="{8BB4D3A9-A829-E51D-7967-2225E15F4B02}"/>
          </ac:spMkLst>
        </pc:spChg>
        <pc:spChg chg="mod">
          <ac:chgData name="Tilde Hagelin" userId="4ef35cfe-9b84-4e8e-a352-a9a7e83493e0" providerId="ADAL" clId="{1B616BBF-4C22-4B68-BA65-53DC9D83A475}" dt="2025-06-02T14:27:18.469" v="437"/>
          <ac:spMkLst>
            <pc:docMk/>
            <pc:sldMk cId="1744374549" sldId="2147198663"/>
            <ac:spMk id="7" creationId="{8C0AC471-8BE4-9E4B-024A-54DD5C9A84E7}"/>
          </ac:spMkLst>
        </pc:spChg>
        <pc:spChg chg="mod">
          <ac:chgData name="Tilde Hagelin" userId="4ef35cfe-9b84-4e8e-a352-a9a7e83493e0" providerId="ADAL" clId="{1B616BBF-4C22-4B68-BA65-53DC9D83A475}" dt="2025-06-02T14:27:18.469" v="437"/>
          <ac:spMkLst>
            <pc:docMk/>
            <pc:sldMk cId="1744374549" sldId="2147198663"/>
            <ac:spMk id="8" creationId="{55966E43-B8CB-0596-38B9-66452C379796}"/>
          </ac:spMkLst>
        </pc:spChg>
        <pc:spChg chg="del">
          <ac:chgData name="Tilde Hagelin" userId="4ef35cfe-9b84-4e8e-a352-a9a7e83493e0" providerId="ADAL" clId="{1B616BBF-4C22-4B68-BA65-53DC9D83A475}" dt="2025-06-02T14:17:54.054" v="325" actId="478"/>
          <ac:spMkLst>
            <pc:docMk/>
            <pc:sldMk cId="1744374549" sldId="2147198663"/>
            <ac:spMk id="9" creationId="{1ACC83FD-6F49-F718-7F20-844339118F9C}"/>
          </ac:spMkLst>
        </pc:spChg>
        <pc:spChg chg="mod">
          <ac:chgData name="Tilde Hagelin" userId="4ef35cfe-9b84-4e8e-a352-a9a7e83493e0" providerId="ADAL" clId="{1B616BBF-4C22-4B68-BA65-53DC9D83A475}" dt="2025-06-02T14:27:18.469" v="437"/>
          <ac:spMkLst>
            <pc:docMk/>
            <pc:sldMk cId="1744374549" sldId="2147198663"/>
            <ac:spMk id="11" creationId="{72409B59-815E-C94E-1C6D-D27113EECD53}"/>
          </ac:spMkLst>
        </pc:spChg>
        <pc:spChg chg="add mod">
          <ac:chgData name="Tilde Hagelin" userId="4ef35cfe-9b84-4e8e-a352-a9a7e83493e0" providerId="ADAL" clId="{1B616BBF-4C22-4B68-BA65-53DC9D83A475}" dt="2025-06-02T14:27:18.469" v="437"/>
          <ac:spMkLst>
            <pc:docMk/>
            <pc:sldMk cId="1744374549" sldId="2147198663"/>
            <ac:spMk id="12" creationId="{15C4194E-CD67-1A12-C3B4-2A19A5A9BC46}"/>
          </ac:spMkLst>
        </pc:spChg>
        <pc:spChg chg="add mod">
          <ac:chgData name="Tilde Hagelin" userId="4ef35cfe-9b84-4e8e-a352-a9a7e83493e0" providerId="ADAL" clId="{1B616BBF-4C22-4B68-BA65-53DC9D83A475}" dt="2025-06-02T14:27:22.054" v="439"/>
          <ac:spMkLst>
            <pc:docMk/>
            <pc:sldMk cId="1744374549" sldId="2147198663"/>
            <ac:spMk id="13" creationId="{C23B77E5-16C7-DFFF-28C2-624211AF8CC9}"/>
          </ac:spMkLst>
        </pc:spChg>
        <pc:picChg chg="mod">
          <ac:chgData name="Tilde Hagelin" userId="4ef35cfe-9b84-4e8e-a352-a9a7e83493e0" providerId="ADAL" clId="{1B616BBF-4C22-4B68-BA65-53DC9D83A475}" dt="2025-06-02T14:27:18.469" v="437"/>
          <ac:picMkLst>
            <pc:docMk/>
            <pc:sldMk cId="1744374549" sldId="2147198663"/>
            <ac:picMk id="10" creationId="{5D0B76B6-7AC4-40E0-17C7-FF9768379EEC}"/>
          </ac:picMkLst>
        </pc:picChg>
      </pc:sldChg>
      <pc:sldChg chg="new del">
        <pc:chgData name="Tilde Hagelin" userId="4ef35cfe-9b84-4e8e-a352-a9a7e83493e0" providerId="ADAL" clId="{1B616BBF-4C22-4B68-BA65-53DC9D83A475}" dt="2025-06-02T14:22:24.261" v="380" actId="47"/>
        <pc:sldMkLst>
          <pc:docMk/>
          <pc:sldMk cId="2143718083" sldId="2147198664"/>
        </pc:sldMkLst>
      </pc:sldChg>
      <pc:sldChg chg="new del">
        <pc:chgData name="Tilde Hagelin" userId="4ef35cfe-9b84-4e8e-a352-a9a7e83493e0" providerId="ADAL" clId="{1B616BBF-4C22-4B68-BA65-53DC9D83A475}" dt="2025-06-02T14:22:22.948" v="379" actId="47"/>
        <pc:sldMkLst>
          <pc:docMk/>
          <pc:sldMk cId="4172364794" sldId="2147198665"/>
        </pc:sldMkLst>
      </pc:sldChg>
      <pc:sldChg chg="new del">
        <pc:chgData name="Tilde Hagelin" userId="4ef35cfe-9b84-4e8e-a352-a9a7e83493e0" providerId="ADAL" clId="{1B616BBF-4C22-4B68-BA65-53DC9D83A475}" dt="2025-06-02T14:22:21.087" v="378" actId="47"/>
        <pc:sldMkLst>
          <pc:docMk/>
          <pc:sldMk cId="2837294229" sldId="2147198666"/>
        </pc:sldMkLst>
      </pc:sldChg>
      <pc:sldMasterChg chg="modSldLayout">
        <pc:chgData name="Tilde Hagelin" userId="4ef35cfe-9b84-4e8e-a352-a9a7e83493e0" providerId="ADAL" clId="{1B616BBF-4C22-4B68-BA65-53DC9D83A475}" dt="2025-06-02T14:22:19.484" v="377"/>
        <pc:sldMasterMkLst>
          <pc:docMk/>
          <pc:sldMasterMk cId="2035559284" sldId="2147483660"/>
        </pc:sldMasterMkLst>
        <pc:sldLayoutChg chg="addSp delSp modSp mod">
          <pc:chgData name="Tilde Hagelin" userId="4ef35cfe-9b84-4e8e-a352-a9a7e83493e0" providerId="ADAL" clId="{1B616BBF-4C22-4B68-BA65-53DC9D83A475}" dt="2025-06-02T14:22:19.484" v="377"/>
          <pc:sldLayoutMkLst>
            <pc:docMk/>
            <pc:sldMasterMk cId="2035559284" sldId="2147483660"/>
            <pc:sldLayoutMk cId="2035615424" sldId="2147483669"/>
          </pc:sldLayoutMkLst>
          <pc:spChg chg="add del mod modVis">
            <ac:chgData name="Tilde Hagelin" userId="4ef35cfe-9b84-4e8e-a352-a9a7e83493e0" providerId="ADAL" clId="{1B616BBF-4C22-4B68-BA65-53DC9D83A475}" dt="2025-06-02T14:22:18.435" v="352"/>
            <ac:spMkLst>
              <pc:docMk/>
              <pc:sldMasterMk cId="2035559284" sldId="2147483660"/>
              <pc:sldLayoutMk cId="2035615424" sldId="2147483669"/>
              <ac:spMk id="3" creationId="{BF72318E-9774-592E-4FB2-F21375DCA903}"/>
            </ac:spMkLst>
          </pc:spChg>
          <pc:spChg chg="add del mod modVis">
            <ac:chgData name="Tilde Hagelin" userId="4ef35cfe-9b84-4e8e-a352-a9a7e83493e0" providerId="ADAL" clId="{1B616BBF-4C22-4B68-BA65-53DC9D83A475}" dt="2025-06-02T14:22:19.155" v="361"/>
            <ac:spMkLst>
              <pc:docMk/>
              <pc:sldMasterMk cId="2035559284" sldId="2147483660"/>
              <pc:sldLayoutMk cId="2035615424" sldId="2147483669"/>
              <ac:spMk id="4" creationId="{A5AA8E19-E801-8333-F3CD-A9F13D2E7A97}"/>
            </ac:spMkLst>
          </pc:spChg>
          <pc:spChg chg="add del mod modVis">
            <ac:chgData name="Tilde Hagelin" userId="4ef35cfe-9b84-4e8e-a352-a9a7e83493e0" providerId="ADAL" clId="{1B616BBF-4C22-4B68-BA65-53DC9D83A475}" dt="2025-06-02T14:22:19.464" v="370"/>
            <ac:spMkLst>
              <pc:docMk/>
              <pc:sldMasterMk cId="2035559284" sldId="2147483660"/>
              <pc:sldLayoutMk cId="2035615424" sldId="2147483669"/>
              <ac:spMk id="7" creationId="{F8DE052F-1A77-2C2C-654F-62B09666D95A}"/>
            </ac:spMkLst>
          </pc:spChg>
          <pc:spChg chg="add mod modVis">
            <ac:chgData name="Tilde Hagelin" userId="4ef35cfe-9b84-4e8e-a352-a9a7e83493e0" providerId="ADAL" clId="{1B616BBF-4C22-4B68-BA65-53DC9D83A475}" dt="2025-06-02T14:22:19.484" v="377"/>
            <ac:spMkLst>
              <pc:docMk/>
              <pc:sldMasterMk cId="2035559284" sldId="2147483660"/>
              <pc:sldLayoutMk cId="2035615424" sldId="2147483669"/>
              <ac:spMk id="8" creationId="{C3CE6299-36FF-50AF-7EF4-D9C1C8467127}"/>
            </ac:spMkLst>
          </pc:spChg>
          <pc:spChg chg="del">
            <ac:chgData name="Tilde Hagelin" userId="4ef35cfe-9b84-4e8e-a352-a9a7e83493e0" providerId="ADAL" clId="{1B616BBF-4C22-4B68-BA65-53DC9D83A475}" dt="2025-06-02T14:11:11.858" v="246"/>
            <ac:spMkLst>
              <pc:docMk/>
              <pc:sldMasterMk cId="2035559284" sldId="2147483660"/>
              <pc:sldLayoutMk cId="2035615424" sldId="2147483669"/>
              <ac:spMk id="16" creationId="{4DF2524A-4200-3D32-370B-1DBE9D34EFFA}"/>
            </ac:spMkLst>
          </pc:spChg>
        </pc:sldLayoutChg>
      </pc:sldMasterChg>
    </pc:docChg>
  </pc:docChgLst>
  <pc:docChgLst>
    <pc:chgData name="Tilde Hagelin" userId="4ef35cfe-9b84-4e8e-a352-a9a7e83493e0" providerId="ADAL" clId="{2ED59CE8-D1EF-4CF0-B82A-52B1D55F5409}"/>
    <pc:docChg chg="undo custSel addSld delSld modSld modMainMaster">
      <pc:chgData name="Tilde Hagelin" userId="4ef35cfe-9b84-4e8e-a352-a9a7e83493e0" providerId="ADAL" clId="{2ED59CE8-D1EF-4CF0-B82A-52B1D55F5409}" dt="2025-06-03T11:31:39.099" v="189"/>
      <pc:docMkLst>
        <pc:docMk/>
      </pc:docMkLst>
      <pc:sldChg chg="addSp delSp modSp mod setBg">
        <pc:chgData name="Tilde Hagelin" userId="4ef35cfe-9b84-4e8e-a352-a9a7e83493e0" providerId="ADAL" clId="{2ED59CE8-D1EF-4CF0-B82A-52B1D55F5409}" dt="2025-06-03T11:30:59.743" v="176"/>
        <pc:sldMkLst>
          <pc:docMk/>
          <pc:sldMk cId="3304786663" sldId="2147198580"/>
        </pc:sldMkLst>
        <pc:spChg chg="add del mod">
          <ac:chgData name="Tilde Hagelin" userId="4ef35cfe-9b84-4e8e-a352-a9a7e83493e0" providerId="ADAL" clId="{2ED59CE8-D1EF-4CF0-B82A-52B1D55F5409}" dt="2025-06-03T11:24:49.227" v="87" actId="478"/>
          <ac:spMkLst>
            <pc:docMk/>
            <pc:sldMk cId="3304786663" sldId="2147198580"/>
            <ac:spMk id="9" creationId="{513142FD-A5E3-684D-2C54-FE9AFB987A15}"/>
          </ac:spMkLst>
        </pc:spChg>
        <pc:spChg chg="add mod ord">
          <ac:chgData name="Tilde Hagelin" userId="4ef35cfe-9b84-4e8e-a352-a9a7e83493e0" providerId="ADAL" clId="{2ED59CE8-D1EF-4CF0-B82A-52B1D55F5409}" dt="2025-06-03T11:25:02.303" v="90" actId="14100"/>
          <ac:spMkLst>
            <pc:docMk/>
            <pc:sldMk cId="3304786663" sldId="2147198580"/>
            <ac:spMk id="16" creationId="{9346EB4D-2153-A187-B154-29E337485205}"/>
          </ac:spMkLst>
        </pc:spChg>
        <pc:picChg chg="add mod">
          <ac:chgData name="Tilde Hagelin" userId="4ef35cfe-9b84-4e8e-a352-a9a7e83493e0" providerId="ADAL" clId="{2ED59CE8-D1EF-4CF0-B82A-52B1D55F5409}" dt="2025-06-03T11:30:59.743" v="176"/>
          <ac:picMkLst>
            <pc:docMk/>
            <pc:sldMk cId="3304786663" sldId="2147198580"/>
            <ac:picMk id="17" creationId="{97E611D2-8D30-471D-53A8-19106AFF2480}"/>
          </ac:picMkLst>
        </pc:picChg>
      </pc:sldChg>
      <pc:sldChg chg="addSp modSp mod setBg">
        <pc:chgData name="Tilde Hagelin" userId="4ef35cfe-9b84-4e8e-a352-a9a7e83493e0" providerId="ADAL" clId="{2ED59CE8-D1EF-4CF0-B82A-52B1D55F5409}" dt="2025-06-03T11:30:55.081" v="174"/>
        <pc:sldMkLst>
          <pc:docMk/>
          <pc:sldMk cId="1752260420" sldId="2147198607"/>
        </pc:sldMkLst>
        <pc:spChg chg="add mod ord">
          <ac:chgData name="Tilde Hagelin" userId="4ef35cfe-9b84-4e8e-a352-a9a7e83493e0" providerId="ADAL" clId="{2ED59CE8-D1EF-4CF0-B82A-52B1D55F5409}" dt="2025-06-03T11:24:04.725" v="55" actId="14100"/>
          <ac:spMkLst>
            <pc:docMk/>
            <pc:sldMk cId="1752260420" sldId="2147198607"/>
            <ac:spMk id="2" creationId="{789A7706-E998-FFD2-00E3-388321672043}"/>
          </ac:spMkLst>
        </pc:spChg>
        <pc:spChg chg="mod">
          <ac:chgData name="Tilde Hagelin" userId="4ef35cfe-9b84-4e8e-a352-a9a7e83493e0" providerId="ADAL" clId="{2ED59CE8-D1EF-4CF0-B82A-52B1D55F5409}" dt="2025-06-03T11:28:42.601" v="155" actId="1036"/>
          <ac:spMkLst>
            <pc:docMk/>
            <pc:sldMk cId="1752260420" sldId="2147198607"/>
            <ac:spMk id="28" creationId="{8395435B-B52C-1CC4-B5AA-83B7C56BEE1F}"/>
          </ac:spMkLst>
        </pc:spChg>
        <pc:picChg chg="add mod">
          <ac:chgData name="Tilde Hagelin" userId="4ef35cfe-9b84-4e8e-a352-a9a7e83493e0" providerId="ADAL" clId="{2ED59CE8-D1EF-4CF0-B82A-52B1D55F5409}" dt="2025-06-03T11:30:55.081" v="174"/>
          <ac:picMkLst>
            <pc:docMk/>
            <pc:sldMk cId="1752260420" sldId="2147198607"/>
            <ac:picMk id="4" creationId="{C8BB8957-1CC9-8ADF-6172-8D1016982C06}"/>
          </ac:picMkLst>
        </pc:picChg>
      </pc:sldChg>
      <pc:sldChg chg="addSp delSp modSp mod setBg">
        <pc:chgData name="Tilde Hagelin" userId="4ef35cfe-9b84-4e8e-a352-a9a7e83493e0" providerId="ADAL" clId="{2ED59CE8-D1EF-4CF0-B82A-52B1D55F5409}" dt="2025-06-03T11:31:07.480" v="179"/>
        <pc:sldMkLst>
          <pc:docMk/>
          <pc:sldMk cId="1703461808" sldId="2147198610"/>
        </pc:sldMkLst>
        <pc:spChg chg="add del mod ord">
          <ac:chgData name="Tilde Hagelin" userId="4ef35cfe-9b84-4e8e-a352-a9a7e83493e0" providerId="ADAL" clId="{2ED59CE8-D1EF-4CF0-B82A-52B1D55F5409}" dt="2025-06-03T11:25:35.040" v="110" actId="478"/>
          <ac:spMkLst>
            <pc:docMk/>
            <pc:sldMk cId="1703461808" sldId="2147198610"/>
            <ac:spMk id="13" creationId="{07871DAD-8E4C-FE70-7431-7F5D723C4805}"/>
          </ac:spMkLst>
        </pc:spChg>
        <pc:spChg chg="add mod ord">
          <ac:chgData name="Tilde Hagelin" userId="4ef35cfe-9b84-4e8e-a352-a9a7e83493e0" providerId="ADAL" clId="{2ED59CE8-D1EF-4CF0-B82A-52B1D55F5409}" dt="2025-06-03T11:29:07.947" v="157" actId="167"/>
          <ac:spMkLst>
            <pc:docMk/>
            <pc:sldMk cId="1703461808" sldId="2147198610"/>
            <ac:spMk id="14" creationId="{D37243F9-B91E-2EF9-65AF-1B9245510200}"/>
          </ac:spMkLst>
        </pc:spChg>
        <pc:picChg chg="add mod">
          <ac:chgData name="Tilde Hagelin" userId="4ef35cfe-9b84-4e8e-a352-a9a7e83493e0" providerId="ADAL" clId="{2ED59CE8-D1EF-4CF0-B82A-52B1D55F5409}" dt="2025-06-03T11:31:07.480" v="179"/>
          <ac:picMkLst>
            <pc:docMk/>
            <pc:sldMk cId="1703461808" sldId="2147198610"/>
            <ac:picMk id="16" creationId="{BC841011-135D-D92D-055A-ED5BD5859C82}"/>
          </ac:picMkLst>
        </pc:picChg>
      </pc:sldChg>
      <pc:sldChg chg="addSp delSp modSp mod setBg">
        <pc:chgData name="Tilde Hagelin" userId="4ef35cfe-9b84-4e8e-a352-a9a7e83493e0" providerId="ADAL" clId="{2ED59CE8-D1EF-4CF0-B82A-52B1D55F5409}" dt="2025-06-03T11:31:20.342" v="184" actId="478"/>
        <pc:sldMkLst>
          <pc:docMk/>
          <pc:sldMk cId="3757741062" sldId="2147198619"/>
        </pc:sldMkLst>
        <pc:spChg chg="add mod ord">
          <ac:chgData name="Tilde Hagelin" userId="4ef35cfe-9b84-4e8e-a352-a9a7e83493e0" providerId="ADAL" clId="{2ED59CE8-D1EF-4CF0-B82A-52B1D55F5409}" dt="2025-06-03T11:29:42.154" v="166" actId="167"/>
          <ac:spMkLst>
            <pc:docMk/>
            <pc:sldMk cId="3757741062" sldId="2147198619"/>
            <ac:spMk id="4" creationId="{C9886A03-1DEC-6654-E9A9-271D73C4BB11}"/>
          </ac:spMkLst>
        </pc:spChg>
        <pc:picChg chg="add mod">
          <ac:chgData name="Tilde Hagelin" userId="4ef35cfe-9b84-4e8e-a352-a9a7e83493e0" providerId="ADAL" clId="{2ED59CE8-D1EF-4CF0-B82A-52B1D55F5409}" dt="2025-06-03T11:30:49.765" v="173"/>
          <ac:picMkLst>
            <pc:docMk/>
            <pc:sldMk cId="3757741062" sldId="2147198619"/>
            <ac:picMk id="5" creationId="{C8EE0932-2CDF-A35A-BE71-15E7A4D04773}"/>
          </ac:picMkLst>
        </pc:picChg>
        <pc:picChg chg="add del mod">
          <ac:chgData name="Tilde Hagelin" userId="4ef35cfe-9b84-4e8e-a352-a9a7e83493e0" providerId="ADAL" clId="{2ED59CE8-D1EF-4CF0-B82A-52B1D55F5409}" dt="2025-06-03T11:31:20.342" v="184" actId="478"/>
          <ac:picMkLst>
            <pc:docMk/>
            <pc:sldMk cId="3757741062" sldId="2147198619"/>
            <ac:picMk id="6" creationId="{EF150B70-E949-6557-B694-34FE90455E59}"/>
          </ac:picMkLst>
        </pc:picChg>
      </pc:sldChg>
      <pc:sldChg chg="addSp modSp mod setBg">
        <pc:chgData name="Tilde Hagelin" userId="4ef35cfe-9b84-4e8e-a352-a9a7e83493e0" providerId="ADAL" clId="{2ED59CE8-D1EF-4CF0-B82A-52B1D55F5409}" dt="2025-06-03T11:31:04.947" v="178"/>
        <pc:sldMkLst>
          <pc:docMk/>
          <pc:sldMk cId="3063331654" sldId="2147198623"/>
        </pc:sldMkLst>
        <pc:spChg chg="add mod ord">
          <ac:chgData name="Tilde Hagelin" userId="4ef35cfe-9b84-4e8e-a352-a9a7e83493e0" providerId="ADAL" clId="{2ED59CE8-D1EF-4CF0-B82A-52B1D55F5409}" dt="2025-06-03T11:25:21.809" v="107" actId="167"/>
          <ac:spMkLst>
            <pc:docMk/>
            <pc:sldMk cId="3063331654" sldId="2147198623"/>
            <ac:spMk id="2" creationId="{BBB83FBC-24E5-588A-6F84-1DEA390E3181}"/>
          </ac:spMkLst>
        </pc:spChg>
        <pc:picChg chg="add mod">
          <ac:chgData name="Tilde Hagelin" userId="4ef35cfe-9b84-4e8e-a352-a9a7e83493e0" providerId="ADAL" clId="{2ED59CE8-D1EF-4CF0-B82A-52B1D55F5409}" dt="2025-06-03T11:31:04.947" v="178"/>
          <ac:picMkLst>
            <pc:docMk/>
            <pc:sldMk cId="3063331654" sldId="2147198623"/>
            <ac:picMk id="8" creationId="{B22663B4-3E64-0FC8-A457-8F3935F01701}"/>
          </ac:picMkLst>
        </pc:picChg>
      </pc:sldChg>
      <pc:sldChg chg="addSp modSp mod setBg">
        <pc:chgData name="Tilde Hagelin" userId="4ef35cfe-9b84-4e8e-a352-a9a7e83493e0" providerId="ADAL" clId="{2ED59CE8-D1EF-4CF0-B82A-52B1D55F5409}" dt="2025-06-03T11:31:27.517" v="186"/>
        <pc:sldMkLst>
          <pc:docMk/>
          <pc:sldMk cId="2899334930" sldId="2147198632"/>
        </pc:sldMkLst>
        <pc:spChg chg="add mod ord">
          <ac:chgData name="Tilde Hagelin" userId="4ef35cfe-9b84-4e8e-a352-a9a7e83493e0" providerId="ADAL" clId="{2ED59CE8-D1EF-4CF0-B82A-52B1D55F5409}" dt="2025-06-03T11:29:57.469" v="170" actId="167"/>
          <ac:spMkLst>
            <pc:docMk/>
            <pc:sldMk cId="2899334930" sldId="2147198632"/>
            <ac:spMk id="13" creationId="{583AA808-EF30-1C96-9F00-9A8C82134684}"/>
          </ac:spMkLst>
        </pc:spChg>
        <pc:picChg chg="add mod">
          <ac:chgData name="Tilde Hagelin" userId="4ef35cfe-9b84-4e8e-a352-a9a7e83493e0" providerId="ADAL" clId="{2ED59CE8-D1EF-4CF0-B82A-52B1D55F5409}" dt="2025-06-03T11:31:27.517" v="186"/>
          <ac:picMkLst>
            <pc:docMk/>
            <pc:sldMk cId="2899334930" sldId="2147198632"/>
            <ac:picMk id="14" creationId="{8F80FDE8-00AC-FA47-E4FD-FB68AAE693E1}"/>
          </ac:picMkLst>
        </pc:picChg>
      </pc:sldChg>
      <pc:sldChg chg="addSp modSp mod setBg">
        <pc:chgData name="Tilde Hagelin" userId="4ef35cfe-9b84-4e8e-a352-a9a7e83493e0" providerId="ADAL" clId="{2ED59CE8-D1EF-4CF0-B82A-52B1D55F5409}" dt="2025-06-03T11:31:35.605" v="188"/>
        <pc:sldMkLst>
          <pc:docMk/>
          <pc:sldMk cId="2835933596" sldId="2147198637"/>
        </pc:sldMkLst>
        <pc:spChg chg="add mod ord">
          <ac:chgData name="Tilde Hagelin" userId="4ef35cfe-9b84-4e8e-a352-a9a7e83493e0" providerId="ADAL" clId="{2ED59CE8-D1EF-4CF0-B82A-52B1D55F5409}" dt="2025-06-03T11:23:06.582" v="44" actId="1038"/>
          <ac:spMkLst>
            <pc:docMk/>
            <pc:sldMk cId="2835933596" sldId="2147198637"/>
            <ac:spMk id="2" creationId="{692EC6BA-ADC2-8897-5521-1F8873BC3CD7}"/>
          </ac:spMkLst>
        </pc:spChg>
        <pc:spChg chg="mod ord">
          <ac:chgData name="Tilde Hagelin" userId="4ef35cfe-9b84-4e8e-a352-a9a7e83493e0" providerId="ADAL" clId="{2ED59CE8-D1EF-4CF0-B82A-52B1D55F5409}" dt="2025-06-03T11:21:59.877" v="21" actId="14100"/>
          <ac:spMkLst>
            <pc:docMk/>
            <pc:sldMk cId="2835933596" sldId="2147198637"/>
            <ac:spMk id="26" creationId="{47405D48-3A6C-3945-63A4-491E00B30278}"/>
          </ac:spMkLst>
        </pc:spChg>
        <pc:spChg chg="mod">
          <ac:chgData name="Tilde Hagelin" userId="4ef35cfe-9b84-4e8e-a352-a9a7e83493e0" providerId="ADAL" clId="{2ED59CE8-D1EF-4CF0-B82A-52B1D55F5409}" dt="2025-06-03T11:21:26.892" v="7" actId="692"/>
          <ac:spMkLst>
            <pc:docMk/>
            <pc:sldMk cId="2835933596" sldId="2147198637"/>
            <ac:spMk id="57" creationId="{45B1D5D4-4DA6-B2A2-D904-E506C816D9AF}"/>
          </ac:spMkLst>
        </pc:spChg>
        <pc:picChg chg="add mod">
          <ac:chgData name="Tilde Hagelin" userId="4ef35cfe-9b84-4e8e-a352-a9a7e83493e0" providerId="ADAL" clId="{2ED59CE8-D1EF-4CF0-B82A-52B1D55F5409}" dt="2025-06-03T11:31:35.605" v="188"/>
          <ac:picMkLst>
            <pc:docMk/>
            <pc:sldMk cId="2835933596" sldId="2147198637"/>
            <ac:picMk id="9" creationId="{74F59351-BB67-11BA-BFEF-95DC506E784A}"/>
          </ac:picMkLst>
        </pc:picChg>
      </pc:sldChg>
      <pc:sldChg chg="addSp modSp mod setBg">
        <pc:chgData name="Tilde Hagelin" userId="4ef35cfe-9b84-4e8e-a352-a9a7e83493e0" providerId="ADAL" clId="{2ED59CE8-D1EF-4CF0-B82A-52B1D55F5409}" dt="2025-06-03T11:31:14.812" v="182"/>
        <pc:sldMkLst>
          <pc:docMk/>
          <pc:sldMk cId="449505875" sldId="2147198639"/>
        </pc:sldMkLst>
        <pc:spChg chg="add mod ord">
          <ac:chgData name="Tilde Hagelin" userId="4ef35cfe-9b84-4e8e-a352-a9a7e83493e0" providerId="ADAL" clId="{2ED59CE8-D1EF-4CF0-B82A-52B1D55F5409}" dt="2025-06-03T11:29:29.868" v="163" actId="167"/>
          <ac:spMkLst>
            <pc:docMk/>
            <pc:sldMk cId="449505875" sldId="2147198639"/>
            <ac:spMk id="9" creationId="{E1F250E2-3174-FDDC-5F70-4CAAFE9D04D4}"/>
          </ac:spMkLst>
        </pc:spChg>
        <pc:picChg chg="add mod">
          <ac:chgData name="Tilde Hagelin" userId="4ef35cfe-9b84-4e8e-a352-a9a7e83493e0" providerId="ADAL" clId="{2ED59CE8-D1EF-4CF0-B82A-52B1D55F5409}" dt="2025-06-03T11:31:14.812" v="182"/>
          <ac:picMkLst>
            <pc:docMk/>
            <pc:sldMk cId="449505875" sldId="2147198639"/>
            <ac:picMk id="16" creationId="{5D45F1A8-3E9D-3BCD-8E95-6795D545F8B4}"/>
          </ac:picMkLst>
        </pc:picChg>
      </pc:sldChg>
      <pc:sldChg chg="addSp modSp mod setBg">
        <pc:chgData name="Tilde Hagelin" userId="4ef35cfe-9b84-4e8e-a352-a9a7e83493e0" providerId="ADAL" clId="{2ED59CE8-D1EF-4CF0-B82A-52B1D55F5409}" dt="2025-06-03T11:27:33.931" v="154"/>
        <pc:sldMkLst>
          <pc:docMk/>
          <pc:sldMk cId="2852322233" sldId="2147198640"/>
        </pc:sldMkLst>
        <pc:spChg chg="add mod ord">
          <ac:chgData name="Tilde Hagelin" userId="4ef35cfe-9b84-4e8e-a352-a9a7e83493e0" providerId="ADAL" clId="{2ED59CE8-D1EF-4CF0-B82A-52B1D55F5409}" dt="2025-06-03T11:27:33.931" v="154"/>
          <ac:spMkLst>
            <pc:docMk/>
            <pc:sldMk cId="2852322233" sldId="2147198640"/>
            <ac:spMk id="2" creationId="{03FF8795-D45D-5239-CD3B-A19FF6AEB145}"/>
          </ac:spMkLst>
        </pc:spChg>
        <pc:spChg chg="mod">
          <ac:chgData name="Tilde Hagelin" userId="4ef35cfe-9b84-4e8e-a352-a9a7e83493e0" providerId="ADAL" clId="{2ED59CE8-D1EF-4CF0-B82A-52B1D55F5409}" dt="2025-06-03T11:27:33.927" v="152"/>
          <ac:spMkLst>
            <pc:docMk/>
            <pc:sldMk cId="2852322233" sldId="2147198640"/>
            <ac:spMk id="26" creationId="{37BECFC5-537E-DBBC-A9B4-98EDADA6A96B}"/>
          </ac:spMkLst>
        </pc:spChg>
      </pc:sldChg>
      <pc:sldChg chg="addSp delSp modSp mod setBg">
        <pc:chgData name="Tilde Hagelin" userId="4ef35cfe-9b84-4e8e-a352-a9a7e83493e0" providerId="ADAL" clId="{2ED59CE8-D1EF-4CF0-B82A-52B1D55F5409}" dt="2025-06-03T11:24:42.326" v="86"/>
        <pc:sldMkLst>
          <pc:docMk/>
          <pc:sldMk cId="1055450697" sldId="2147198642"/>
        </pc:sldMkLst>
        <pc:spChg chg="add mod">
          <ac:chgData name="Tilde Hagelin" userId="4ef35cfe-9b84-4e8e-a352-a9a7e83493e0" providerId="ADAL" clId="{2ED59CE8-D1EF-4CF0-B82A-52B1D55F5409}" dt="2025-06-03T11:23:21.908" v="48"/>
          <ac:spMkLst>
            <pc:docMk/>
            <pc:sldMk cId="1055450697" sldId="2147198642"/>
            <ac:spMk id="9" creationId="{7DBF9AC6-34D4-9D29-0835-B41BFE44EA6C}"/>
          </ac:spMkLst>
        </pc:spChg>
        <pc:spChg chg="add del mod">
          <ac:chgData name="Tilde Hagelin" userId="4ef35cfe-9b84-4e8e-a352-a9a7e83493e0" providerId="ADAL" clId="{2ED59CE8-D1EF-4CF0-B82A-52B1D55F5409}" dt="2025-06-03T11:23:29.538" v="52" actId="478"/>
          <ac:spMkLst>
            <pc:docMk/>
            <pc:sldMk cId="1055450697" sldId="2147198642"/>
            <ac:spMk id="13" creationId="{F62E62C5-3F5E-A6D8-45AB-84F7DCF71752}"/>
          </ac:spMkLst>
        </pc:spChg>
        <pc:spChg chg="add mod ord">
          <ac:chgData name="Tilde Hagelin" userId="4ef35cfe-9b84-4e8e-a352-a9a7e83493e0" providerId="ADAL" clId="{2ED59CE8-D1EF-4CF0-B82A-52B1D55F5409}" dt="2025-06-03T11:24:42.326" v="86"/>
          <ac:spMkLst>
            <pc:docMk/>
            <pc:sldMk cId="1055450697" sldId="2147198642"/>
            <ac:spMk id="16" creationId="{B50D94CB-AFCC-323A-2F43-8519F9364554}"/>
          </ac:spMkLst>
        </pc:spChg>
        <pc:spChg chg="mod">
          <ac:chgData name="Tilde Hagelin" userId="4ef35cfe-9b84-4e8e-a352-a9a7e83493e0" providerId="ADAL" clId="{2ED59CE8-D1EF-4CF0-B82A-52B1D55F5409}" dt="2025-06-03T11:24:42.326" v="84"/>
          <ac:spMkLst>
            <pc:docMk/>
            <pc:sldMk cId="1055450697" sldId="2147198642"/>
            <ac:spMk id="26" creationId="{F7611F24-3569-7FF7-0A6B-FCF415A460CF}"/>
          </ac:spMkLst>
        </pc:spChg>
      </pc:sldChg>
      <pc:sldChg chg="addSp modSp mod setBg">
        <pc:chgData name="Tilde Hagelin" userId="4ef35cfe-9b84-4e8e-a352-a9a7e83493e0" providerId="ADAL" clId="{2ED59CE8-D1EF-4CF0-B82A-52B1D55F5409}" dt="2025-06-03T11:26:35.879" v="126" actId="14100"/>
        <pc:sldMkLst>
          <pc:docMk/>
          <pc:sldMk cId="853909781" sldId="2147198643"/>
        </pc:sldMkLst>
        <pc:spChg chg="add mod ord">
          <ac:chgData name="Tilde Hagelin" userId="4ef35cfe-9b84-4e8e-a352-a9a7e83493e0" providerId="ADAL" clId="{2ED59CE8-D1EF-4CF0-B82A-52B1D55F5409}" dt="2025-06-03T11:26:35.879" v="126" actId="14100"/>
          <ac:spMkLst>
            <pc:docMk/>
            <pc:sldMk cId="853909781" sldId="2147198643"/>
            <ac:spMk id="13" creationId="{2C608F58-56FE-911B-34C4-D098E4D4CBB4}"/>
          </ac:spMkLst>
        </pc:spChg>
      </pc:sldChg>
      <pc:sldChg chg="addSp modSp">
        <pc:chgData name="Tilde Hagelin" userId="4ef35cfe-9b84-4e8e-a352-a9a7e83493e0" providerId="ADAL" clId="{2ED59CE8-D1EF-4CF0-B82A-52B1D55F5409}" dt="2025-06-03T11:31:39.099" v="189"/>
        <pc:sldMkLst>
          <pc:docMk/>
          <pc:sldMk cId="3757376215" sldId="2147198652"/>
        </pc:sldMkLst>
        <pc:picChg chg="add mod">
          <ac:chgData name="Tilde Hagelin" userId="4ef35cfe-9b84-4e8e-a352-a9a7e83493e0" providerId="ADAL" clId="{2ED59CE8-D1EF-4CF0-B82A-52B1D55F5409}" dt="2025-06-03T11:31:39.099" v="189"/>
          <ac:picMkLst>
            <pc:docMk/>
            <pc:sldMk cId="3757376215" sldId="2147198652"/>
            <ac:picMk id="4" creationId="{B0CDF642-D60B-CADB-3C91-5A2C750F1CC8}"/>
          </ac:picMkLst>
        </pc:picChg>
      </pc:sldChg>
      <pc:sldChg chg="addSp delSp modSp mod setBg">
        <pc:chgData name="Tilde Hagelin" userId="4ef35cfe-9b84-4e8e-a352-a9a7e83493e0" providerId="ADAL" clId="{2ED59CE8-D1EF-4CF0-B82A-52B1D55F5409}" dt="2025-06-03T11:30:57.356" v="175"/>
        <pc:sldMkLst>
          <pc:docMk/>
          <pc:sldMk cId="3187736187" sldId="2147198654"/>
        </pc:sldMkLst>
        <pc:spChg chg="add del mod">
          <ac:chgData name="Tilde Hagelin" userId="4ef35cfe-9b84-4e8e-a352-a9a7e83493e0" providerId="ADAL" clId="{2ED59CE8-D1EF-4CF0-B82A-52B1D55F5409}" dt="2025-06-03T11:24:13.547" v="56" actId="478"/>
          <ac:spMkLst>
            <pc:docMk/>
            <pc:sldMk cId="3187736187" sldId="2147198654"/>
            <ac:spMk id="2" creationId="{BC5EA3EC-04DA-83E0-5D96-DB47F3C7811E}"/>
          </ac:spMkLst>
        </pc:spChg>
        <pc:spChg chg="add mod ord">
          <ac:chgData name="Tilde Hagelin" userId="4ef35cfe-9b84-4e8e-a352-a9a7e83493e0" providerId="ADAL" clId="{2ED59CE8-D1EF-4CF0-B82A-52B1D55F5409}" dt="2025-06-03T11:24:17.780" v="69" actId="171"/>
          <ac:spMkLst>
            <pc:docMk/>
            <pc:sldMk cId="3187736187" sldId="2147198654"/>
            <ac:spMk id="4" creationId="{AC8AE8C7-F222-9FBE-A559-432774BA31EE}"/>
          </ac:spMkLst>
        </pc:spChg>
        <pc:picChg chg="add mod">
          <ac:chgData name="Tilde Hagelin" userId="4ef35cfe-9b84-4e8e-a352-a9a7e83493e0" providerId="ADAL" clId="{2ED59CE8-D1EF-4CF0-B82A-52B1D55F5409}" dt="2025-06-03T11:30:57.356" v="175"/>
          <ac:picMkLst>
            <pc:docMk/>
            <pc:sldMk cId="3187736187" sldId="2147198654"/>
            <ac:picMk id="5" creationId="{7EEBA119-EE32-D3F9-F27F-5638CFEE69EB}"/>
          </ac:picMkLst>
        </pc:picChg>
      </pc:sldChg>
      <pc:sldChg chg="addSp modSp mod setBg">
        <pc:chgData name="Tilde Hagelin" userId="4ef35cfe-9b84-4e8e-a352-a9a7e83493e0" providerId="ADAL" clId="{2ED59CE8-D1EF-4CF0-B82A-52B1D55F5409}" dt="2025-06-03T11:31:02.370" v="177"/>
        <pc:sldMkLst>
          <pc:docMk/>
          <pc:sldMk cId="3619305794" sldId="2147198655"/>
        </pc:sldMkLst>
        <pc:spChg chg="add mod">
          <ac:chgData name="Tilde Hagelin" userId="4ef35cfe-9b84-4e8e-a352-a9a7e83493e0" providerId="ADAL" clId="{2ED59CE8-D1EF-4CF0-B82A-52B1D55F5409}" dt="2025-06-03T11:23:25.870" v="51"/>
          <ac:spMkLst>
            <pc:docMk/>
            <pc:sldMk cId="3619305794" sldId="2147198655"/>
            <ac:spMk id="9" creationId="{0843A04E-AED7-953B-0239-5BC568D0549F}"/>
          </ac:spMkLst>
        </pc:spChg>
        <pc:spChg chg="add mod ord">
          <ac:chgData name="Tilde Hagelin" userId="4ef35cfe-9b84-4e8e-a352-a9a7e83493e0" providerId="ADAL" clId="{2ED59CE8-D1EF-4CF0-B82A-52B1D55F5409}" dt="2025-06-03T11:25:12.892" v="105" actId="171"/>
          <ac:spMkLst>
            <pc:docMk/>
            <pc:sldMk cId="3619305794" sldId="2147198655"/>
            <ac:spMk id="16" creationId="{B08FD916-DDBB-91B6-D556-7926F633D517}"/>
          </ac:spMkLst>
        </pc:spChg>
        <pc:picChg chg="add mod">
          <ac:chgData name="Tilde Hagelin" userId="4ef35cfe-9b84-4e8e-a352-a9a7e83493e0" providerId="ADAL" clId="{2ED59CE8-D1EF-4CF0-B82A-52B1D55F5409}" dt="2025-06-03T11:31:02.370" v="177"/>
          <ac:picMkLst>
            <pc:docMk/>
            <pc:sldMk cId="3619305794" sldId="2147198655"/>
            <ac:picMk id="17" creationId="{A6AC30A1-292C-1431-100D-16F414BA7C15}"/>
          </ac:picMkLst>
        </pc:picChg>
      </pc:sldChg>
      <pc:sldChg chg="addSp modSp mod setBg">
        <pc:chgData name="Tilde Hagelin" userId="4ef35cfe-9b84-4e8e-a352-a9a7e83493e0" providerId="ADAL" clId="{2ED59CE8-D1EF-4CF0-B82A-52B1D55F5409}" dt="2025-06-03T11:26:05.899" v="119" actId="14100"/>
        <pc:sldMkLst>
          <pc:docMk/>
          <pc:sldMk cId="258430126" sldId="2147198657"/>
        </pc:sldMkLst>
        <pc:spChg chg="add mod ord">
          <ac:chgData name="Tilde Hagelin" userId="4ef35cfe-9b84-4e8e-a352-a9a7e83493e0" providerId="ADAL" clId="{2ED59CE8-D1EF-4CF0-B82A-52B1D55F5409}" dt="2025-06-03T11:26:05.899" v="119" actId="14100"/>
          <ac:spMkLst>
            <pc:docMk/>
            <pc:sldMk cId="258430126" sldId="2147198657"/>
            <ac:spMk id="7" creationId="{AB34C915-8A1A-E0CD-3EBA-1B0978EE296D}"/>
          </ac:spMkLst>
        </pc:spChg>
      </pc:sldChg>
      <pc:sldChg chg="addSp modSp mod setBg">
        <pc:chgData name="Tilde Hagelin" userId="4ef35cfe-9b84-4e8e-a352-a9a7e83493e0" providerId="ADAL" clId="{2ED59CE8-D1EF-4CF0-B82A-52B1D55F5409}" dt="2025-06-03T11:31:09.797" v="180"/>
        <pc:sldMkLst>
          <pc:docMk/>
          <pc:sldMk cId="2155923947" sldId="2147198658"/>
        </pc:sldMkLst>
        <pc:spChg chg="add mod ord">
          <ac:chgData name="Tilde Hagelin" userId="4ef35cfe-9b84-4e8e-a352-a9a7e83493e0" providerId="ADAL" clId="{2ED59CE8-D1EF-4CF0-B82A-52B1D55F5409}" dt="2025-06-03T11:29:15.536" v="159" actId="167"/>
          <ac:spMkLst>
            <pc:docMk/>
            <pc:sldMk cId="2155923947" sldId="2147198658"/>
            <ac:spMk id="13" creationId="{BEEE5A58-FB72-CB5C-18AF-F07EF4B93FB0}"/>
          </ac:spMkLst>
        </pc:spChg>
        <pc:picChg chg="add mod">
          <ac:chgData name="Tilde Hagelin" userId="4ef35cfe-9b84-4e8e-a352-a9a7e83493e0" providerId="ADAL" clId="{2ED59CE8-D1EF-4CF0-B82A-52B1D55F5409}" dt="2025-06-03T11:31:09.797" v="180"/>
          <ac:picMkLst>
            <pc:docMk/>
            <pc:sldMk cId="2155923947" sldId="2147198658"/>
            <ac:picMk id="14" creationId="{086282EF-4C4D-0FEB-8645-56AF71012653}"/>
          </ac:picMkLst>
        </pc:picChg>
      </pc:sldChg>
      <pc:sldChg chg="addSp modSp mod setBg">
        <pc:chgData name="Tilde Hagelin" userId="4ef35cfe-9b84-4e8e-a352-a9a7e83493e0" providerId="ADAL" clId="{2ED59CE8-D1EF-4CF0-B82A-52B1D55F5409}" dt="2025-06-03T11:31:12.277" v="181"/>
        <pc:sldMkLst>
          <pc:docMk/>
          <pc:sldMk cId="3412341127" sldId="2147198659"/>
        </pc:sldMkLst>
        <pc:spChg chg="add mod ord">
          <ac:chgData name="Tilde Hagelin" userId="4ef35cfe-9b84-4e8e-a352-a9a7e83493e0" providerId="ADAL" clId="{2ED59CE8-D1EF-4CF0-B82A-52B1D55F5409}" dt="2025-06-03T11:29:24.102" v="161" actId="167"/>
          <ac:spMkLst>
            <pc:docMk/>
            <pc:sldMk cId="3412341127" sldId="2147198659"/>
            <ac:spMk id="9" creationId="{EA98D97E-E561-447E-E8F5-2A9DF53AE712}"/>
          </ac:spMkLst>
        </pc:spChg>
        <pc:picChg chg="add mod">
          <ac:chgData name="Tilde Hagelin" userId="4ef35cfe-9b84-4e8e-a352-a9a7e83493e0" providerId="ADAL" clId="{2ED59CE8-D1EF-4CF0-B82A-52B1D55F5409}" dt="2025-06-03T11:31:12.277" v="181"/>
          <ac:picMkLst>
            <pc:docMk/>
            <pc:sldMk cId="3412341127" sldId="2147198659"/>
            <ac:picMk id="13" creationId="{B44D703C-243B-28B8-F847-CAB73C6C12FB}"/>
          </ac:picMkLst>
        </pc:picChg>
      </pc:sldChg>
      <pc:sldChg chg="addSp modSp mod setBg">
        <pc:chgData name="Tilde Hagelin" userId="4ef35cfe-9b84-4e8e-a352-a9a7e83493e0" providerId="ADAL" clId="{2ED59CE8-D1EF-4CF0-B82A-52B1D55F5409}" dt="2025-06-03T11:27:12.786" v="147"/>
        <pc:sldMkLst>
          <pc:docMk/>
          <pc:sldMk cId="3195457964" sldId="2147198660"/>
        </pc:sldMkLst>
        <pc:spChg chg="add mod ord">
          <ac:chgData name="Tilde Hagelin" userId="4ef35cfe-9b84-4e8e-a352-a9a7e83493e0" providerId="ADAL" clId="{2ED59CE8-D1EF-4CF0-B82A-52B1D55F5409}" dt="2025-06-03T11:27:12.786" v="147"/>
          <ac:spMkLst>
            <pc:docMk/>
            <pc:sldMk cId="3195457964" sldId="2147198660"/>
            <ac:spMk id="2" creationId="{E6363C4D-E086-8336-77D9-2F0F2EE78E9C}"/>
          </ac:spMkLst>
        </pc:spChg>
        <pc:spChg chg="mod">
          <ac:chgData name="Tilde Hagelin" userId="4ef35cfe-9b84-4e8e-a352-a9a7e83493e0" providerId="ADAL" clId="{2ED59CE8-D1EF-4CF0-B82A-52B1D55F5409}" dt="2025-06-03T11:27:12.784" v="145"/>
          <ac:spMkLst>
            <pc:docMk/>
            <pc:sldMk cId="3195457964" sldId="2147198660"/>
            <ac:spMk id="31" creationId="{74DE7731-AB48-7E86-6BBD-E5AC64034913}"/>
          </ac:spMkLst>
        </pc:spChg>
      </pc:sldChg>
      <pc:sldChg chg="addSp modSp mod setBg">
        <pc:chgData name="Tilde Hagelin" userId="4ef35cfe-9b84-4e8e-a352-a9a7e83493e0" providerId="ADAL" clId="{2ED59CE8-D1EF-4CF0-B82A-52B1D55F5409}" dt="2025-06-03T11:31:24.941" v="185"/>
        <pc:sldMkLst>
          <pc:docMk/>
          <pc:sldMk cId="3153632976" sldId="2147198661"/>
        </pc:sldMkLst>
        <pc:spChg chg="add mod ord">
          <ac:chgData name="Tilde Hagelin" userId="4ef35cfe-9b84-4e8e-a352-a9a7e83493e0" providerId="ADAL" clId="{2ED59CE8-D1EF-4CF0-B82A-52B1D55F5409}" dt="2025-06-03T11:29:48.646" v="168" actId="167"/>
          <ac:spMkLst>
            <pc:docMk/>
            <pc:sldMk cId="3153632976" sldId="2147198661"/>
            <ac:spMk id="4" creationId="{14D48D0D-CE7F-748B-6014-ECCACC2CF1E3}"/>
          </ac:spMkLst>
        </pc:spChg>
        <pc:picChg chg="add mod">
          <ac:chgData name="Tilde Hagelin" userId="4ef35cfe-9b84-4e8e-a352-a9a7e83493e0" providerId="ADAL" clId="{2ED59CE8-D1EF-4CF0-B82A-52B1D55F5409}" dt="2025-06-03T11:31:24.941" v="185"/>
          <ac:picMkLst>
            <pc:docMk/>
            <pc:sldMk cId="3153632976" sldId="2147198661"/>
            <ac:picMk id="5" creationId="{8824B403-9170-0B4E-C540-B0855670EE19}"/>
          </ac:picMkLst>
        </pc:picChg>
      </pc:sldChg>
      <pc:sldChg chg="addSp modSp mod setBg">
        <pc:chgData name="Tilde Hagelin" userId="4ef35cfe-9b84-4e8e-a352-a9a7e83493e0" providerId="ADAL" clId="{2ED59CE8-D1EF-4CF0-B82A-52B1D55F5409}" dt="2025-06-03T11:31:30.435" v="187"/>
        <pc:sldMkLst>
          <pc:docMk/>
          <pc:sldMk cId="1559473981" sldId="2147198662"/>
        </pc:sldMkLst>
        <pc:spChg chg="add mod ord">
          <ac:chgData name="Tilde Hagelin" userId="4ef35cfe-9b84-4e8e-a352-a9a7e83493e0" providerId="ADAL" clId="{2ED59CE8-D1EF-4CF0-B82A-52B1D55F5409}" dt="2025-06-03T11:30:04.430" v="172" actId="167"/>
          <ac:spMkLst>
            <pc:docMk/>
            <pc:sldMk cId="1559473981" sldId="2147198662"/>
            <ac:spMk id="13" creationId="{AD65A9C0-DF7C-B99C-0EA4-2E020528CF19}"/>
          </ac:spMkLst>
        </pc:spChg>
        <pc:picChg chg="add mod">
          <ac:chgData name="Tilde Hagelin" userId="4ef35cfe-9b84-4e8e-a352-a9a7e83493e0" providerId="ADAL" clId="{2ED59CE8-D1EF-4CF0-B82A-52B1D55F5409}" dt="2025-06-03T11:31:30.435" v="187"/>
          <ac:picMkLst>
            <pc:docMk/>
            <pc:sldMk cId="1559473981" sldId="2147198662"/>
            <ac:picMk id="14" creationId="{3DAA6A24-4252-FDFA-D184-EE186F1CB5F0}"/>
          </ac:picMkLst>
        </pc:picChg>
      </pc:sldChg>
      <pc:sldChg chg="add del setBg">
        <pc:chgData name="Tilde Hagelin" userId="4ef35cfe-9b84-4e8e-a352-a9a7e83493e0" providerId="ADAL" clId="{2ED59CE8-D1EF-4CF0-B82A-52B1D55F5409}" dt="2025-06-03T11:26:51.881" v="138" actId="47"/>
        <pc:sldMkLst>
          <pc:docMk/>
          <pc:sldMk cId="241687382" sldId="2147198664"/>
        </pc:sldMkLst>
      </pc:sldChg>
      <pc:sldChg chg="add del setBg">
        <pc:chgData name="Tilde Hagelin" userId="4ef35cfe-9b84-4e8e-a352-a9a7e83493e0" providerId="ADAL" clId="{2ED59CE8-D1EF-4CF0-B82A-52B1D55F5409}" dt="2025-06-03T11:26:45.109" v="136" actId="47"/>
        <pc:sldMkLst>
          <pc:docMk/>
          <pc:sldMk cId="2067087403" sldId="2147198664"/>
        </pc:sldMkLst>
      </pc:sldChg>
      <pc:sldMasterChg chg="modSldLayout">
        <pc:chgData name="Tilde Hagelin" userId="4ef35cfe-9b84-4e8e-a352-a9a7e83493e0" providerId="ADAL" clId="{2ED59CE8-D1EF-4CF0-B82A-52B1D55F5409}" dt="2025-06-03T11:26:43.410" v="135"/>
        <pc:sldMasterMkLst>
          <pc:docMk/>
          <pc:sldMasterMk cId="2035559284" sldId="2147483660"/>
        </pc:sldMasterMkLst>
        <pc:sldLayoutChg chg="addSp delSp modSp mod">
          <pc:chgData name="Tilde Hagelin" userId="4ef35cfe-9b84-4e8e-a352-a9a7e83493e0" providerId="ADAL" clId="{2ED59CE8-D1EF-4CF0-B82A-52B1D55F5409}" dt="2025-06-03T11:26:43.410" v="135"/>
          <pc:sldLayoutMkLst>
            <pc:docMk/>
            <pc:sldMasterMk cId="2035559284" sldId="2147483660"/>
            <pc:sldLayoutMk cId="2035615424" sldId="2147483669"/>
          </pc:sldLayoutMkLst>
          <pc:spChg chg="add mod modVis">
            <ac:chgData name="Tilde Hagelin" userId="4ef35cfe-9b84-4e8e-a352-a9a7e83493e0" providerId="ADAL" clId="{2ED59CE8-D1EF-4CF0-B82A-52B1D55F5409}" dt="2025-06-03T11:26:43.410" v="135"/>
            <ac:spMkLst>
              <pc:docMk/>
              <pc:sldMasterMk cId="2035559284" sldId="2147483660"/>
              <pc:sldLayoutMk cId="2035615424" sldId="2147483669"/>
              <ac:spMk id="3" creationId="{5FE11C15-EFFD-7E86-8EFF-8CDDABA3B384}"/>
            </ac:spMkLst>
          </pc:spChg>
          <pc:spChg chg="del">
            <ac:chgData name="Tilde Hagelin" userId="4ef35cfe-9b84-4e8e-a352-a9a7e83493e0" providerId="ADAL" clId="{2ED59CE8-D1EF-4CF0-B82A-52B1D55F5409}" dt="2025-06-03T11:26:43.361" v="128"/>
            <ac:spMkLst>
              <pc:docMk/>
              <pc:sldMasterMk cId="2035559284" sldId="2147483660"/>
              <pc:sldLayoutMk cId="2035615424" sldId="2147483669"/>
              <ac:spMk id="8" creationId="{C3CE6299-36FF-50AF-7EF4-D9C1C8467127}"/>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sv-SE"/>
          </a:p>
        </p:txBody>
      </p:sp>
      <p:sp>
        <p:nvSpPr>
          <p:cNvPr id="3" name="Platshållare för datum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D65F5BC-A92D-43D9-83AF-BC882EE54CFA}" type="datetimeFigureOut">
              <a:rPr lang="sv-SE" smtClean="0"/>
              <a:t>2025-06-03</a:t>
            </a:fld>
            <a:endParaRPr lang="sv-SE"/>
          </a:p>
        </p:txBody>
      </p:sp>
      <p:sp>
        <p:nvSpPr>
          <p:cNvPr id="4" name="Platshållare för bildobjekt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sv-SE"/>
          </a:p>
        </p:txBody>
      </p:sp>
      <p:sp>
        <p:nvSpPr>
          <p:cNvPr id="5" name="Platshållare för anteckninga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sv-SE"/>
          </a:p>
        </p:txBody>
      </p:sp>
      <p:sp>
        <p:nvSpPr>
          <p:cNvPr id="7" name="Platshållare för bildnumm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84FA44B-0DBB-43BB-90AF-0538C7CA64E3}" type="slidenum">
              <a:rPr lang="sv-SE" smtClean="0"/>
              <a:t>‹#›</a:t>
            </a:fld>
            <a:endParaRPr lang="sv-SE"/>
          </a:p>
        </p:txBody>
      </p:sp>
    </p:spTree>
    <p:extLst>
      <p:ext uri="{BB962C8B-B14F-4D97-AF65-F5344CB8AC3E}">
        <p14:creationId xmlns:p14="http://schemas.microsoft.com/office/powerpoint/2010/main" val="1992252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684FA44B-0DBB-43BB-90AF-0538C7CA64E3}" type="slidenum">
              <a:rPr lang="sv-SE" smtClean="0"/>
              <a:t>1</a:t>
            </a:fld>
            <a:endParaRPr lang="sv-SE"/>
          </a:p>
        </p:txBody>
      </p:sp>
    </p:spTree>
    <p:extLst>
      <p:ext uri="{BB962C8B-B14F-4D97-AF65-F5344CB8AC3E}">
        <p14:creationId xmlns:p14="http://schemas.microsoft.com/office/powerpoint/2010/main" val="4294745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55AF1-564B-5C64-9009-9285EDFF26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6C26F0-D514-9AF3-F771-EEBC244DB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1C002F-40B3-B4BE-6EB1-BF42BBB82611}"/>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8C8CF778-FC91-9508-8FBE-58177E60B72F}"/>
              </a:ext>
            </a:extLst>
          </p:cNvPr>
          <p:cNvSpPr>
            <a:spLocks noGrp="1"/>
          </p:cNvSpPr>
          <p:nvPr>
            <p:ph type="sldNum" sz="quarter" idx="5"/>
          </p:nvPr>
        </p:nvSpPr>
        <p:spPr/>
        <p:txBody>
          <a:bodyPr/>
          <a:lstStyle/>
          <a:p>
            <a:fld id="{684FA44B-0DBB-43BB-90AF-0538C7CA64E3}" type="slidenum">
              <a:rPr lang="sv-SE" smtClean="0"/>
              <a:t>11</a:t>
            </a:fld>
            <a:endParaRPr lang="sv-SE"/>
          </a:p>
        </p:txBody>
      </p:sp>
    </p:spTree>
    <p:extLst>
      <p:ext uri="{BB962C8B-B14F-4D97-AF65-F5344CB8AC3E}">
        <p14:creationId xmlns:p14="http://schemas.microsoft.com/office/powerpoint/2010/main" val="4126557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984A1-EDBC-34EC-1DBB-1956897B53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61894-E7B7-1419-B75A-D1017210B5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F0ABB3-D3C9-E27D-4F6E-BC1AC2042BAD}"/>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FDA84862-EDFC-D5DE-DB58-6879AC7C424E}"/>
              </a:ext>
            </a:extLst>
          </p:cNvPr>
          <p:cNvSpPr>
            <a:spLocks noGrp="1"/>
          </p:cNvSpPr>
          <p:nvPr>
            <p:ph type="sldNum" sz="quarter" idx="5"/>
          </p:nvPr>
        </p:nvSpPr>
        <p:spPr/>
        <p:txBody>
          <a:bodyPr/>
          <a:lstStyle/>
          <a:p>
            <a:fld id="{684FA44B-0DBB-43BB-90AF-0538C7CA64E3}" type="slidenum">
              <a:rPr lang="sv-SE" smtClean="0"/>
              <a:t>12</a:t>
            </a:fld>
            <a:endParaRPr lang="sv-SE"/>
          </a:p>
        </p:txBody>
      </p:sp>
    </p:spTree>
    <p:extLst>
      <p:ext uri="{BB962C8B-B14F-4D97-AF65-F5344CB8AC3E}">
        <p14:creationId xmlns:p14="http://schemas.microsoft.com/office/powerpoint/2010/main" val="1822751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FB570-D24E-845D-667A-F4456FD5A2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13162D-42A7-98D5-3E0F-9A3D18EA4D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9EBE47-D2C6-D02A-C014-4AFA347A08FF}"/>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8EA41837-DE2E-306A-E122-B36B0E7A0806}"/>
              </a:ext>
            </a:extLst>
          </p:cNvPr>
          <p:cNvSpPr>
            <a:spLocks noGrp="1"/>
          </p:cNvSpPr>
          <p:nvPr>
            <p:ph type="sldNum" sz="quarter" idx="5"/>
          </p:nvPr>
        </p:nvSpPr>
        <p:spPr/>
        <p:txBody>
          <a:bodyPr/>
          <a:lstStyle/>
          <a:p>
            <a:fld id="{684FA44B-0DBB-43BB-90AF-0538C7CA64E3}" type="slidenum">
              <a:rPr lang="sv-SE" smtClean="0"/>
              <a:t>13</a:t>
            </a:fld>
            <a:endParaRPr lang="sv-SE"/>
          </a:p>
        </p:txBody>
      </p:sp>
    </p:spTree>
    <p:extLst>
      <p:ext uri="{BB962C8B-B14F-4D97-AF65-F5344CB8AC3E}">
        <p14:creationId xmlns:p14="http://schemas.microsoft.com/office/powerpoint/2010/main" val="4081016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197F4-D8F0-0574-82D7-4FF0110F08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A5AC7-4AB3-9B34-EBB2-C93ED58694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266E89-BA2C-775A-DAE5-D3DD07262336}"/>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E5432D98-0A3F-ACBA-EA97-2BBED9AF29EA}"/>
              </a:ext>
            </a:extLst>
          </p:cNvPr>
          <p:cNvSpPr>
            <a:spLocks noGrp="1"/>
          </p:cNvSpPr>
          <p:nvPr>
            <p:ph type="sldNum" sz="quarter" idx="5"/>
          </p:nvPr>
        </p:nvSpPr>
        <p:spPr/>
        <p:txBody>
          <a:bodyPr/>
          <a:lstStyle/>
          <a:p>
            <a:fld id="{684FA44B-0DBB-43BB-90AF-0538C7CA64E3}" type="slidenum">
              <a:rPr lang="sv-SE" smtClean="0"/>
              <a:t>14</a:t>
            </a:fld>
            <a:endParaRPr lang="sv-SE"/>
          </a:p>
        </p:txBody>
      </p:sp>
    </p:spTree>
    <p:extLst>
      <p:ext uri="{BB962C8B-B14F-4D97-AF65-F5344CB8AC3E}">
        <p14:creationId xmlns:p14="http://schemas.microsoft.com/office/powerpoint/2010/main" val="1773299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FB570-D24E-845D-667A-F4456FD5A2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13162D-42A7-98D5-3E0F-9A3D18EA4D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9EBE47-D2C6-D02A-C014-4AFA347A08FF}"/>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8EA41837-DE2E-306A-E122-B36B0E7A0806}"/>
              </a:ext>
            </a:extLst>
          </p:cNvPr>
          <p:cNvSpPr>
            <a:spLocks noGrp="1"/>
          </p:cNvSpPr>
          <p:nvPr>
            <p:ph type="sldNum" sz="quarter" idx="5"/>
          </p:nvPr>
        </p:nvSpPr>
        <p:spPr/>
        <p:txBody>
          <a:bodyPr/>
          <a:lstStyle/>
          <a:p>
            <a:fld id="{684FA44B-0DBB-43BB-90AF-0538C7CA64E3}" type="slidenum">
              <a:rPr lang="sv-SE" smtClean="0"/>
              <a:t>15</a:t>
            </a:fld>
            <a:endParaRPr lang="sv-SE"/>
          </a:p>
        </p:txBody>
      </p:sp>
    </p:spTree>
    <p:extLst>
      <p:ext uri="{BB962C8B-B14F-4D97-AF65-F5344CB8AC3E}">
        <p14:creationId xmlns:p14="http://schemas.microsoft.com/office/powerpoint/2010/main" val="3845382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F799-66B9-B279-5EA0-A6E8B4EEF9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2B2091-7B52-0EDD-3553-5F711DC193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D6BB03-614E-8213-EC64-65E8F0FAE0CC}"/>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4DB6BAA8-74D1-DCC8-3843-DD2734D40C6D}"/>
              </a:ext>
            </a:extLst>
          </p:cNvPr>
          <p:cNvSpPr>
            <a:spLocks noGrp="1"/>
          </p:cNvSpPr>
          <p:nvPr>
            <p:ph type="sldNum" sz="quarter" idx="5"/>
          </p:nvPr>
        </p:nvSpPr>
        <p:spPr/>
        <p:txBody>
          <a:bodyPr/>
          <a:lstStyle/>
          <a:p>
            <a:fld id="{684FA44B-0DBB-43BB-90AF-0538C7CA64E3}" type="slidenum">
              <a:rPr lang="sv-SE" smtClean="0"/>
              <a:t>16</a:t>
            </a:fld>
            <a:endParaRPr lang="sv-SE"/>
          </a:p>
        </p:txBody>
      </p:sp>
    </p:spTree>
    <p:extLst>
      <p:ext uri="{BB962C8B-B14F-4D97-AF65-F5344CB8AC3E}">
        <p14:creationId xmlns:p14="http://schemas.microsoft.com/office/powerpoint/2010/main" val="3473232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11EEA-7432-7695-50F0-D2AFF72D76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A42DBA-97FC-57C2-F3C1-D96BD1B408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9BC31E-AED7-D8E7-5C05-722E383C3A1C}"/>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774B7EB0-6635-2C65-51AA-A49B44D041DC}"/>
              </a:ext>
            </a:extLst>
          </p:cNvPr>
          <p:cNvSpPr>
            <a:spLocks noGrp="1"/>
          </p:cNvSpPr>
          <p:nvPr>
            <p:ph type="sldNum" sz="quarter" idx="5"/>
          </p:nvPr>
        </p:nvSpPr>
        <p:spPr/>
        <p:txBody>
          <a:bodyPr/>
          <a:lstStyle/>
          <a:p>
            <a:fld id="{684FA44B-0DBB-43BB-90AF-0538C7CA64E3}" type="slidenum">
              <a:rPr lang="sv-SE" smtClean="0"/>
              <a:t>17</a:t>
            </a:fld>
            <a:endParaRPr lang="sv-SE"/>
          </a:p>
        </p:txBody>
      </p:sp>
    </p:spTree>
    <p:extLst>
      <p:ext uri="{BB962C8B-B14F-4D97-AF65-F5344CB8AC3E}">
        <p14:creationId xmlns:p14="http://schemas.microsoft.com/office/powerpoint/2010/main" val="4273109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F6AB7-47F2-BDC4-D824-884D3E5266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DADD55-6E56-7E55-EF0C-24E0BF4DB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10A7DD-84EB-3E15-819B-A8227A4DFFAA}"/>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9459FCAE-734B-E001-F1E1-C24226D4A51E}"/>
              </a:ext>
            </a:extLst>
          </p:cNvPr>
          <p:cNvSpPr>
            <a:spLocks noGrp="1"/>
          </p:cNvSpPr>
          <p:nvPr>
            <p:ph type="sldNum" sz="quarter" idx="5"/>
          </p:nvPr>
        </p:nvSpPr>
        <p:spPr/>
        <p:txBody>
          <a:bodyPr/>
          <a:lstStyle/>
          <a:p>
            <a:fld id="{684FA44B-0DBB-43BB-90AF-0538C7CA64E3}" type="slidenum">
              <a:rPr lang="sv-SE" smtClean="0"/>
              <a:t>18</a:t>
            </a:fld>
            <a:endParaRPr lang="sv-SE"/>
          </a:p>
        </p:txBody>
      </p:sp>
    </p:spTree>
    <p:extLst>
      <p:ext uri="{BB962C8B-B14F-4D97-AF65-F5344CB8AC3E}">
        <p14:creationId xmlns:p14="http://schemas.microsoft.com/office/powerpoint/2010/main" val="1309715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8B340-921A-0AC2-7D05-75FCA18FC2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D38AB4-DADA-99A9-9FB0-222C306F7F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6EBF4A-8CB6-2F7F-3189-E7F277ACB967}"/>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C1F07B78-16F6-57AE-B4F1-4CFFC8730EBA}"/>
              </a:ext>
            </a:extLst>
          </p:cNvPr>
          <p:cNvSpPr>
            <a:spLocks noGrp="1"/>
          </p:cNvSpPr>
          <p:nvPr>
            <p:ph type="sldNum" sz="quarter" idx="5"/>
          </p:nvPr>
        </p:nvSpPr>
        <p:spPr/>
        <p:txBody>
          <a:bodyPr/>
          <a:lstStyle/>
          <a:p>
            <a:fld id="{684FA44B-0DBB-43BB-90AF-0538C7CA64E3}" type="slidenum">
              <a:rPr lang="sv-SE" smtClean="0"/>
              <a:t>19</a:t>
            </a:fld>
            <a:endParaRPr lang="sv-SE"/>
          </a:p>
        </p:txBody>
      </p:sp>
    </p:spTree>
    <p:extLst>
      <p:ext uri="{BB962C8B-B14F-4D97-AF65-F5344CB8AC3E}">
        <p14:creationId xmlns:p14="http://schemas.microsoft.com/office/powerpoint/2010/main" val="963544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1734F-B6EC-93AF-3A40-F031B97414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5384E6-AD29-D92C-3680-A0281BA2BF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492D9F-8528-0447-B013-6D2FE7DC9C24}"/>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6164BB80-AF94-BC20-D686-172E675D1072}"/>
              </a:ext>
            </a:extLst>
          </p:cNvPr>
          <p:cNvSpPr>
            <a:spLocks noGrp="1"/>
          </p:cNvSpPr>
          <p:nvPr>
            <p:ph type="sldNum" sz="quarter" idx="5"/>
          </p:nvPr>
        </p:nvSpPr>
        <p:spPr/>
        <p:txBody>
          <a:bodyPr/>
          <a:lstStyle/>
          <a:p>
            <a:fld id="{684FA44B-0DBB-43BB-90AF-0538C7CA64E3}" type="slidenum">
              <a:rPr lang="sv-SE" smtClean="0"/>
              <a:t>20</a:t>
            </a:fld>
            <a:endParaRPr lang="sv-SE"/>
          </a:p>
        </p:txBody>
      </p:sp>
    </p:spTree>
    <p:extLst>
      <p:ext uri="{BB962C8B-B14F-4D97-AF65-F5344CB8AC3E}">
        <p14:creationId xmlns:p14="http://schemas.microsoft.com/office/powerpoint/2010/main" val="2295363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B1351-02AF-B0AD-03E1-3017B87A18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CE69CA-0372-48DE-33A4-94EF9B3172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868181-D898-7D9C-1AF6-84EA97A1A9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A1CB98C-5A15-5053-F451-CE1331D81419}"/>
              </a:ext>
            </a:extLst>
          </p:cNvPr>
          <p:cNvSpPr>
            <a:spLocks noGrp="1"/>
          </p:cNvSpPr>
          <p:nvPr>
            <p:ph type="sldNum" sz="quarter" idx="5"/>
          </p:nvPr>
        </p:nvSpPr>
        <p:spPr/>
        <p:txBody>
          <a:bodyPr/>
          <a:lstStyle/>
          <a:p>
            <a:fld id="{684FA44B-0DBB-43BB-90AF-0538C7CA64E3}" type="slidenum">
              <a:rPr lang="sv-SE" smtClean="0"/>
              <a:t>2</a:t>
            </a:fld>
            <a:endParaRPr lang="sv-SE"/>
          </a:p>
        </p:txBody>
      </p:sp>
    </p:spTree>
    <p:extLst>
      <p:ext uri="{BB962C8B-B14F-4D97-AF65-F5344CB8AC3E}">
        <p14:creationId xmlns:p14="http://schemas.microsoft.com/office/powerpoint/2010/main" val="4290957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CF31E-404E-70C8-E84C-DC1027DEC3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6193E6-0577-C246-1EA2-9A0AB5A7DE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4E2EC-61BE-3D6A-57B3-CCEFB2DD77DA}"/>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CC8304CE-AF5F-C41F-442D-613E8CB71DA7}"/>
              </a:ext>
            </a:extLst>
          </p:cNvPr>
          <p:cNvSpPr>
            <a:spLocks noGrp="1"/>
          </p:cNvSpPr>
          <p:nvPr>
            <p:ph type="sldNum" sz="quarter" idx="5"/>
          </p:nvPr>
        </p:nvSpPr>
        <p:spPr/>
        <p:txBody>
          <a:bodyPr/>
          <a:lstStyle/>
          <a:p>
            <a:fld id="{684FA44B-0DBB-43BB-90AF-0538C7CA64E3}" type="slidenum">
              <a:rPr lang="sv-SE" smtClean="0"/>
              <a:t>21</a:t>
            </a:fld>
            <a:endParaRPr lang="sv-SE"/>
          </a:p>
        </p:txBody>
      </p:sp>
    </p:spTree>
    <p:extLst>
      <p:ext uri="{BB962C8B-B14F-4D97-AF65-F5344CB8AC3E}">
        <p14:creationId xmlns:p14="http://schemas.microsoft.com/office/powerpoint/2010/main" val="1253826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268AF-63E7-CFA3-DDAF-94A16A68E9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14AEC-C1CC-2CD3-5715-1E3814D0D0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27461D-B718-5A3D-C2CC-098E009FE066}"/>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36180D41-C647-B8D8-D3E7-00830AAAAC00}"/>
              </a:ext>
            </a:extLst>
          </p:cNvPr>
          <p:cNvSpPr>
            <a:spLocks noGrp="1"/>
          </p:cNvSpPr>
          <p:nvPr>
            <p:ph type="sldNum" sz="quarter" idx="5"/>
          </p:nvPr>
        </p:nvSpPr>
        <p:spPr/>
        <p:txBody>
          <a:bodyPr/>
          <a:lstStyle/>
          <a:p>
            <a:fld id="{684FA44B-0DBB-43BB-90AF-0538C7CA64E3}" type="slidenum">
              <a:rPr lang="sv-SE" smtClean="0"/>
              <a:t>22</a:t>
            </a:fld>
            <a:endParaRPr lang="sv-SE"/>
          </a:p>
        </p:txBody>
      </p:sp>
    </p:spTree>
    <p:extLst>
      <p:ext uri="{BB962C8B-B14F-4D97-AF65-F5344CB8AC3E}">
        <p14:creationId xmlns:p14="http://schemas.microsoft.com/office/powerpoint/2010/main" val="3657816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B4587-06E5-FA4F-50B5-0F8CEAB629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580F72-B14B-4EED-DA0E-DF633AF4DD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8E45CB-5381-9AA8-B3AB-0DAA5327E893}"/>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C1807A0B-9B45-204C-8BF3-50EEDB335757}"/>
              </a:ext>
            </a:extLst>
          </p:cNvPr>
          <p:cNvSpPr>
            <a:spLocks noGrp="1"/>
          </p:cNvSpPr>
          <p:nvPr>
            <p:ph type="sldNum" sz="quarter" idx="5"/>
          </p:nvPr>
        </p:nvSpPr>
        <p:spPr/>
        <p:txBody>
          <a:bodyPr/>
          <a:lstStyle/>
          <a:p>
            <a:fld id="{684FA44B-0DBB-43BB-90AF-0538C7CA64E3}" type="slidenum">
              <a:rPr lang="sv-SE" smtClean="0"/>
              <a:t>23</a:t>
            </a:fld>
            <a:endParaRPr lang="sv-SE"/>
          </a:p>
        </p:txBody>
      </p:sp>
    </p:spTree>
    <p:extLst>
      <p:ext uri="{BB962C8B-B14F-4D97-AF65-F5344CB8AC3E}">
        <p14:creationId xmlns:p14="http://schemas.microsoft.com/office/powerpoint/2010/main" val="7220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D5AAD-E33F-787F-5464-141DEE7B5E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6BBC6-A6E8-9C89-0D9F-B9A166D46B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B0E095-3356-0FE1-BAF8-273B25B57376}"/>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CD6C3193-9856-3441-48FD-069CAD2FA2BA}"/>
              </a:ext>
            </a:extLst>
          </p:cNvPr>
          <p:cNvSpPr>
            <a:spLocks noGrp="1"/>
          </p:cNvSpPr>
          <p:nvPr>
            <p:ph type="sldNum" sz="quarter" idx="5"/>
          </p:nvPr>
        </p:nvSpPr>
        <p:spPr/>
        <p:txBody>
          <a:bodyPr/>
          <a:lstStyle/>
          <a:p>
            <a:fld id="{684FA44B-0DBB-43BB-90AF-0538C7CA64E3}" type="slidenum">
              <a:rPr lang="sv-SE" smtClean="0"/>
              <a:t>24</a:t>
            </a:fld>
            <a:endParaRPr lang="sv-SE"/>
          </a:p>
        </p:txBody>
      </p:sp>
    </p:spTree>
    <p:extLst>
      <p:ext uri="{BB962C8B-B14F-4D97-AF65-F5344CB8AC3E}">
        <p14:creationId xmlns:p14="http://schemas.microsoft.com/office/powerpoint/2010/main" val="183102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40475-1CFA-38EF-47E9-6BDCDD8F72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BBA086-902D-E090-6E4C-33BC46BEA8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C425DE-A657-4623-96B2-F9FA32F3FD9F}"/>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BB29010B-8011-657C-3419-7DDE1ACBBF77}"/>
              </a:ext>
            </a:extLst>
          </p:cNvPr>
          <p:cNvSpPr>
            <a:spLocks noGrp="1"/>
          </p:cNvSpPr>
          <p:nvPr>
            <p:ph type="sldNum" sz="quarter" idx="5"/>
          </p:nvPr>
        </p:nvSpPr>
        <p:spPr/>
        <p:txBody>
          <a:bodyPr/>
          <a:lstStyle/>
          <a:p>
            <a:fld id="{684FA44B-0DBB-43BB-90AF-0538C7CA64E3}" type="slidenum">
              <a:rPr lang="sv-SE" smtClean="0"/>
              <a:t>25</a:t>
            </a:fld>
            <a:endParaRPr lang="sv-SE"/>
          </a:p>
        </p:txBody>
      </p:sp>
    </p:spTree>
    <p:extLst>
      <p:ext uri="{BB962C8B-B14F-4D97-AF65-F5344CB8AC3E}">
        <p14:creationId xmlns:p14="http://schemas.microsoft.com/office/powerpoint/2010/main" val="1946834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3D1EF-68C7-4B76-834C-BCA1EB50F9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4E7A3A-A6EA-6A8A-8AD2-769F58EC0B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D26C6D-D453-FD86-AA9E-30554EC58237}"/>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CEC1F787-4A6C-A2C3-834A-0299D8163C86}"/>
              </a:ext>
            </a:extLst>
          </p:cNvPr>
          <p:cNvSpPr>
            <a:spLocks noGrp="1"/>
          </p:cNvSpPr>
          <p:nvPr>
            <p:ph type="sldNum" sz="quarter" idx="5"/>
          </p:nvPr>
        </p:nvSpPr>
        <p:spPr/>
        <p:txBody>
          <a:bodyPr/>
          <a:lstStyle/>
          <a:p>
            <a:fld id="{684FA44B-0DBB-43BB-90AF-0538C7CA64E3}" type="slidenum">
              <a:rPr lang="sv-SE" smtClean="0"/>
              <a:t>26</a:t>
            </a:fld>
            <a:endParaRPr lang="sv-SE"/>
          </a:p>
        </p:txBody>
      </p:sp>
    </p:spTree>
    <p:extLst>
      <p:ext uri="{BB962C8B-B14F-4D97-AF65-F5344CB8AC3E}">
        <p14:creationId xmlns:p14="http://schemas.microsoft.com/office/powerpoint/2010/main" val="1689477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6E47D-9846-491C-EBA8-6049C31817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E11DC3-9737-718F-3237-C7875AE6CD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7292D2-2E30-D188-C560-182609022F68}"/>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45E1A867-614D-D499-BDFF-9A88DF980934}"/>
              </a:ext>
            </a:extLst>
          </p:cNvPr>
          <p:cNvSpPr>
            <a:spLocks noGrp="1"/>
          </p:cNvSpPr>
          <p:nvPr>
            <p:ph type="sldNum" sz="quarter" idx="5"/>
          </p:nvPr>
        </p:nvSpPr>
        <p:spPr/>
        <p:txBody>
          <a:bodyPr/>
          <a:lstStyle/>
          <a:p>
            <a:fld id="{684FA44B-0DBB-43BB-90AF-0538C7CA64E3}" type="slidenum">
              <a:rPr lang="sv-SE" smtClean="0"/>
              <a:t>27</a:t>
            </a:fld>
            <a:endParaRPr lang="sv-SE"/>
          </a:p>
        </p:txBody>
      </p:sp>
    </p:spTree>
    <p:extLst>
      <p:ext uri="{BB962C8B-B14F-4D97-AF65-F5344CB8AC3E}">
        <p14:creationId xmlns:p14="http://schemas.microsoft.com/office/powerpoint/2010/main" val="3038646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27B20-6AA1-56CF-79DD-43DB07A323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DE8249-DE82-6F9D-B49D-D37A6DF27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5A11B9-AC44-22DE-FF17-23D52C6FB7B7}"/>
              </a:ext>
            </a:extLst>
          </p:cNvPr>
          <p:cNvSpPr>
            <a:spLocks noGrp="1"/>
          </p:cNvSpPr>
          <p:nvPr>
            <p:ph type="body" idx="1"/>
          </p:nvPr>
        </p:nvSpPr>
        <p:spPr/>
        <p:txBody>
          <a:bodyPr/>
          <a:lstStyle/>
          <a:p>
            <a:r>
              <a:rPr lang="sv-SE"/>
              <a:t>Fokusera mer på den direkta modellen </a:t>
            </a:r>
          </a:p>
          <a:p>
            <a:r>
              <a:rPr lang="sv-SE"/>
              <a:t>Lyfta overhead samordning</a:t>
            </a:r>
          </a:p>
        </p:txBody>
      </p:sp>
      <p:sp>
        <p:nvSpPr>
          <p:cNvPr id="4" name="Slide Number Placeholder 3">
            <a:extLst>
              <a:ext uri="{FF2B5EF4-FFF2-40B4-BE49-F238E27FC236}">
                <a16:creationId xmlns:a16="http://schemas.microsoft.com/office/drawing/2014/main" id="{19CC8CDE-2E1C-0C48-FB22-D10030D98DAF}"/>
              </a:ext>
            </a:extLst>
          </p:cNvPr>
          <p:cNvSpPr>
            <a:spLocks noGrp="1"/>
          </p:cNvSpPr>
          <p:nvPr>
            <p:ph type="sldNum" sz="quarter" idx="5"/>
          </p:nvPr>
        </p:nvSpPr>
        <p:spPr/>
        <p:txBody>
          <a:bodyPr/>
          <a:lstStyle/>
          <a:p>
            <a:fld id="{684FA44B-0DBB-43BB-90AF-0538C7CA64E3}" type="slidenum">
              <a:rPr lang="sv-SE" smtClean="0"/>
              <a:t>28</a:t>
            </a:fld>
            <a:endParaRPr lang="sv-SE"/>
          </a:p>
        </p:txBody>
      </p:sp>
    </p:spTree>
    <p:extLst>
      <p:ext uri="{BB962C8B-B14F-4D97-AF65-F5344CB8AC3E}">
        <p14:creationId xmlns:p14="http://schemas.microsoft.com/office/powerpoint/2010/main" val="2727724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4FA44B-0DBB-43BB-90AF-0538C7CA64E3}" type="slidenum">
              <a:rPr lang="sv-SE" smtClean="0"/>
              <a:t>30</a:t>
            </a:fld>
            <a:endParaRPr lang="sv-SE"/>
          </a:p>
        </p:txBody>
      </p:sp>
    </p:spTree>
    <p:extLst>
      <p:ext uri="{BB962C8B-B14F-4D97-AF65-F5344CB8AC3E}">
        <p14:creationId xmlns:p14="http://schemas.microsoft.com/office/powerpoint/2010/main" val="1477379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C6795-2909-DDE2-B75C-01071BFAEC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0A3035-A359-4FD8-0D82-0F40DD71BD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345-CE45-6DF8-71BE-13C69992F004}"/>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79D83AF4-C711-1E0E-3555-4FE9D7FCCB80}"/>
              </a:ext>
            </a:extLst>
          </p:cNvPr>
          <p:cNvSpPr>
            <a:spLocks noGrp="1"/>
          </p:cNvSpPr>
          <p:nvPr>
            <p:ph type="sldNum" sz="quarter" idx="5"/>
          </p:nvPr>
        </p:nvSpPr>
        <p:spPr/>
        <p:txBody>
          <a:bodyPr/>
          <a:lstStyle/>
          <a:p>
            <a:fld id="{684FA44B-0DBB-43BB-90AF-0538C7CA64E3}" type="slidenum">
              <a:rPr lang="sv-SE" smtClean="0"/>
              <a:t>31</a:t>
            </a:fld>
            <a:endParaRPr lang="sv-SE"/>
          </a:p>
        </p:txBody>
      </p:sp>
    </p:spTree>
    <p:extLst>
      <p:ext uri="{BB962C8B-B14F-4D97-AF65-F5344CB8AC3E}">
        <p14:creationId xmlns:p14="http://schemas.microsoft.com/office/powerpoint/2010/main" val="4077398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684FA44B-0DBB-43BB-90AF-0538C7CA64E3}" type="slidenum">
              <a:rPr lang="sv-SE" smtClean="0"/>
              <a:t>4</a:t>
            </a:fld>
            <a:endParaRPr lang="sv-SE"/>
          </a:p>
        </p:txBody>
      </p:sp>
    </p:spTree>
    <p:extLst>
      <p:ext uri="{BB962C8B-B14F-4D97-AF65-F5344CB8AC3E}">
        <p14:creationId xmlns:p14="http://schemas.microsoft.com/office/powerpoint/2010/main" val="11214163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C6795-2909-DDE2-B75C-01071BFAEC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0A3035-A359-4FD8-0D82-0F40DD71BD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345-CE45-6DF8-71BE-13C69992F004}"/>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79D83AF4-C711-1E0E-3555-4FE9D7FCCB80}"/>
              </a:ext>
            </a:extLst>
          </p:cNvPr>
          <p:cNvSpPr>
            <a:spLocks noGrp="1"/>
          </p:cNvSpPr>
          <p:nvPr>
            <p:ph type="sldNum" sz="quarter" idx="5"/>
          </p:nvPr>
        </p:nvSpPr>
        <p:spPr/>
        <p:txBody>
          <a:bodyPr/>
          <a:lstStyle/>
          <a:p>
            <a:fld id="{684FA44B-0DBB-43BB-90AF-0538C7CA64E3}" type="slidenum">
              <a:rPr lang="sv-SE" smtClean="0"/>
              <a:t>32</a:t>
            </a:fld>
            <a:endParaRPr lang="sv-SE"/>
          </a:p>
        </p:txBody>
      </p:sp>
    </p:spTree>
    <p:extLst>
      <p:ext uri="{BB962C8B-B14F-4D97-AF65-F5344CB8AC3E}">
        <p14:creationId xmlns:p14="http://schemas.microsoft.com/office/powerpoint/2010/main" val="2352085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5EEAD-79C6-1F42-7F13-645C324EE5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79AC16-44DA-8EED-47AD-3F2624A8A9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BC75A-FA9C-4B7B-1F9C-A59BC3DBAF82}"/>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A5089E37-61C8-B223-BB32-68B2F6D380DD}"/>
              </a:ext>
            </a:extLst>
          </p:cNvPr>
          <p:cNvSpPr>
            <a:spLocks noGrp="1"/>
          </p:cNvSpPr>
          <p:nvPr>
            <p:ph type="sldNum" sz="quarter" idx="5"/>
          </p:nvPr>
        </p:nvSpPr>
        <p:spPr/>
        <p:txBody>
          <a:bodyPr/>
          <a:lstStyle/>
          <a:p>
            <a:fld id="{684FA44B-0DBB-43BB-90AF-0538C7CA64E3}" type="slidenum">
              <a:rPr lang="sv-SE" smtClean="0"/>
              <a:t>33</a:t>
            </a:fld>
            <a:endParaRPr lang="sv-SE"/>
          </a:p>
        </p:txBody>
      </p:sp>
    </p:spTree>
    <p:extLst>
      <p:ext uri="{BB962C8B-B14F-4D97-AF65-F5344CB8AC3E}">
        <p14:creationId xmlns:p14="http://schemas.microsoft.com/office/powerpoint/2010/main" val="1497476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4FA44B-0DBB-43BB-90AF-0538C7CA64E3}" type="slidenum">
              <a:rPr lang="sv-SE" smtClean="0"/>
              <a:t>5</a:t>
            </a:fld>
            <a:endParaRPr lang="sv-SE"/>
          </a:p>
        </p:txBody>
      </p:sp>
    </p:spTree>
    <p:extLst>
      <p:ext uri="{BB962C8B-B14F-4D97-AF65-F5344CB8AC3E}">
        <p14:creationId xmlns:p14="http://schemas.microsoft.com/office/powerpoint/2010/main" val="2312875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9B7E8-3769-9C32-640A-C31E056591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22E069-FBD4-7D7B-600F-0418725D9C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97E3F8-A540-06E1-92EC-18D0D5E150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83B2082-9F30-9EAB-0964-5159C09D52D8}"/>
              </a:ext>
            </a:extLst>
          </p:cNvPr>
          <p:cNvSpPr>
            <a:spLocks noGrp="1"/>
          </p:cNvSpPr>
          <p:nvPr>
            <p:ph type="sldNum" sz="quarter" idx="5"/>
          </p:nvPr>
        </p:nvSpPr>
        <p:spPr/>
        <p:txBody>
          <a:bodyPr/>
          <a:lstStyle/>
          <a:p>
            <a:fld id="{684FA44B-0DBB-43BB-90AF-0538C7CA64E3}" type="slidenum">
              <a:rPr lang="sv-SE" smtClean="0"/>
              <a:t>6</a:t>
            </a:fld>
            <a:endParaRPr lang="sv-SE"/>
          </a:p>
        </p:txBody>
      </p:sp>
    </p:spTree>
    <p:extLst>
      <p:ext uri="{BB962C8B-B14F-4D97-AF65-F5344CB8AC3E}">
        <p14:creationId xmlns:p14="http://schemas.microsoft.com/office/powerpoint/2010/main" val="2917655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4FA44B-0DBB-43BB-90AF-0538C7CA64E3}" type="slidenum">
              <a:rPr lang="sv-SE" smtClean="0"/>
              <a:t>7</a:t>
            </a:fld>
            <a:endParaRPr lang="sv-SE"/>
          </a:p>
        </p:txBody>
      </p:sp>
    </p:spTree>
    <p:extLst>
      <p:ext uri="{BB962C8B-B14F-4D97-AF65-F5344CB8AC3E}">
        <p14:creationId xmlns:p14="http://schemas.microsoft.com/office/powerpoint/2010/main" val="2131001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2327B-184B-9683-D70F-252A5BF40A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3D3861-11BC-EF4E-D57C-6DD8931893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5A662F-2B63-85AE-52A8-FF5A224900D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77E1938-BC2D-7CE3-DF1E-C67283631588}"/>
              </a:ext>
            </a:extLst>
          </p:cNvPr>
          <p:cNvSpPr>
            <a:spLocks noGrp="1"/>
          </p:cNvSpPr>
          <p:nvPr>
            <p:ph type="sldNum" sz="quarter" idx="5"/>
          </p:nvPr>
        </p:nvSpPr>
        <p:spPr/>
        <p:txBody>
          <a:bodyPr/>
          <a:lstStyle/>
          <a:p>
            <a:fld id="{684FA44B-0DBB-43BB-90AF-0538C7CA64E3}" type="slidenum">
              <a:rPr lang="sv-SE" smtClean="0"/>
              <a:t>8</a:t>
            </a:fld>
            <a:endParaRPr lang="sv-SE"/>
          </a:p>
        </p:txBody>
      </p:sp>
    </p:spTree>
    <p:extLst>
      <p:ext uri="{BB962C8B-B14F-4D97-AF65-F5344CB8AC3E}">
        <p14:creationId xmlns:p14="http://schemas.microsoft.com/office/powerpoint/2010/main" val="1736999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684FA44B-0DBB-43BB-90AF-0538C7CA64E3}" type="slidenum">
              <a:rPr lang="sv-SE" smtClean="0"/>
              <a:t>9</a:t>
            </a:fld>
            <a:endParaRPr lang="sv-SE"/>
          </a:p>
        </p:txBody>
      </p:sp>
    </p:spTree>
    <p:extLst>
      <p:ext uri="{BB962C8B-B14F-4D97-AF65-F5344CB8AC3E}">
        <p14:creationId xmlns:p14="http://schemas.microsoft.com/office/powerpoint/2010/main" val="3681638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FC137-7A7C-5E30-8C53-0FEF1A4493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529F9F-A0B7-5297-9E6F-043B28C292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223395-5D7C-C142-38A3-BC85363A888D}"/>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918AE745-C111-20B9-4AAE-AE7801886D29}"/>
              </a:ext>
            </a:extLst>
          </p:cNvPr>
          <p:cNvSpPr>
            <a:spLocks noGrp="1"/>
          </p:cNvSpPr>
          <p:nvPr>
            <p:ph type="sldNum" sz="quarter" idx="5"/>
          </p:nvPr>
        </p:nvSpPr>
        <p:spPr/>
        <p:txBody>
          <a:bodyPr/>
          <a:lstStyle/>
          <a:p>
            <a:fld id="{684FA44B-0DBB-43BB-90AF-0538C7CA64E3}" type="slidenum">
              <a:rPr lang="sv-SE" smtClean="0"/>
              <a:t>10</a:t>
            </a:fld>
            <a:endParaRPr lang="sv-SE"/>
          </a:p>
        </p:txBody>
      </p:sp>
    </p:spTree>
    <p:extLst>
      <p:ext uri="{BB962C8B-B14F-4D97-AF65-F5344CB8AC3E}">
        <p14:creationId xmlns:p14="http://schemas.microsoft.com/office/powerpoint/2010/main" val="2961260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4.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4" name="Do not remove" hidden="1">
            <a:extLst>
              <a:ext uri="{FF2B5EF4-FFF2-40B4-BE49-F238E27FC236}">
                <a16:creationId xmlns:a16="http://schemas.microsoft.com/office/drawing/2014/main" id="{CDC38C4A-5E77-FD16-FB17-84552F637891}"/>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1">
            <a:extLst>
              <a:ext uri="{FF2B5EF4-FFF2-40B4-BE49-F238E27FC236}">
                <a16:creationId xmlns:a16="http://schemas.microsoft.com/office/drawing/2014/main" id="{3A35B3A4-FF25-8AE6-6D09-48E335AA94D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1"/>
            <a:ext cx="12192000" cy="6858001"/>
          </a:xfrm>
          <a:prstGeom prst="rect">
            <a:avLst/>
          </a:prstGeom>
          <a:solidFill>
            <a:schemeClr val="accent1"/>
          </a:solidFill>
        </p:spPr>
      </p:pic>
      <p:sp>
        <p:nvSpPr>
          <p:cNvPr id="2" name="Rubrik 2">
            <a:extLst>
              <a:ext uri="{FF2B5EF4-FFF2-40B4-BE49-F238E27FC236}">
                <a16:creationId xmlns:a16="http://schemas.microsoft.com/office/drawing/2014/main" id="{809222C9-C51D-7B86-D151-53067089D537}"/>
              </a:ext>
            </a:extLst>
          </p:cNvPr>
          <p:cNvSpPr>
            <a:spLocks noGrp="1"/>
          </p:cNvSpPr>
          <p:nvPr>
            <p:ph type="ctrTitle"/>
          </p:nvPr>
        </p:nvSpPr>
        <p:spPr>
          <a:xfrm>
            <a:off x="637200" y="1692000"/>
            <a:ext cx="9180000" cy="2520000"/>
          </a:xfrm>
        </p:spPr>
        <p:txBody>
          <a:bodyPr rIns="0" anchor="b">
            <a:normAutofit/>
          </a:bodyPr>
          <a:lstStyle>
            <a:lvl1pPr algn="l">
              <a:lnSpc>
                <a:spcPct val="100000"/>
              </a:lnSpc>
              <a:defRPr sz="4800" spc="-40" baseline="0">
                <a:solidFill>
                  <a:schemeClr val="bg1"/>
                </a:solidFill>
              </a:defRPr>
            </a:lvl1pPr>
          </a:lstStyle>
          <a:p>
            <a:r>
              <a:rPr lang="sv-SE"/>
              <a:t>Klicka här för att ändra mall för rubrikformat</a:t>
            </a:r>
          </a:p>
        </p:txBody>
      </p:sp>
      <p:sp>
        <p:nvSpPr>
          <p:cNvPr id="3" name="Underrubrik 3">
            <a:extLst>
              <a:ext uri="{FF2B5EF4-FFF2-40B4-BE49-F238E27FC236}">
                <a16:creationId xmlns:a16="http://schemas.microsoft.com/office/drawing/2014/main" id="{AFC83BF2-3223-7C44-691E-3FC11A4DE10B}"/>
              </a:ext>
            </a:extLst>
          </p:cNvPr>
          <p:cNvSpPr>
            <a:spLocks noGrp="1"/>
          </p:cNvSpPr>
          <p:nvPr>
            <p:ph type="subTitle" idx="1"/>
          </p:nvPr>
        </p:nvSpPr>
        <p:spPr>
          <a:xfrm>
            <a:off x="637199" y="4320000"/>
            <a:ext cx="9180000" cy="1404000"/>
          </a:xfrm>
          <a:prstGeom prst="rect">
            <a:avLst/>
          </a:prstGeom>
        </p:spPr>
        <p:txBody>
          <a:bodyPr lIns="0" tIns="72000" rIns="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9" name="Platshållare för text 4">
            <a:extLst>
              <a:ext uri="{FF2B5EF4-FFF2-40B4-BE49-F238E27FC236}">
                <a16:creationId xmlns:a16="http://schemas.microsoft.com/office/drawing/2014/main" id="{21BDDB5E-78EA-9C3B-AD55-0961585D32E0}"/>
              </a:ext>
            </a:extLst>
          </p:cNvPr>
          <p:cNvSpPr>
            <a:spLocks noGrp="1"/>
          </p:cNvSpPr>
          <p:nvPr>
            <p:ph type="body" sz="quarter" idx="13" hasCustomPrompt="1"/>
          </p:nvPr>
        </p:nvSpPr>
        <p:spPr>
          <a:xfrm>
            <a:off x="637200" y="5857013"/>
            <a:ext cx="4338638" cy="365125"/>
          </a:xfrm>
          <a:prstGeom prst="rect">
            <a:avLst/>
          </a:prstGeom>
          <a:ln>
            <a:noFill/>
          </a:ln>
        </p:spPr>
        <p:txBody>
          <a:bodyPr lIns="0" bIns="0" anchor="b">
            <a:normAutofit/>
          </a:bodyPr>
          <a:lstStyle>
            <a:lvl1pPr marL="0" indent="0">
              <a:buNone/>
              <a:defRPr sz="1600">
                <a:ln>
                  <a:noFill/>
                </a:ln>
                <a:solidFill>
                  <a:schemeClr val="bg1"/>
                </a:solidFill>
                <a:latin typeface="+mn-lt"/>
                <a:ea typeface="Noto Sans" panose="020B0502040504020204" pitchFamily="34" charset="0"/>
                <a:cs typeface="Noto Sans" panose="020B0502040504020204" pitchFamily="34" charset="0"/>
              </a:defRPr>
            </a:lvl1pPr>
            <a:lvl2pPr>
              <a:defRPr>
                <a:ln>
                  <a:noFill/>
                </a:ln>
              </a:defRPr>
            </a:lvl2pPr>
            <a:lvl3pPr>
              <a:defRPr>
                <a:ln>
                  <a:noFill/>
                </a:ln>
              </a:defRPr>
            </a:lvl3pPr>
            <a:lvl4pPr>
              <a:defRPr>
                <a:ln>
                  <a:noFill/>
                </a:ln>
              </a:defRPr>
            </a:lvl4pPr>
            <a:lvl5pPr>
              <a:defRPr>
                <a:ln>
                  <a:noFill/>
                </a:ln>
              </a:defRPr>
            </a:lvl5pPr>
          </a:lstStyle>
          <a:p>
            <a:pPr lvl="0"/>
            <a:r>
              <a:rPr lang="sv-SE"/>
              <a:t>Skapare, datum eller annan information</a:t>
            </a:r>
          </a:p>
        </p:txBody>
      </p:sp>
      <p:pic>
        <p:nvPicPr>
          <p:cNvPr id="8" name="Bild 5" descr="Socialstyrelsen logotyp">
            <a:extLst>
              <a:ext uri="{FF2B5EF4-FFF2-40B4-BE49-F238E27FC236}">
                <a16:creationId xmlns:a16="http://schemas.microsoft.com/office/drawing/2014/main" id="{D8B0BAEF-65BA-E933-C465-CEF585532C5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8490" y="620713"/>
            <a:ext cx="2438400" cy="524075"/>
          </a:xfrm>
          <a:prstGeom prst="rect">
            <a:avLst/>
          </a:prstGeom>
        </p:spPr>
      </p:pic>
    </p:spTree>
    <p:extLst>
      <p:ext uri="{BB962C8B-B14F-4D97-AF65-F5344CB8AC3E}">
        <p14:creationId xmlns:p14="http://schemas.microsoft.com/office/powerpoint/2010/main" val="241074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numrerad lista">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E7507FC7-B57A-41F0-9BBF-775831FD6ACA}"/>
              </a:ext>
            </a:extLst>
          </p:cNvPr>
          <p:cNvSpPr>
            <a:spLocks noGrp="1"/>
          </p:cNvSpPr>
          <p:nvPr>
            <p:ph type="title"/>
          </p:nvPr>
        </p:nvSpPr>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E5148185-2A47-B579-6D9C-977F1EA26FA2}"/>
              </a:ext>
            </a:extLst>
          </p:cNvPr>
          <p:cNvSpPr>
            <a:spLocks noGrp="1"/>
          </p:cNvSpPr>
          <p:nvPr>
            <p:ph type="body" sz="quarter" idx="10" hasCustomPrompt="1"/>
          </p:nvPr>
        </p:nvSpPr>
        <p:spPr>
          <a:xfrm>
            <a:off x="637200" y="1634399"/>
            <a:ext cx="7020000" cy="4582800"/>
          </a:xfrm>
          <a:prstGeom prst="rect">
            <a:avLst/>
          </a:prstGeom>
        </p:spPr>
        <p:txBody>
          <a:bodyPr lIns="0"/>
          <a:lstStyle>
            <a:lvl1pPr marL="457200" indent="-457200">
              <a:spcBef>
                <a:spcPts val="1800"/>
              </a:spcBef>
              <a:buFont typeface="+mj-lt"/>
              <a:buAutoNum type="arabicPeriod"/>
              <a:defRPr sz="2000"/>
            </a:lvl1pPr>
            <a:lvl2pPr>
              <a:defRPr sz="1800">
                <a:latin typeface="+mn-lt"/>
              </a:defRPr>
            </a:lvl2pPr>
            <a:lvl3pPr>
              <a:defRPr sz="1600">
                <a:latin typeface="+mn-lt"/>
              </a:defRPr>
            </a:lvl3pPr>
          </a:lstStyle>
          <a:p>
            <a:pPr lvl="0"/>
            <a:r>
              <a:rPr lang="sv-SE"/>
              <a:t>Klicka här för att ändra format på bakgrundstexten</a:t>
            </a:r>
          </a:p>
          <a:p>
            <a:pPr lvl="1"/>
            <a:r>
              <a:rPr lang="sv-SE"/>
              <a:t>Nivå två</a:t>
            </a:r>
          </a:p>
          <a:p>
            <a:pPr lvl="2"/>
            <a:r>
              <a:rPr lang="sv-SE"/>
              <a:t>Nivå tre</a:t>
            </a:r>
          </a:p>
        </p:txBody>
      </p:sp>
      <p:sp>
        <p:nvSpPr>
          <p:cNvPr id="6" name="Platshållare för sidfot 3">
            <a:extLst>
              <a:ext uri="{FF2B5EF4-FFF2-40B4-BE49-F238E27FC236}">
                <a16:creationId xmlns:a16="http://schemas.microsoft.com/office/drawing/2014/main" id="{34514395-1553-4733-BCEE-11D1281FFE5B}"/>
              </a:ext>
            </a:extLst>
          </p:cNvPr>
          <p:cNvSpPr>
            <a:spLocks noGrp="1"/>
          </p:cNvSpPr>
          <p:nvPr>
            <p:ph type="ftr" sz="quarter" idx="11"/>
          </p:nvPr>
        </p:nvSpPr>
        <p:spPr/>
        <p:txBody>
          <a:bodyPr/>
          <a:lstStyle/>
          <a:p>
            <a:endParaRPr lang="sv-SE"/>
          </a:p>
        </p:txBody>
      </p:sp>
      <p:sp>
        <p:nvSpPr>
          <p:cNvPr id="7" name="Platshållare för bildnummer 4">
            <a:extLst>
              <a:ext uri="{FF2B5EF4-FFF2-40B4-BE49-F238E27FC236}">
                <a16:creationId xmlns:a16="http://schemas.microsoft.com/office/drawing/2014/main" id="{CB8D7E23-8BFD-48CA-BF77-D2DC445BDD1F}"/>
              </a:ext>
            </a:extLst>
          </p:cNvPr>
          <p:cNvSpPr>
            <a:spLocks noGrp="1"/>
          </p:cNvSpPr>
          <p:nvPr>
            <p:ph type="sldNum" sz="quarter" idx="12"/>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970285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text 2-spalt">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49A287ED-2748-1941-C404-CAD9FBE0D323}"/>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0F701C2-0725-4302-AC48-7C4C753CF930}"/>
              </a:ext>
            </a:extLst>
          </p:cNvPr>
          <p:cNvSpPr>
            <a:spLocks noGrp="1"/>
          </p:cNvSpPr>
          <p:nvPr>
            <p:ph type="title"/>
          </p:nvPr>
        </p:nvSpPr>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D3710D23-C07B-6145-0DAD-ABF55E383265}"/>
              </a:ext>
            </a:extLst>
          </p:cNvPr>
          <p:cNvSpPr>
            <a:spLocks noGrp="1"/>
          </p:cNvSpPr>
          <p:nvPr>
            <p:ph type="body" sz="quarter" idx="16" hasCustomPrompt="1"/>
          </p:nvPr>
        </p:nvSpPr>
        <p:spPr>
          <a:xfrm>
            <a:off x="637201" y="1634400"/>
            <a:ext cx="5157600" cy="4583838"/>
          </a:xfrm>
          <a:prstGeom prst="rect">
            <a:avLst/>
          </a:prstGeom>
        </p:spPr>
        <p:txBody>
          <a:bodyPr lIns="0" anchor="t">
            <a:normAutofit/>
          </a:bodyPr>
          <a:lstStyle>
            <a:lvl1pPr marL="0" indent="0">
              <a:lnSpc>
                <a:spcPct val="110000"/>
              </a:lnSpc>
              <a:spcBef>
                <a:spcPts val="1800"/>
              </a:spcBef>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a:t>Klicka här för att ändra format på bakgrundstexten</a:t>
            </a:r>
          </a:p>
        </p:txBody>
      </p:sp>
      <p:sp>
        <p:nvSpPr>
          <p:cNvPr id="11" name="Platshållare för text 3">
            <a:extLst>
              <a:ext uri="{FF2B5EF4-FFF2-40B4-BE49-F238E27FC236}">
                <a16:creationId xmlns:a16="http://schemas.microsoft.com/office/drawing/2014/main" id="{C397B7C2-F9F6-4E98-AB2B-94345F89FB41}"/>
              </a:ext>
            </a:extLst>
          </p:cNvPr>
          <p:cNvSpPr>
            <a:spLocks noGrp="1"/>
          </p:cNvSpPr>
          <p:nvPr>
            <p:ph type="body" sz="quarter" idx="17" hasCustomPrompt="1"/>
          </p:nvPr>
        </p:nvSpPr>
        <p:spPr>
          <a:xfrm>
            <a:off x="6397201" y="1634400"/>
            <a:ext cx="5157600" cy="4583838"/>
          </a:xfrm>
          <a:prstGeom prst="rect">
            <a:avLst/>
          </a:prstGeom>
        </p:spPr>
        <p:txBody>
          <a:bodyPr lIns="0" anchor="t">
            <a:normAutofit/>
          </a:bodyPr>
          <a:lstStyle>
            <a:lvl1pPr marL="0" indent="0">
              <a:lnSpc>
                <a:spcPct val="110000"/>
              </a:lnSpc>
              <a:spcBef>
                <a:spcPts val="1800"/>
              </a:spcBef>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a:t>Klicka här för att ändra format på bakgrundstexten</a:t>
            </a:r>
          </a:p>
        </p:txBody>
      </p:sp>
      <p:sp>
        <p:nvSpPr>
          <p:cNvPr id="5" name="Platshållare för sidfot 4">
            <a:extLst>
              <a:ext uri="{FF2B5EF4-FFF2-40B4-BE49-F238E27FC236}">
                <a16:creationId xmlns:a16="http://schemas.microsoft.com/office/drawing/2014/main" id="{37406B82-DC71-44EF-B958-424A4BA79C70}"/>
              </a:ext>
            </a:extLst>
          </p:cNvPr>
          <p:cNvSpPr>
            <a:spLocks noGrp="1"/>
          </p:cNvSpPr>
          <p:nvPr>
            <p:ph type="ftr" sz="quarter" idx="18"/>
          </p:nvPr>
        </p:nvSpPr>
        <p:spPr/>
        <p:txBody>
          <a:bodyPr/>
          <a:lstStyle/>
          <a:p>
            <a:endParaRPr lang="sv-SE"/>
          </a:p>
        </p:txBody>
      </p:sp>
      <p:sp>
        <p:nvSpPr>
          <p:cNvPr id="6" name="Platshållare för bildnummer 5">
            <a:extLst>
              <a:ext uri="{FF2B5EF4-FFF2-40B4-BE49-F238E27FC236}">
                <a16:creationId xmlns:a16="http://schemas.microsoft.com/office/drawing/2014/main" id="{479483DB-8D59-4080-BA67-A1B7D4293E77}"/>
              </a:ext>
            </a:extLst>
          </p:cNvPr>
          <p:cNvSpPr>
            <a:spLocks noGrp="1"/>
          </p:cNvSpPr>
          <p:nvPr>
            <p:ph type="sldNum" sz="quarter" idx="19"/>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435342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punktlista 2-spal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452AA41F-EF01-4225-8579-047231899C05}"/>
              </a:ext>
            </a:extLst>
          </p:cNvPr>
          <p:cNvSpPr>
            <a:spLocks noGrp="1"/>
          </p:cNvSpPr>
          <p:nvPr>
            <p:ph type="title"/>
          </p:nvPr>
        </p:nvSpPr>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3F24019E-277D-4A60-88FE-C95A5CAACB4E}"/>
              </a:ext>
            </a:extLst>
          </p:cNvPr>
          <p:cNvSpPr>
            <a:spLocks noGrp="1"/>
          </p:cNvSpPr>
          <p:nvPr>
            <p:ph type="body" sz="quarter" idx="12" hasCustomPrompt="1"/>
          </p:nvPr>
        </p:nvSpPr>
        <p:spPr>
          <a:xfrm>
            <a:off x="637201" y="1634400"/>
            <a:ext cx="5171462" cy="4574671"/>
          </a:xfrm>
          <a:prstGeom prst="rect">
            <a:avLst/>
          </a:prstGeom>
        </p:spPr>
        <p:txBody>
          <a:bodyPr lIns="0"/>
          <a:lstStyle>
            <a:lvl1pPr>
              <a:spcBef>
                <a:spcPts val="1800"/>
              </a:spcBef>
              <a:defRPr sz="2000">
                <a:latin typeface="+mn-lt"/>
              </a:defRPr>
            </a:lvl1pPr>
            <a:lvl2pPr>
              <a:defRPr sz="1800">
                <a:latin typeface="+mn-lt"/>
              </a:defRPr>
            </a:lvl2pPr>
            <a:lvl3pPr>
              <a:defRPr sz="1600">
                <a:latin typeface="+mn-lt"/>
              </a:defRPr>
            </a:lvl3pPr>
          </a:lstStyle>
          <a:p>
            <a:pPr lvl="0"/>
            <a:r>
              <a:rPr lang="sv-SE"/>
              <a:t>Klicka här för att ändra format på bakgrundstexten</a:t>
            </a:r>
          </a:p>
          <a:p>
            <a:pPr lvl="1"/>
            <a:r>
              <a:rPr lang="sv-SE"/>
              <a:t>Nivå två</a:t>
            </a:r>
          </a:p>
          <a:p>
            <a:pPr lvl="2"/>
            <a:r>
              <a:rPr lang="sv-SE"/>
              <a:t>Nivå tre</a:t>
            </a:r>
          </a:p>
        </p:txBody>
      </p:sp>
      <p:sp>
        <p:nvSpPr>
          <p:cNvPr id="6" name="Platshållare för text 3">
            <a:extLst>
              <a:ext uri="{FF2B5EF4-FFF2-40B4-BE49-F238E27FC236}">
                <a16:creationId xmlns:a16="http://schemas.microsoft.com/office/drawing/2014/main" id="{99CE8738-DAE9-42D3-9ADE-A3B3B4A78E82}"/>
              </a:ext>
            </a:extLst>
          </p:cNvPr>
          <p:cNvSpPr>
            <a:spLocks noGrp="1"/>
          </p:cNvSpPr>
          <p:nvPr>
            <p:ph type="body" sz="quarter" idx="13" hasCustomPrompt="1"/>
          </p:nvPr>
        </p:nvSpPr>
        <p:spPr>
          <a:xfrm>
            <a:off x="6383340" y="1634401"/>
            <a:ext cx="5184774" cy="4583838"/>
          </a:xfrm>
          <a:prstGeom prst="rect">
            <a:avLst/>
          </a:prstGeom>
        </p:spPr>
        <p:txBody>
          <a:bodyPr lIns="0"/>
          <a:lstStyle>
            <a:lvl1pPr>
              <a:spcBef>
                <a:spcPts val="1800"/>
              </a:spcBef>
              <a:defRPr sz="2000">
                <a:latin typeface="+mn-lt"/>
              </a:defRPr>
            </a:lvl1pPr>
            <a:lvl2pPr>
              <a:defRPr sz="1800">
                <a:latin typeface="+mn-lt"/>
              </a:defRPr>
            </a:lvl2pPr>
            <a:lvl3pPr>
              <a:defRPr sz="1600">
                <a:latin typeface="+mn-lt"/>
              </a:defRPr>
            </a:lvl3pPr>
          </a:lstStyle>
          <a:p>
            <a:pPr lvl="0"/>
            <a:r>
              <a:rPr lang="sv-SE"/>
              <a:t>Klicka här för att ändra format på bakgrundstexten</a:t>
            </a:r>
          </a:p>
          <a:p>
            <a:pPr lvl="1"/>
            <a:r>
              <a:rPr lang="sv-SE"/>
              <a:t>Nivå två</a:t>
            </a:r>
          </a:p>
          <a:p>
            <a:pPr lvl="2"/>
            <a:r>
              <a:rPr lang="sv-SE"/>
              <a:t>Nivå tre</a:t>
            </a:r>
          </a:p>
        </p:txBody>
      </p:sp>
      <p:sp>
        <p:nvSpPr>
          <p:cNvPr id="10" name="Platshållare för sidfot 4">
            <a:extLst>
              <a:ext uri="{FF2B5EF4-FFF2-40B4-BE49-F238E27FC236}">
                <a16:creationId xmlns:a16="http://schemas.microsoft.com/office/drawing/2014/main" id="{028D4306-0EC0-44E1-8177-428203AB5A03}"/>
              </a:ext>
            </a:extLst>
          </p:cNvPr>
          <p:cNvSpPr>
            <a:spLocks noGrp="1"/>
          </p:cNvSpPr>
          <p:nvPr>
            <p:ph type="ftr" sz="quarter" idx="14"/>
          </p:nvPr>
        </p:nvSpPr>
        <p:spPr/>
        <p:txBody>
          <a:bodyPr/>
          <a:lstStyle/>
          <a:p>
            <a:endParaRPr lang="sv-SE"/>
          </a:p>
        </p:txBody>
      </p:sp>
      <p:sp>
        <p:nvSpPr>
          <p:cNvPr id="11" name="Platshållare för bildnummer 5">
            <a:extLst>
              <a:ext uri="{FF2B5EF4-FFF2-40B4-BE49-F238E27FC236}">
                <a16:creationId xmlns:a16="http://schemas.microsoft.com/office/drawing/2014/main" id="{BA646D25-81E0-4749-A49E-5E9B66E61306}"/>
              </a:ext>
            </a:extLst>
          </p:cNvPr>
          <p:cNvSpPr>
            <a:spLocks noGrp="1"/>
          </p:cNvSpPr>
          <p:nvPr>
            <p:ph type="sldNum" sz="quarter" idx="15"/>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901860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numrerad lista 2-spalt ">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10E94381-7B41-4D72-B846-767E42B8B1E1}"/>
              </a:ext>
            </a:extLst>
          </p:cNvPr>
          <p:cNvSpPr>
            <a:spLocks noGrp="1"/>
          </p:cNvSpPr>
          <p:nvPr>
            <p:ph type="title"/>
          </p:nvPr>
        </p:nvSpPr>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1DB22746-20D0-4E65-872D-12244F7B72AA}"/>
              </a:ext>
            </a:extLst>
          </p:cNvPr>
          <p:cNvSpPr>
            <a:spLocks noGrp="1"/>
          </p:cNvSpPr>
          <p:nvPr>
            <p:ph type="body" sz="quarter" idx="12" hasCustomPrompt="1"/>
          </p:nvPr>
        </p:nvSpPr>
        <p:spPr>
          <a:xfrm>
            <a:off x="637200" y="1634401"/>
            <a:ext cx="5171462" cy="4583838"/>
          </a:xfrm>
          <a:prstGeom prst="rect">
            <a:avLst/>
          </a:prstGeom>
        </p:spPr>
        <p:txBody>
          <a:bodyPr lIns="0"/>
          <a:lstStyle>
            <a:lvl1pPr marL="457200" indent="-457200">
              <a:spcBef>
                <a:spcPts val="1800"/>
              </a:spcBef>
              <a:buFont typeface="+mj-lt"/>
              <a:buAutoNum type="arabicPeriod"/>
              <a:defRPr sz="2000">
                <a:latin typeface="+mn-lt"/>
              </a:defRPr>
            </a:lvl1pPr>
            <a:lvl2pPr>
              <a:defRPr sz="1800">
                <a:latin typeface="+mn-lt"/>
              </a:defRPr>
            </a:lvl2pPr>
            <a:lvl3pPr>
              <a:defRPr sz="1600">
                <a:latin typeface="+mn-lt"/>
              </a:defRPr>
            </a:lvl3pPr>
          </a:lstStyle>
          <a:p>
            <a:pPr lvl="0"/>
            <a:r>
              <a:rPr lang="sv-SE"/>
              <a:t>Klicka här för att ändra format på bakgrundstexten</a:t>
            </a:r>
          </a:p>
          <a:p>
            <a:pPr lvl="1"/>
            <a:r>
              <a:rPr lang="sv-SE"/>
              <a:t>Nivå två</a:t>
            </a:r>
          </a:p>
          <a:p>
            <a:pPr lvl="2"/>
            <a:r>
              <a:rPr lang="sv-SE"/>
              <a:t>Nivå tre</a:t>
            </a:r>
          </a:p>
        </p:txBody>
      </p:sp>
      <p:sp>
        <p:nvSpPr>
          <p:cNvPr id="7" name="Platshållare för text 3">
            <a:extLst>
              <a:ext uri="{FF2B5EF4-FFF2-40B4-BE49-F238E27FC236}">
                <a16:creationId xmlns:a16="http://schemas.microsoft.com/office/drawing/2014/main" id="{6D4904A0-409C-4EB1-8A65-AD5037002616}"/>
              </a:ext>
            </a:extLst>
          </p:cNvPr>
          <p:cNvSpPr>
            <a:spLocks noGrp="1"/>
          </p:cNvSpPr>
          <p:nvPr>
            <p:ph type="body" sz="quarter" idx="13" hasCustomPrompt="1"/>
          </p:nvPr>
        </p:nvSpPr>
        <p:spPr>
          <a:xfrm>
            <a:off x="6383339" y="1634401"/>
            <a:ext cx="5171461" cy="4583838"/>
          </a:xfrm>
          <a:prstGeom prst="rect">
            <a:avLst/>
          </a:prstGeom>
        </p:spPr>
        <p:txBody>
          <a:bodyPr lIns="0"/>
          <a:lstStyle>
            <a:lvl1pPr marL="457200" indent="-457200">
              <a:spcBef>
                <a:spcPts val="1800"/>
              </a:spcBef>
              <a:buFont typeface="+mj-lt"/>
              <a:buAutoNum type="arabicPeriod"/>
              <a:defRPr sz="2000">
                <a:latin typeface="+mn-lt"/>
              </a:defRPr>
            </a:lvl1pPr>
            <a:lvl2pPr>
              <a:defRPr sz="1800">
                <a:latin typeface="+mn-lt"/>
              </a:defRPr>
            </a:lvl2pPr>
            <a:lvl3pPr>
              <a:defRPr sz="1600">
                <a:latin typeface="+mn-lt"/>
              </a:defRPr>
            </a:lvl3pPr>
          </a:lstStyle>
          <a:p>
            <a:pPr lvl="0"/>
            <a:r>
              <a:rPr lang="sv-SE"/>
              <a:t>Klicka här för att ändra format på bakgrundstexten</a:t>
            </a:r>
          </a:p>
          <a:p>
            <a:pPr lvl="1"/>
            <a:r>
              <a:rPr lang="sv-SE"/>
              <a:t>Nivå två</a:t>
            </a:r>
          </a:p>
          <a:p>
            <a:pPr lvl="2"/>
            <a:r>
              <a:rPr lang="sv-SE"/>
              <a:t>Nivå tre</a:t>
            </a:r>
          </a:p>
        </p:txBody>
      </p:sp>
      <p:sp>
        <p:nvSpPr>
          <p:cNvPr id="9" name="Platshållare för sidfot 4">
            <a:extLst>
              <a:ext uri="{FF2B5EF4-FFF2-40B4-BE49-F238E27FC236}">
                <a16:creationId xmlns:a16="http://schemas.microsoft.com/office/drawing/2014/main" id="{2C8D1CF1-E93D-463B-AF49-0EC5A6E1B4BB}"/>
              </a:ext>
            </a:extLst>
          </p:cNvPr>
          <p:cNvSpPr>
            <a:spLocks noGrp="1"/>
          </p:cNvSpPr>
          <p:nvPr>
            <p:ph type="ftr" sz="quarter" idx="14"/>
          </p:nvPr>
        </p:nvSpPr>
        <p:spPr/>
        <p:txBody>
          <a:bodyPr/>
          <a:lstStyle/>
          <a:p>
            <a:endParaRPr lang="sv-SE"/>
          </a:p>
        </p:txBody>
      </p:sp>
      <p:sp>
        <p:nvSpPr>
          <p:cNvPr id="10" name="Platshållare för bildnummer 5">
            <a:extLst>
              <a:ext uri="{FF2B5EF4-FFF2-40B4-BE49-F238E27FC236}">
                <a16:creationId xmlns:a16="http://schemas.microsoft.com/office/drawing/2014/main" id="{0D093DFA-0FFE-431F-9D40-D12B15C7218F}"/>
              </a:ext>
            </a:extLst>
          </p:cNvPr>
          <p:cNvSpPr>
            <a:spLocks noGrp="1"/>
          </p:cNvSpPr>
          <p:nvPr>
            <p:ph type="sldNum" sz="quarter" idx="15"/>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589951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B008D-0CC1-4719-8437-99618B6B65EE}"/>
              </a:ext>
            </a:extLst>
          </p:cNvPr>
          <p:cNvSpPr>
            <a:spLocks noGrp="1"/>
          </p:cNvSpPr>
          <p:nvPr>
            <p:ph type="title"/>
          </p:nvPr>
        </p:nvSpPr>
        <p:spPr>
          <a:xfrm>
            <a:off x="636888" y="540000"/>
            <a:ext cx="7020000" cy="1080000"/>
          </a:xfrm>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E2E14E40-923A-1266-AEE9-9ADB80254241}"/>
              </a:ext>
            </a:extLst>
          </p:cNvPr>
          <p:cNvSpPr>
            <a:spLocks noGrp="1"/>
          </p:cNvSpPr>
          <p:nvPr>
            <p:ph type="body" sz="quarter" idx="16" hasCustomPrompt="1"/>
          </p:nvPr>
        </p:nvSpPr>
        <p:spPr>
          <a:xfrm>
            <a:off x="637200" y="1634400"/>
            <a:ext cx="7020000" cy="4582800"/>
          </a:xfrm>
          <a:prstGeom prst="rect">
            <a:avLst/>
          </a:prstGeom>
        </p:spPr>
        <p:txBody>
          <a:bodyPr lIns="0" anchor="t">
            <a:normAutofit/>
          </a:bodyPr>
          <a:lstStyle>
            <a:lvl1pPr marL="0" indent="0">
              <a:lnSpc>
                <a:spcPct val="110000"/>
              </a:lnSpc>
              <a:spcBef>
                <a:spcPts val="1800"/>
              </a:spcBef>
              <a:spcAft>
                <a:spcPts val="0"/>
              </a:spcAft>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a:t>Klicka här för att ändra format på bakgrundstexten</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8077201" y="0"/>
            <a:ext cx="4114800" cy="6858000"/>
          </a:xfrm>
          <a:prstGeom prst="rect">
            <a:avLst/>
          </a:prstGeom>
        </p:spPr>
        <p:txBody>
          <a:bodyPr lIns="216000" tIns="576000" rIns="180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Markera bildplatshållaren (klicka inte på ikonen). Infoga en bild. Kom ihåg att skriva in en alternativtext eller markera som dekorativ.</a:t>
            </a:r>
          </a:p>
        </p:txBody>
      </p:sp>
      <p:sp>
        <p:nvSpPr>
          <p:cNvPr id="5" name="Platshållare för sidfot 4">
            <a:extLst>
              <a:ext uri="{FF2B5EF4-FFF2-40B4-BE49-F238E27FC236}">
                <a16:creationId xmlns:a16="http://schemas.microsoft.com/office/drawing/2014/main" id="{EFF7CB77-F4BF-4F39-9A04-589D0309588A}"/>
              </a:ext>
            </a:extLst>
          </p:cNvPr>
          <p:cNvSpPr>
            <a:spLocks noGrp="1"/>
          </p:cNvSpPr>
          <p:nvPr>
            <p:ph type="ftr" sz="quarter" idx="17"/>
          </p:nvPr>
        </p:nvSpPr>
        <p:spPr/>
        <p:txBody>
          <a:bodyPr/>
          <a:lstStyle/>
          <a:p>
            <a:endParaRPr lang="sv-SE"/>
          </a:p>
        </p:txBody>
      </p:sp>
      <p:sp>
        <p:nvSpPr>
          <p:cNvPr id="7" name="Platshållare för bildnummer 5">
            <a:extLst>
              <a:ext uri="{FF2B5EF4-FFF2-40B4-BE49-F238E27FC236}">
                <a16:creationId xmlns:a16="http://schemas.microsoft.com/office/drawing/2014/main" id="{51B3DFEC-57A4-43E2-AD92-5FFC5D929F57}"/>
              </a:ext>
            </a:extLst>
          </p:cNvPr>
          <p:cNvSpPr>
            <a:spLocks noGrp="1"/>
          </p:cNvSpPr>
          <p:nvPr>
            <p:ph type="sldNum" sz="quarter" idx="18"/>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904465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EF7C54-8A0A-44CD-A06F-F7E15D319562}"/>
              </a:ext>
            </a:extLst>
          </p:cNvPr>
          <p:cNvSpPr>
            <a:spLocks noGrp="1"/>
          </p:cNvSpPr>
          <p:nvPr>
            <p:ph type="title"/>
          </p:nvPr>
        </p:nvSpPr>
        <p:spPr>
          <a:xfrm>
            <a:off x="636889" y="540000"/>
            <a:ext cx="5171774" cy="1080000"/>
          </a:xfrm>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F4451309-973D-674D-595E-A21E77D45168}"/>
              </a:ext>
            </a:extLst>
          </p:cNvPr>
          <p:cNvSpPr>
            <a:spLocks noGrp="1"/>
          </p:cNvSpPr>
          <p:nvPr>
            <p:ph type="body" sz="quarter" idx="12" hasCustomPrompt="1"/>
          </p:nvPr>
        </p:nvSpPr>
        <p:spPr>
          <a:xfrm>
            <a:off x="637200" y="1634400"/>
            <a:ext cx="5171463" cy="4583838"/>
          </a:xfrm>
          <a:prstGeom prst="rect">
            <a:avLst/>
          </a:prstGeom>
        </p:spPr>
        <p:txBody>
          <a:bodyPr lIns="0"/>
          <a:lstStyle>
            <a:lvl1pPr>
              <a:spcBef>
                <a:spcPts val="1800"/>
              </a:spcBef>
              <a:defRPr/>
            </a:lvl1pPr>
            <a:lvl3pPr>
              <a:defRPr/>
            </a:lvl3pPr>
            <a:lvl4pPr>
              <a:defRPr/>
            </a:lvl4pPr>
          </a:lstStyle>
          <a:p>
            <a:pPr lvl="0"/>
            <a:r>
              <a:rPr lang="sv-SE"/>
              <a:t>Klicka här för att ändra format på bakgrundstexten</a:t>
            </a:r>
          </a:p>
          <a:p>
            <a:pPr lvl="1"/>
            <a:r>
              <a:rPr lang="sv-SE"/>
              <a:t>Nivå två</a:t>
            </a:r>
          </a:p>
          <a:p>
            <a:pPr lvl="2"/>
            <a:r>
              <a:rPr lang="sv-SE"/>
              <a:t>Nivå tre</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096001" y="0"/>
            <a:ext cx="6096000" cy="6857999"/>
          </a:xfrm>
          <a:prstGeom prst="rect">
            <a:avLst/>
          </a:prstGeom>
        </p:spPr>
        <p:txBody>
          <a:bodyPr lIns="216000" tIns="576000" rIns="252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Markera bildplatshållaren (klicka inte på ikonen). Infoga en bild. Kom ihåg att skriva in en alternativtext eller markera som dekorativ.</a:t>
            </a:r>
          </a:p>
        </p:txBody>
      </p:sp>
      <p:sp>
        <p:nvSpPr>
          <p:cNvPr id="7" name="Platshållare för sidfot 4">
            <a:extLst>
              <a:ext uri="{FF2B5EF4-FFF2-40B4-BE49-F238E27FC236}">
                <a16:creationId xmlns:a16="http://schemas.microsoft.com/office/drawing/2014/main" id="{6D55C4DD-793D-4F05-855A-7F5B1C703133}"/>
              </a:ext>
            </a:extLst>
          </p:cNvPr>
          <p:cNvSpPr>
            <a:spLocks noGrp="1"/>
          </p:cNvSpPr>
          <p:nvPr>
            <p:ph type="ftr" sz="quarter" idx="13"/>
          </p:nvPr>
        </p:nvSpPr>
        <p:spPr/>
        <p:txBody>
          <a:bodyPr/>
          <a:lstStyle/>
          <a:p>
            <a:endParaRPr lang="sv-SE"/>
          </a:p>
        </p:txBody>
      </p:sp>
      <p:sp>
        <p:nvSpPr>
          <p:cNvPr id="8" name="Platshållare för bildnummer 5">
            <a:extLst>
              <a:ext uri="{FF2B5EF4-FFF2-40B4-BE49-F238E27FC236}">
                <a16:creationId xmlns:a16="http://schemas.microsoft.com/office/drawing/2014/main" id="{5123DDC0-56AE-4BE8-86E6-053C54763A0A}"/>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4148456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text och bild 3">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3786AE-3D23-4C9B-BD51-DD3D8606B896}"/>
              </a:ext>
            </a:extLst>
          </p:cNvPr>
          <p:cNvSpPr>
            <a:spLocks noGrp="1"/>
          </p:cNvSpPr>
          <p:nvPr>
            <p:ph type="title"/>
          </p:nvPr>
        </p:nvSpPr>
        <p:spPr>
          <a:xfrm>
            <a:off x="636890" y="539999"/>
            <a:ext cx="3771514" cy="1525203"/>
          </a:xfrm>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EB02FB96-385F-13AB-DD19-55D3510D6BC8}"/>
              </a:ext>
            </a:extLst>
          </p:cNvPr>
          <p:cNvSpPr>
            <a:spLocks noGrp="1"/>
          </p:cNvSpPr>
          <p:nvPr>
            <p:ph type="body" sz="quarter" idx="16" hasCustomPrompt="1"/>
          </p:nvPr>
        </p:nvSpPr>
        <p:spPr>
          <a:xfrm>
            <a:off x="637200" y="2065203"/>
            <a:ext cx="3771514" cy="4153035"/>
          </a:xfrm>
          <a:prstGeom prst="rect">
            <a:avLst/>
          </a:prstGeom>
        </p:spPr>
        <p:txBody>
          <a:bodyPr lIns="0" anchor="t">
            <a:normAutofit/>
          </a:bodyPr>
          <a:lstStyle>
            <a:lvl1pPr marL="0" indent="0">
              <a:lnSpc>
                <a:spcPct val="110000"/>
              </a:lnSpc>
              <a:spcBef>
                <a:spcPts val="1800"/>
              </a:spcBef>
              <a:spcAft>
                <a:spcPts val="0"/>
              </a:spcAft>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a:t>Klicka här för att ändra format på bakgrundstexten</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4487401" y="1"/>
            <a:ext cx="7704599" cy="6857999"/>
          </a:xfrm>
          <a:prstGeom prst="rect">
            <a:avLst/>
          </a:prstGeom>
        </p:spPr>
        <p:txBody>
          <a:bodyPr lIns="1296000" tIns="576000" rIns="1296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Markera bildplatshållaren (klicka inte på ikonen). Infoga en bild. Kom ihåg att skriva in en alternativtext eller markera som dekorativ.</a:t>
            </a:r>
          </a:p>
        </p:txBody>
      </p:sp>
      <p:sp>
        <p:nvSpPr>
          <p:cNvPr id="5" name="Platshållare för sidfot 4">
            <a:extLst>
              <a:ext uri="{FF2B5EF4-FFF2-40B4-BE49-F238E27FC236}">
                <a16:creationId xmlns:a16="http://schemas.microsoft.com/office/drawing/2014/main" id="{B89F5B30-B90D-41E7-8C50-94F92D645BC4}"/>
              </a:ext>
            </a:extLst>
          </p:cNvPr>
          <p:cNvSpPr>
            <a:spLocks noGrp="1"/>
          </p:cNvSpPr>
          <p:nvPr>
            <p:ph type="ftr" sz="quarter" idx="17"/>
          </p:nvPr>
        </p:nvSpPr>
        <p:spPr/>
        <p:txBody>
          <a:bodyPr/>
          <a:lstStyle/>
          <a:p>
            <a:endParaRPr lang="sv-SE"/>
          </a:p>
        </p:txBody>
      </p:sp>
      <p:sp>
        <p:nvSpPr>
          <p:cNvPr id="7" name="Platshållare för bildnummer 5">
            <a:extLst>
              <a:ext uri="{FF2B5EF4-FFF2-40B4-BE49-F238E27FC236}">
                <a16:creationId xmlns:a16="http://schemas.microsoft.com/office/drawing/2014/main" id="{268D11D4-3129-4594-8CBE-10321B2A1175}"/>
              </a:ext>
            </a:extLst>
          </p:cNvPr>
          <p:cNvSpPr>
            <a:spLocks noGrp="1"/>
          </p:cNvSpPr>
          <p:nvPr>
            <p:ph type="sldNum" sz="quarter" idx="18"/>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78025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text och bild 4">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28E7CB30-CED8-4C36-8C0A-8E2936A9935A}"/>
              </a:ext>
            </a:extLst>
          </p:cNvPr>
          <p:cNvSpPr>
            <a:spLocks noGrp="1"/>
          </p:cNvSpPr>
          <p:nvPr>
            <p:ph type="title"/>
          </p:nvPr>
        </p:nvSpPr>
        <p:spPr>
          <a:xfrm>
            <a:off x="636889" y="540000"/>
            <a:ext cx="9720000" cy="1080000"/>
          </a:xfrm>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A35D814D-CFD6-D79B-4B41-4738C2681B3A}"/>
              </a:ext>
            </a:extLst>
          </p:cNvPr>
          <p:cNvSpPr>
            <a:spLocks noGrp="1"/>
          </p:cNvSpPr>
          <p:nvPr>
            <p:ph type="body" sz="quarter" idx="12" hasCustomPrompt="1"/>
          </p:nvPr>
        </p:nvSpPr>
        <p:spPr>
          <a:xfrm>
            <a:off x="637200" y="1634400"/>
            <a:ext cx="5280114" cy="1533605"/>
          </a:xfrm>
          <a:prstGeom prst="rect">
            <a:avLst/>
          </a:prstGeom>
        </p:spPr>
        <p:txBody>
          <a:bodyPr lIns="0"/>
          <a:lstStyle>
            <a:lvl1pPr marL="0" indent="0">
              <a:spcBef>
                <a:spcPts val="1800"/>
              </a:spcBef>
              <a:spcAft>
                <a:spcPts val="0"/>
              </a:spcAft>
              <a:buNone/>
              <a:defRPr sz="20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p:txBody>
      </p:sp>
      <p:sp>
        <p:nvSpPr>
          <p:cNvPr id="2" name="Platshållare för bild 3">
            <a:extLst>
              <a:ext uri="{FF2B5EF4-FFF2-40B4-BE49-F238E27FC236}">
                <a16:creationId xmlns:a16="http://schemas.microsoft.com/office/drawing/2014/main" id="{A92B2AF3-9457-7731-ED44-D2028E6995FF}"/>
              </a:ext>
            </a:extLst>
          </p:cNvPr>
          <p:cNvSpPr>
            <a:spLocks noGrp="1"/>
          </p:cNvSpPr>
          <p:nvPr>
            <p:ph type="pic" idx="11" hasCustomPrompt="1"/>
          </p:nvPr>
        </p:nvSpPr>
        <p:spPr>
          <a:xfrm>
            <a:off x="0" y="1"/>
            <a:ext cx="12192000" cy="6857999"/>
          </a:xfrm>
          <a:prstGeom prst="rect">
            <a:avLst/>
          </a:prstGeom>
        </p:spPr>
        <p:txBody>
          <a:bodyPr lIns="3888000" tIns="4248000" rIns="3564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Markera bildplatshållaren (klicka inte på ikonen). Infoga en bild. Kom ihåg att skriva in en alternativtext eller markera som dekorativ.</a:t>
            </a:r>
          </a:p>
        </p:txBody>
      </p:sp>
      <p:sp>
        <p:nvSpPr>
          <p:cNvPr id="7" name="Platshållare för sidfot 4">
            <a:extLst>
              <a:ext uri="{FF2B5EF4-FFF2-40B4-BE49-F238E27FC236}">
                <a16:creationId xmlns:a16="http://schemas.microsoft.com/office/drawing/2014/main" id="{32E51451-7697-422E-9945-89ABB8B1676A}"/>
              </a:ext>
            </a:extLst>
          </p:cNvPr>
          <p:cNvSpPr>
            <a:spLocks noGrp="1"/>
          </p:cNvSpPr>
          <p:nvPr>
            <p:ph type="ftr" sz="quarter" idx="13"/>
          </p:nvPr>
        </p:nvSpPr>
        <p:spPr/>
        <p:txBody>
          <a:bodyPr/>
          <a:lstStyle/>
          <a:p>
            <a:endParaRPr lang="sv-SE"/>
          </a:p>
        </p:txBody>
      </p:sp>
      <p:sp>
        <p:nvSpPr>
          <p:cNvPr id="10" name="Platshållare för bildnummer 5">
            <a:extLst>
              <a:ext uri="{FF2B5EF4-FFF2-40B4-BE49-F238E27FC236}">
                <a16:creationId xmlns:a16="http://schemas.microsoft.com/office/drawing/2014/main" id="{56D2ACD1-ED19-4C7C-951D-0930E762EA80}"/>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594106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text och bild 5">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6A5F0879-DF83-461A-A3C1-DE847661AE1E}"/>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1">
            <a:extLst>
              <a:ext uri="{FF2B5EF4-FFF2-40B4-BE49-F238E27FC236}">
                <a16:creationId xmlns:a16="http://schemas.microsoft.com/office/drawing/2014/main" id="{5ED3025E-D469-44AD-88E1-EEA95509BC98}"/>
              </a:ext>
            </a:extLst>
          </p:cNvPr>
          <p:cNvSpPr>
            <a:spLocks noGrp="1"/>
          </p:cNvSpPr>
          <p:nvPr>
            <p:ph type="title"/>
          </p:nvPr>
        </p:nvSpPr>
        <p:spPr/>
        <p:txBody>
          <a:bodyPr/>
          <a:lstStyle/>
          <a:p>
            <a:r>
              <a:rPr lang="sv-SE"/>
              <a:t>Klicka här för att ändra mall för rubrikformat</a:t>
            </a:r>
          </a:p>
        </p:txBody>
      </p:sp>
      <p:sp>
        <p:nvSpPr>
          <p:cNvPr id="6" name="Platshållare för bild 2">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36044" y="1620000"/>
            <a:ext cx="10936195" cy="4598238"/>
          </a:xfrm>
          <a:prstGeom prst="rect">
            <a:avLst/>
          </a:prstGeom>
        </p:spPr>
        <p:txBody>
          <a:bodyPr lIns="3060000" tIns="648000" rIns="2880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Markera bildplatshållaren (klicka inte på ikonen). Infoga en bild. Kom ihåg att skriva in en alternativtext eller markera som dekorativ.</a:t>
            </a:r>
          </a:p>
        </p:txBody>
      </p:sp>
      <p:sp>
        <p:nvSpPr>
          <p:cNvPr id="4" name="Platshållare för sidfot 3">
            <a:extLst>
              <a:ext uri="{FF2B5EF4-FFF2-40B4-BE49-F238E27FC236}">
                <a16:creationId xmlns:a16="http://schemas.microsoft.com/office/drawing/2014/main" id="{350852B9-C185-4391-BE17-DC0341967B67}"/>
              </a:ext>
            </a:extLst>
          </p:cNvPr>
          <p:cNvSpPr>
            <a:spLocks noGrp="1"/>
          </p:cNvSpPr>
          <p:nvPr>
            <p:ph type="ftr" sz="quarter" idx="12"/>
          </p:nvPr>
        </p:nvSpPr>
        <p:spPr/>
        <p:txBody>
          <a:bodyPr/>
          <a:lstStyle/>
          <a:p>
            <a:endParaRPr lang="sv-SE"/>
          </a:p>
        </p:txBody>
      </p:sp>
      <p:sp>
        <p:nvSpPr>
          <p:cNvPr id="5" name="Platshållare för bildnummer 4">
            <a:extLst>
              <a:ext uri="{FF2B5EF4-FFF2-40B4-BE49-F238E27FC236}">
                <a16:creationId xmlns:a16="http://schemas.microsoft.com/office/drawing/2014/main" id="{4BB39001-5ADF-4705-AE29-0C448DAEDA1B}"/>
              </a:ext>
            </a:extLst>
          </p:cNvPr>
          <p:cNvSpPr>
            <a:spLocks noGrp="1"/>
          </p:cNvSpPr>
          <p:nvPr>
            <p:ph type="sldNum" sz="quarter" idx="13"/>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604453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itat centrerad">
    <p:bg>
      <p:bgPr>
        <a:solidFill>
          <a:schemeClr val="accent4"/>
        </a:solidFill>
        <a:effectLst/>
      </p:bgPr>
    </p:bg>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6C459BB6-0360-10F5-7E25-B20C1F006F9B}"/>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text 1">
            <a:extLst>
              <a:ext uri="{FF2B5EF4-FFF2-40B4-BE49-F238E27FC236}">
                <a16:creationId xmlns:a16="http://schemas.microsoft.com/office/drawing/2014/main" id="{FBA69918-25E2-9A19-0AAE-90CF61B18C15}"/>
              </a:ext>
            </a:extLst>
          </p:cNvPr>
          <p:cNvSpPr txBox="1">
            <a:spLocks/>
          </p:cNvSpPr>
          <p:nvPr userDrawn="1"/>
        </p:nvSpPr>
        <p:spPr>
          <a:xfrm>
            <a:off x="2139698" y="1026315"/>
            <a:ext cx="455456" cy="1286463"/>
          </a:xfrm>
          <a:prstGeom prst="rect">
            <a:avLst/>
          </a:prstGeom>
        </p:spPr>
        <p:txBody>
          <a:bodyPr vert="horz" lIns="0" tIns="45720" rIns="91440" bIns="45720" rtlCol="0" anchor="b">
            <a:noAutofit/>
          </a:bodyPr>
          <a:lstStyle>
            <a:lvl1pPr marL="0" indent="0" algn="ctr" defTabSz="914400" rtl="0" eaLnBrk="1" latinLnBrk="0" hangingPunct="1">
              <a:lnSpc>
                <a:spcPct val="100000"/>
              </a:lnSpc>
              <a:spcBef>
                <a:spcPts val="1000"/>
              </a:spcBef>
              <a:buFontTx/>
              <a:buNone/>
              <a:defRPr sz="5000" b="1"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sv-SE" sz="8000">
                <a:solidFill>
                  <a:schemeClr val="bg1"/>
                </a:solidFill>
              </a:rPr>
              <a:t>”</a:t>
            </a:r>
          </a:p>
        </p:txBody>
      </p:sp>
      <p:sp>
        <p:nvSpPr>
          <p:cNvPr id="6" name="Rubrik 2">
            <a:extLst>
              <a:ext uri="{FF2B5EF4-FFF2-40B4-BE49-F238E27FC236}">
                <a16:creationId xmlns:a16="http://schemas.microsoft.com/office/drawing/2014/main" id="{E4B64348-F785-4A9C-94E9-CC2F9BF172EF}"/>
              </a:ext>
            </a:extLst>
          </p:cNvPr>
          <p:cNvSpPr>
            <a:spLocks noGrp="1"/>
          </p:cNvSpPr>
          <p:nvPr>
            <p:ph type="title"/>
          </p:nvPr>
        </p:nvSpPr>
        <p:spPr>
          <a:xfrm>
            <a:off x="2365248" y="1613916"/>
            <a:ext cx="7461504" cy="2356072"/>
          </a:xfrm>
        </p:spPr>
        <p:txBody>
          <a:bodyPr>
            <a:noAutofit/>
          </a:bodyPr>
          <a:lstStyle>
            <a:lvl1pPr>
              <a:lnSpc>
                <a:spcPct val="100000"/>
              </a:lnSpc>
              <a:defRPr sz="4400" spc="-40" baseline="0">
                <a:solidFill>
                  <a:schemeClr val="bg1"/>
                </a:solidFill>
              </a:defRPr>
            </a:lvl1pPr>
          </a:lstStyle>
          <a:p>
            <a:r>
              <a:rPr lang="sv-SE"/>
              <a:t>Klicka här för att ändra mall för rubrikformat</a:t>
            </a:r>
          </a:p>
        </p:txBody>
      </p:sp>
      <p:sp>
        <p:nvSpPr>
          <p:cNvPr id="3" name="Platshållare för text 3">
            <a:extLst>
              <a:ext uri="{FF2B5EF4-FFF2-40B4-BE49-F238E27FC236}">
                <a16:creationId xmlns:a16="http://schemas.microsoft.com/office/drawing/2014/main" id="{EDE59C96-7B2A-70FF-D2D8-97C435333C87}"/>
              </a:ext>
            </a:extLst>
          </p:cNvPr>
          <p:cNvSpPr>
            <a:spLocks noGrp="1"/>
          </p:cNvSpPr>
          <p:nvPr>
            <p:ph type="body" sz="quarter" idx="16" hasCustomPrompt="1"/>
          </p:nvPr>
        </p:nvSpPr>
        <p:spPr>
          <a:xfrm>
            <a:off x="2365248" y="3992415"/>
            <a:ext cx="7461504" cy="1251669"/>
          </a:xfrm>
          <a:prstGeom prst="rect">
            <a:avLst/>
          </a:prstGeom>
        </p:spPr>
        <p:txBody>
          <a:bodyPr lIns="0" anchor="t">
            <a:norm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a:t>Klicka och skriv</a:t>
            </a:r>
          </a:p>
        </p:txBody>
      </p:sp>
      <p:sp>
        <p:nvSpPr>
          <p:cNvPr id="9" name="Platshållare för text 4">
            <a:extLst>
              <a:ext uri="{FF2B5EF4-FFF2-40B4-BE49-F238E27FC236}">
                <a16:creationId xmlns:a16="http://schemas.microsoft.com/office/drawing/2014/main" id="{3585167E-F5B6-856C-D48C-3AFD19272703}"/>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a:solidFill>
                  <a:schemeClr val="bg1"/>
                </a:solidFill>
              </a:rPr>
              <a:t>Namn/Källa</a:t>
            </a:r>
            <a:endParaRPr lang="sv-SE"/>
          </a:p>
        </p:txBody>
      </p:sp>
      <p:sp>
        <p:nvSpPr>
          <p:cNvPr id="12" name="Platshållare för sidfot 5">
            <a:extLst>
              <a:ext uri="{FF2B5EF4-FFF2-40B4-BE49-F238E27FC236}">
                <a16:creationId xmlns:a16="http://schemas.microsoft.com/office/drawing/2014/main" id="{804F0E48-D77D-4970-9A3B-D89F785D3A82}"/>
              </a:ext>
            </a:extLst>
          </p:cNvPr>
          <p:cNvSpPr>
            <a:spLocks noGrp="1"/>
          </p:cNvSpPr>
          <p:nvPr>
            <p:ph type="ftr" sz="quarter" idx="19"/>
          </p:nvPr>
        </p:nvSpPr>
        <p:spPr/>
        <p:txBody>
          <a:bodyPr/>
          <a:lstStyle>
            <a:lvl1pPr>
              <a:defRPr>
                <a:solidFill>
                  <a:schemeClr val="bg1"/>
                </a:solidFill>
              </a:defRPr>
            </a:lvl1pPr>
          </a:lstStyle>
          <a:p>
            <a:endParaRPr lang="sv-SE"/>
          </a:p>
        </p:txBody>
      </p:sp>
      <p:sp>
        <p:nvSpPr>
          <p:cNvPr id="13" name="Platshållare för bildnummer 6">
            <a:extLst>
              <a:ext uri="{FF2B5EF4-FFF2-40B4-BE49-F238E27FC236}">
                <a16:creationId xmlns:a16="http://schemas.microsoft.com/office/drawing/2014/main" id="{EBE49BD8-D016-4C80-B1CB-90D3713A41D7}"/>
              </a:ext>
            </a:extLst>
          </p:cNvPr>
          <p:cNvSpPr>
            <a:spLocks noGrp="1"/>
          </p:cNvSpPr>
          <p:nvPr>
            <p:ph type="sldNum" sz="quarter" idx="20"/>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4" name="Bild 7" descr="Socialstyrelsen logotyp">
            <a:extLst>
              <a:ext uri="{FF2B5EF4-FFF2-40B4-BE49-F238E27FC236}">
                <a16:creationId xmlns:a16="http://schemas.microsoft.com/office/drawing/2014/main" id="{188952F7-79EF-48D5-9387-7BDFBFD28C8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12875218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gens agenda">
    <p:bg>
      <p:bgRef idx="1001">
        <a:schemeClr val="bg1"/>
      </p:bgRef>
    </p:bg>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B6B301FA-505F-2C87-F2FD-4250EF37CE33}"/>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1">
            <a:extLst>
              <a:ext uri="{FF2B5EF4-FFF2-40B4-BE49-F238E27FC236}">
                <a16:creationId xmlns:a16="http://schemas.microsoft.com/office/drawing/2014/main" id="{F1183CFE-C926-559A-13EE-E93C505A3163}"/>
              </a:ext>
              <a:ext uri="{C183D7F6-B498-43B3-948B-1728B52AA6E4}">
                <adec:decorative xmlns:adec="http://schemas.microsoft.com/office/drawing/2017/decorative" val="1"/>
              </a:ext>
            </a:extLst>
          </p:cNvPr>
          <p:cNvSpPr/>
          <p:nvPr/>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a:solidFill>
                <a:schemeClr val="bg1"/>
              </a:solidFill>
            </a:endParaRPr>
          </a:p>
        </p:txBody>
      </p:sp>
      <p:sp>
        <p:nvSpPr>
          <p:cNvPr id="14" name="Rubrik 2">
            <a:extLst>
              <a:ext uri="{FF2B5EF4-FFF2-40B4-BE49-F238E27FC236}">
                <a16:creationId xmlns:a16="http://schemas.microsoft.com/office/drawing/2014/main" id="{CA62C322-7523-41A9-90CC-885B731305FD}"/>
              </a:ext>
            </a:extLst>
          </p:cNvPr>
          <p:cNvSpPr>
            <a:spLocks noGrp="1"/>
          </p:cNvSpPr>
          <p:nvPr>
            <p:ph type="title"/>
          </p:nvPr>
        </p:nvSpPr>
        <p:spPr>
          <a:xfrm>
            <a:off x="636889" y="540000"/>
            <a:ext cx="5459111" cy="2889000"/>
          </a:xfrm>
        </p:spPr>
        <p:txBody>
          <a:bodyPr>
            <a:noAutofit/>
          </a:bodyPr>
          <a:lstStyle>
            <a:lvl1pPr>
              <a:defRPr>
                <a:solidFill>
                  <a:schemeClr val="bg1"/>
                </a:solidFill>
              </a:defRPr>
            </a:lvl1pPr>
          </a:lstStyle>
          <a:p>
            <a:r>
              <a:rPr lang="sv-SE"/>
              <a:t>Klicka här för att ändra mall för rubrikformat</a:t>
            </a:r>
          </a:p>
        </p:txBody>
      </p:sp>
      <p:sp>
        <p:nvSpPr>
          <p:cNvPr id="3" name="Platshållare för text 3">
            <a:extLst>
              <a:ext uri="{FF2B5EF4-FFF2-40B4-BE49-F238E27FC236}">
                <a16:creationId xmlns:a16="http://schemas.microsoft.com/office/drawing/2014/main" id="{120DBCFD-F37B-496E-A76B-A0C6FDCFF4D0}"/>
              </a:ext>
            </a:extLst>
          </p:cNvPr>
          <p:cNvSpPr>
            <a:spLocks noGrp="1"/>
          </p:cNvSpPr>
          <p:nvPr>
            <p:ph type="body" sz="quarter" idx="10"/>
          </p:nvPr>
        </p:nvSpPr>
        <p:spPr>
          <a:xfrm>
            <a:off x="6383338" y="540000"/>
            <a:ext cx="5184775" cy="5678238"/>
          </a:xfrm>
        </p:spPr>
        <p:txBody>
          <a:bodyPr/>
          <a:lstStyle>
            <a:lvl1pPr marL="457200" indent="-457200">
              <a:buFont typeface="+mj-lt"/>
              <a:buAutoNum type="arabicPeriod"/>
              <a:defRPr sz="2000">
                <a:solidFill>
                  <a:schemeClr val="bg1"/>
                </a:solidFill>
              </a:defRPr>
            </a:lvl1pPr>
            <a:lvl2pPr marL="853200" indent="-457200">
              <a:buFont typeface="Arial" panose="020B0604020202020204" pitchFamily="34" charset="0"/>
              <a:buChar char="•"/>
              <a:defRPr sz="2000">
                <a:solidFill>
                  <a:schemeClr val="bg1"/>
                </a:solidFill>
                <a:latin typeface="+mn-lt"/>
              </a:defRPr>
            </a:lvl2pPr>
            <a:lvl3pPr marL="1134900" indent="-342900">
              <a:buFont typeface="Arial" panose="020B0604020202020204" pitchFamily="34" charset="0"/>
              <a:buChar char="•"/>
              <a:defRPr sz="1800">
                <a:solidFill>
                  <a:schemeClr val="bg1"/>
                </a:solidFill>
                <a:latin typeface="+mn-lt"/>
              </a:defRPr>
            </a:lvl3pPr>
            <a:lvl4pPr marL="1494900" indent="-342900">
              <a:buFont typeface="Arial" panose="020B0604020202020204" pitchFamily="34" charset="0"/>
              <a:buChar char="•"/>
              <a:defRPr sz="1600">
                <a:solidFill>
                  <a:schemeClr val="bg1"/>
                </a:solidFill>
                <a:latin typeface="+mn-lt"/>
              </a:defRPr>
            </a:lvl4pPr>
            <a:lvl5pPr marL="1854900" indent="-342900">
              <a:buFont typeface="Arial" panose="020B0604020202020204" pitchFamily="34" charset="0"/>
              <a:buChar char="•"/>
              <a:defRPr sz="1600">
                <a:solidFill>
                  <a:schemeClr val="bg1"/>
                </a:solidFill>
                <a:latin typeface="+mn-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sidfot 4">
            <a:extLst>
              <a:ext uri="{FF2B5EF4-FFF2-40B4-BE49-F238E27FC236}">
                <a16:creationId xmlns:a16="http://schemas.microsoft.com/office/drawing/2014/main" id="{682BE595-0F67-43AF-8330-80E7F6853AAB}"/>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nummer 5">
            <a:extLst>
              <a:ext uri="{FF2B5EF4-FFF2-40B4-BE49-F238E27FC236}">
                <a16:creationId xmlns:a16="http://schemas.microsoft.com/office/drawing/2014/main" id="{52BCE35A-FBC2-4737-BC28-5DCA1ABD8AFE}"/>
              </a:ext>
            </a:extLst>
          </p:cNvPr>
          <p:cNvSpPr>
            <a:spLocks noGrp="1"/>
          </p:cNvSpPr>
          <p:nvPr>
            <p:ph type="sldNum" sz="quarter" idx="12"/>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4" name="Bild 6" descr="Socialstyrelsen logotyp">
            <a:extLst>
              <a:ext uri="{FF2B5EF4-FFF2-40B4-BE49-F238E27FC236}">
                <a16:creationId xmlns:a16="http://schemas.microsoft.com/office/drawing/2014/main" id="{AC8A7925-09DB-1091-A084-7CD1FC0297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20127670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änsterställd citat med bild">
    <p:bg>
      <p:bgPr>
        <a:solidFill>
          <a:schemeClr val="accent4"/>
        </a:solidFill>
        <a:effectLst/>
      </p:bgPr>
    </p:bg>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CDC8F5B7-A53E-744E-0330-2220BAE468DE}"/>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bild 1">
            <a:extLst>
              <a:ext uri="{FF2B5EF4-FFF2-40B4-BE49-F238E27FC236}">
                <a16:creationId xmlns:a16="http://schemas.microsoft.com/office/drawing/2014/main" id="{3F8F0C3C-C392-883F-FF7A-F5E65EE639D8}"/>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sz="1600">
                <a:solidFill>
                  <a:srgbClr val="ECB94F"/>
                </a:solidFill>
              </a:defRPr>
            </a:lvl1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sv-SE"/>
              <a:t>                     Markera bildplatshållaren, blå yta (klicka inte på ikonen). Infoga en bild. Kom ihåg att skriva in en</a:t>
            </a:r>
            <a:br>
              <a:rPr lang="sv-SE"/>
            </a:br>
            <a:r>
              <a:rPr lang="sv-SE"/>
              <a:t>                     alternativtext eller markera som dekorativ. </a:t>
            </a:r>
          </a:p>
          <a:p>
            <a:endParaRPr lang="sv-SE"/>
          </a:p>
        </p:txBody>
      </p:sp>
      <p:sp>
        <p:nvSpPr>
          <p:cNvPr id="17" name="Platshållare för text 2">
            <a:extLst>
              <a:ext uri="{FF2B5EF4-FFF2-40B4-BE49-F238E27FC236}">
                <a16:creationId xmlns:a16="http://schemas.microsoft.com/office/drawing/2014/main" id="{23BA7DB1-7BA6-509E-CFDA-C754DD8161FE}"/>
              </a:ext>
            </a:extLst>
          </p:cNvPr>
          <p:cNvSpPr>
            <a:spLocks noGrp="1"/>
          </p:cNvSpPr>
          <p:nvPr>
            <p:ph type="body" sz="quarter" idx="19" hasCustomPrompt="1"/>
          </p:nvPr>
        </p:nvSpPr>
        <p:spPr>
          <a:xfrm>
            <a:off x="622432" y="342900"/>
            <a:ext cx="455456" cy="638349"/>
          </a:xfrm>
          <a:prstGeom prst="rect">
            <a:avLst/>
          </a:prstGeom>
        </p:spPr>
        <p:txBody>
          <a:bodyPr tIns="0" rIns="0" bIns="0"/>
          <a:lstStyle>
            <a:lvl1pPr marL="0" indent="0">
              <a:buNone/>
              <a:defRPr sz="8000">
                <a:solidFill>
                  <a:schemeClr val="bg1"/>
                </a:solidFill>
              </a:defRPr>
            </a:lvl1pPr>
          </a:lstStyle>
          <a:p>
            <a:pPr lvl="0"/>
            <a:r>
              <a:rPr lang="sv-SE"/>
              <a:t>”</a:t>
            </a:r>
          </a:p>
        </p:txBody>
      </p:sp>
      <p:sp>
        <p:nvSpPr>
          <p:cNvPr id="6" name="Rubrik 3">
            <a:extLst>
              <a:ext uri="{FF2B5EF4-FFF2-40B4-BE49-F238E27FC236}">
                <a16:creationId xmlns:a16="http://schemas.microsoft.com/office/drawing/2014/main" id="{7B889A2B-1A11-8E52-BD85-532D772548AC}"/>
              </a:ext>
            </a:extLst>
          </p:cNvPr>
          <p:cNvSpPr>
            <a:spLocks noGrp="1"/>
          </p:cNvSpPr>
          <p:nvPr>
            <p:ph type="title"/>
          </p:nvPr>
        </p:nvSpPr>
        <p:spPr>
          <a:xfrm>
            <a:off x="990601" y="981249"/>
            <a:ext cx="6004559" cy="2539857"/>
          </a:xfrm>
        </p:spPr>
        <p:txBody>
          <a:bodyPr anchor="t" anchorCtr="0">
            <a:normAutofit/>
          </a:bodyPr>
          <a:lstStyle>
            <a:lvl1pPr algn="l">
              <a:lnSpc>
                <a:spcPct val="100000"/>
              </a:lnSpc>
              <a:spcBef>
                <a:spcPts val="1800"/>
              </a:spcBef>
              <a:defRPr sz="4000" spc="-40" baseline="0">
                <a:solidFill>
                  <a:schemeClr val="bg1"/>
                </a:solidFill>
              </a:defRPr>
            </a:lvl1pPr>
          </a:lstStyle>
          <a:p>
            <a:r>
              <a:rPr lang="sv-SE"/>
              <a:t>Klicka här för att ändra mall för rubrikformat</a:t>
            </a:r>
          </a:p>
        </p:txBody>
      </p:sp>
      <p:sp>
        <p:nvSpPr>
          <p:cNvPr id="4" name="Platshållare för text 4">
            <a:extLst>
              <a:ext uri="{FF2B5EF4-FFF2-40B4-BE49-F238E27FC236}">
                <a16:creationId xmlns:a16="http://schemas.microsoft.com/office/drawing/2014/main" id="{753D899F-A3CB-5FB6-31EA-CB64334084C1}"/>
              </a:ext>
            </a:extLst>
          </p:cNvPr>
          <p:cNvSpPr>
            <a:spLocks noGrp="1"/>
          </p:cNvSpPr>
          <p:nvPr>
            <p:ph type="body" sz="quarter" idx="16" hasCustomPrompt="1"/>
          </p:nvPr>
        </p:nvSpPr>
        <p:spPr>
          <a:xfrm>
            <a:off x="990601" y="3670743"/>
            <a:ext cx="6004559" cy="1251669"/>
          </a:xfrm>
          <a:prstGeom prst="rect">
            <a:avLst/>
          </a:prstGeom>
        </p:spPr>
        <p:txBody>
          <a:bodyPr lIns="0" anchor="t">
            <a:norm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a:t>Klicka och skriv</a:t>
            </a:r>
          </a:p>
        </p:txBody>
      </p:sp>
      <p:sp>
        <p:nvSpPr>
          <p:cNvPr id="13" name="Platshållare för text 5">
            <a:extLst>
              <a:ext uri="{FF2B5EF4-FFF2-40B4-BE49-F238E27FC236}">
                <a16:creationId xmlns:a16="http://schemas.microsoft.com/office/drawing/2014/main" id="{1EF396DB-332A-5918-EA8B-D477ED428BA1}"/>
              </a:ext>
            </a:extLst>
          </p:cNvPr>
          <p:cNvSpPr>
            <a:spLocks noGrp="1"/>
          </p:cNvSpPr>
          <p:nvPr>
            <p:ph type="body" sz="quarter" idx="18" hasCustomPrompt="1"/>
          </p:nvPr>
        </p:nvSpPr>
        <p:spPr>
          <a:xfrm>
            <a:off x="990600" y="5072050"/>
            <a:ext cx="6004559" cy="804702"/>
          </a:xfrm>
          <a:prstGeom prst="rect">
            <a:avLst/>
          </a:prstGeom>
        </p:spPr>
        <p:txBody>
          <a:bodyPr rIns="0">
            <a:normAutofit/>
          </a:bodyPr>
          <a:lstStyle>
            <a:lvl1pPr marL="0" indent="0" algn="r">
              <a:buNone/>
              <a:defRPr sz="2000">
                <a:solidFill>
                  <a:schemeClr val="bg1"/>
                </a:solidFill>
              </a:defRPr>
            </a:lvl1pPr>
          </a:lstStyle>
          <a:p>
            <a:pPr lvl="0"/>
            <a:r>
              <a:rPr lang="sv-SE">
                <a:solidFill>
                  <a:schemeClr val="bg1"/>
                </a:solidFill>
              </a:rPr>
              <a:t>Namn/Källa</a:t>
            </a:r>
            <a:endParaRPr lang="sv-SE"/>
          </a:p>
        </p:txBody>
      </p:sp>
      <p:sp>
        <p:nvSpPr>
          <p:cNvPr id="3" name="Platshållare för sidfot 6">
            <a:extLst>
              <a:ext uri="{FF2B5EF4-FFF2-40B4-BE49-F238E27FC236}">
                <a16:creationId xmlns:a16="http://schemas.microsoft.com/office/drawing/2014/main" id="{1607F447-ADD7-4A74-A3ED-9475859E76B6}"/>
              </a:ext>
            </a:extLst>
          </p:cNvPr>
          <p:cNvSpPr>
            <a:spLocks noGrp="1"/>
          </p:cNvSpPr>
          <p:nvPr>
            <p:ph type="ftr" sz="quarter" idx="20"/>
          </p:nvPr>
        </p:nvSpPr>
        <p:spPr/>
        <p:txBody>
          <a:bodyPr/>
          <a:lstStyle>
            <a:lvl1pPr>
              <a:defRPr>
                <a:solidFill>
                  <a:schemeClr val="bg1"/>
                </a:solidFill>
              </a:defRPr>
            </a:lvl1pPr>
          </a:lstStyle>
          <a:p>
            <a:endParaRPr lang="sv-SE"/>
          </a:p>
        </p:txBody>
      </p:sp>
      <p:sp>
        <p:nvSpPr>
          <p:cNvPr id="9" name="Platshållare för bildnummer 7">
            <a:extLst>
              <a:ext uri="{FF2B5EF4-FFF2-40B4-BE49-F238E27FC236}">
                <a16:creationId xmlns:a16="http://schemas.microsoft.com/office/drawing/2014/main" id="{338AE749-498C-4FCF-9315-30FA2D969C5C}"/>
              </a:ext>
            </a:extLst>
          </p:cNvPr>
          <p:cNvSpPr>
            <a:spLocks noGrp="1"/>
          </p:cNvSpPr>
          <p:nvPr>
            <p:ph type="sldNum" sz="quarter" idx="21"/>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4" name="Bild 8" descr="Socialstyrelsen logotyp">
            <a:extLst>
              <a:ext uri="{FF2B5EF4-FFF2-40B4-BE49-F238E27FC236}">
                <a16:creationId xmlns:a16="http://schemas.microsoft.com/office/drawing/2014/main" id="{A180F516-2C3D-44DA-BEBD-C85F90E6A94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306690752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utsida 1">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272F8487-CD3D-21E5-B9C0-89591A433978}"/>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1">
            <a:extLst>
              <a:ext uri="{FF2B5EF4-FFF2-40B4-BE49-F238E27FC236}">
                <a16:creationId xmlns:a16="http://schemas.microsoft.com/office/drawing/2014/main" id="{5F49F012-2760-74F3-4814-A4C07AB359A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6858001"/>
          </a:xfrm>
          <a:prstGeom prst="rect">
            <a:avLst/>
          </a:prstGeom>
          <a:solidFill>
            <a:schemeClr val="accent1"/>
          </a:solidFill>
        </p:spPr>
      </p:pic>
      <p:sp>
        <p:nvSpPr>
          <p:cNvPr id="2" name="Rubrik 2">
            <a:extLst>
              <a:ext uri="{FF2B5EF4-FFF2-40B4-BE49-F238E27FC236}">
                <a16:creationId xmlns:a16="http://schemas.microsoft.com/office/drawing/2014/main" id="{5769411F-B1AF-EC1C-966E-FB9ED0374DF5}"/>
              </a:ext>
            </a:extLst>
          </p:cNvPr>
          <p:cNvSpPr>
            <a:spLocks noGrp="1"/>
          </p:cNvSpPr>
          <p:nvPr>
            <p:ph type="ctrTitle"/>
          </p:nvPr>
        </p:nvSpPr>
        <p:spPr>
          <a:xfrm>
            <a:off x="1506000" y="2401848"/>
            <a:ext cx="9180000" cy="1908000"/>
          </a:xfrm>
        </p:spPr>
        <p:txBody>
          <a:bodyPr lIns="0" tIns="72000" rIns="0" bIns="72000" anchor="ctr" anchorCtr="0">
            <a:normAutofit/>
          </a:bodyPr>
          <a:lstStyle>
            <a:lvl1pPr algn="ctr">
              <a:lnSpc>
                <a:spcPct val="100000"/>
              </a:lnSpc>
              <a:defRPr sz="4800" spc="-40" baseline="0">
                <a:solidFill>
                  <a:schemeClr val="bg1"/>
                </a:solidFill>
                <a:latin typeface="+mj-lt"/>
                <a:ea typeface="Noto Sans" panose="020B0502040504020204" pitchFamily="34" charset="0"/>
                <a:cs typeface="Noto Sans" panose="020B0502040504020204" pitchFamily="34" charset="0"/>
              </a:defRPr>
            </a:lvl1pPr>
          </a:lstStyle>
          <a:p>
            <a:r>
              <a:rPr lang="sv-SE"/>
              <a:t>Klicka här för att ändra mall för rubrikformat</a:t>
            </a:r>
          </a:p>
        </p:txBody>
      </p:sp>
      <p:sp>
        <p:nvSpPr>
          <p:cNvPr id="3" name="Underrubrik 3">
            <a:extLst>
              <a:ext uri="{FF2B5EF4-FFF2-40B4-BE49-F238E27FC236}">
                <a16:creationId xmlns:a16="http://schemas.microsoft.com/office/drawing/2014/main" id="{94232B9B-F6BB-1A4F-7DB4-D8AE64F1306E}"/>
              </a:ext>
            </a:extLst>
          </p:cNvPr>
          <p:cNvSpPr>
            <a:spLocks noGrp="1"/>
          </p:cNvSpPr>
          <p:nvPr>
            <p:ph type="subTitle" idx="1"/>
          </p:nvPr>
        </p:nvSpPr>
        <p:spPr>
          <a:xfrm>
            <a:off x="1506000" y="4346112"/>
            <a:ext cx="9180000" cy="1116000"/>
          </a:xfrm>
          <a:prstGeom prst="rect">
            <a:avLst/>
          </a:prstGeom>
        </p:spPr>
        <p:txBody>
          <a:bodyPr lIns="0" tIns="0" rIns="0" bIns="72000" anchor="t">
            <a:normAutofit/>
          </a:bodyPr>
          <a:lstStyle>
            <a:lvl1pPr marL="0" indent="0" algn="ctr">
              <a:lnSpc>
                <a:spcPct val="110000"/>
              </a:lnSpc>
              <a:spcBef>
                <a:spcPts val="0"/>
              </a:spcBef>
              <a:spcAft>
                <a:spcPts val="2000"/>
              </a:spcAft>
              <a:buNone/>
              <a:defRPr sz="2200" spc="-30" baseline="0">
                <a:solidFill>
                  <a:schemeClr val="bg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5" name="Bild 4" descr="Socialstyrelsen logotyp">
            <a:extLst>
              <a:ext uri="{FF2B5EF4-FFF2-40B4-BE49-F238E27FC236}">
                <a16:creationId xmlns:a16="http://schemas.microsoft.com/office/drawing/2014/main" id="{3C67A210-F022-803C-0BD3-7D25F3F2C6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76800" y="5710238"/>
            <a:ext cx="2438400" cy="524075"/>
          </a:xfrm>
          <a:prstGeom prst="rect">
            <a:avLst/>
          </a:prstGeom>
        </p:spPr>
      </p:pic>
    </p:spTree>
    <p:extLst>
      <p:ext uri="{BB962C8B-B14F-4D97-AF65-F5344CB8AC3E}">
        <p14:creationId xmlns:p14="http://schemas.microsoft.com/office/powerpoint/2010/main" val="55362924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utsida 2">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D4FB69A3-77A4-D091-6D26-1ABAC9728DF0}"/>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1">
            <a:extLst>
              <a:ext uri="{FF2B5EF4-FFF2-40B4-BE49-F238E27FC236}">
                <a16:creationId xmlns:a16="http://schemas.microsoft.com/office/drawing/2014/main" id="{A4C53521-188E-9198-17C6-9BE44215CD6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6858001"/>
          </a:xfrm>
          <a:prstGeom prst="rect">
            <a:avLst/>
          </a:prstGeom>
          <a:solidFill>
            <a:schemeClr val="accent1"/>
          </a:solidFill>
        </p:spPr>
      </p:pic>
      <p:sp>
        <p:nvSpPr>
          <p:cNvPr id="4" name="Rubrik 2">
            <a:extLst>
              <a:ext uri="{FF2B5EF4-FFF2-40B4-BE49-F238E27FC236}">
                <a16:creationId xmlns:a16="http://schemas.microsoft.com/office/drawing/2014/main" id="{8CC59EE7-2795-E38A-DBCA-38DA15BC3321}"/>
              </a:ext>
            </a:extLst>
          </p:cNvPr>
          <p:cNvSpPr>
            <a:spLocks noGrp="1"/>
          </p:cNvSpPr>
          <p:nvPr>
            <p:ph type="title" hasCustomPrompt="1"/>
          </p:nvPr>
        </p:nvSpPr>
        <p:spPr>
          <a:xfrm>
            <a:off x="1524001" y="5506636"/>
            <a:ext cx="9143999" cy="711602"/>
          </a:xfrm>
        </p:spPr>
        <p:txBody>
          <a:bodyPr>
            <a:normAutofit/>
          </a:bodyPr>
          <a:lstStyle>
            <a:lvl1pPr marL="0" indent="0" algn="ctr" defTabSz="914400" rtl="0" eaLnBrk="1" latinLnBrk="0" hangingPunct="1">
              <a:lnSpc>
                <a:spcPct val="110000"/>
              </a:lnSpc>
              <a:spcBef>
                <a:spcPts val="1000"/>
              </a:spcBef>
              <a:buFont typeface="Arial" panose="020B0604020202020204" pitchFamily="34" charset="0"/>
              <a:buNone/>
              <a:defRPr lang="sv-SE" sz="2200" b="0" kern="1200" spc="-30" baseline="0" dirty="0">
                <a:solidFill>
                  <a:schemeClr val="bg1"/>
                </a:solidFill>
                <a:latin typeface="+mj-lt"/>
                <a:ea typeface="Noto Sans" panose="020B0502040504020204" pitchFamily="34" charset="0"/>
                <a:cs typeface="Noto Sans" panose="020B0502040504020204" pitchFamily="34" charset="0"/>
              </a:defRPr>
            </a:lvl1pPr>
          </a:lstStyle>
          <a:p>
            <a:r>
              <a:rPr lang="sv-SE"/>
              <a:t>Klicka för att lägga till text</a:t>
            </a:r>
          </a:p>
        </p:txBody>
      </p:sp>
      <p:pic>
        <p:nvPicPr>
          <p:cNvPr id="2" name="Bild 3" descr="Socialstyrelsen logotyp">
            <a:extLst>
              <a:ext uri="{FF2B5EF4-FFF2-40B4-BE49-F238E27FC236}">
                <a16:creationId xmlns:a16="http://schemas.microsoft.com/office/drawing/2014/main" id="{1B631394-A941-4380-8B8D-D1DC4A45F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0431" y="2678228"/>
            <a:ext cx="4911139" cy="1055530"/>
          </a:xfrm>
          <a:prstGeom prst="rect">
            <a:avLst/>
          </a:prstGeom>
        </p:spPr>
      </p:pic>
    </p:spTree>
    <p:extLst>
      <p:ext uri="{BB962C8B-B14F-4D97-AF65-F5344CB8AC3E}">
        <p14:creationId xmlns:p14="http://schemas.microsoft.com/office/powerpoint/2010/main" val="30586178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884DA8EC-758A-1A54-BF9A-648966EE84F5}"/>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1">
            <a:extLst>
              <a:ext uri="{FF2B5EF4-FFF2-40B4-BE49-F238E27FC236}">
                <a16:creationId xmlns:a16="http://schemas.microsoft.com/office/drawing/2014/main" id="{52C64086-06E9-1122-4CB0-64B1127B7F7C}"/>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a:extLst>
              <a:ext uri="{FF2B5EF4-FFF2-40B4-BE49-F238E27FC236}">
                <a16:creationId xmlns:a16="http://schemas.microsoft.com/office/drawing/2014/main" id="{52B2130A-76E1-6582-5489-CA4D3C8D61B4}"/>
              </a:ext>
            </a:extLst>
          </p:cNvPr>
          <p:cNvSpPr>
            <a:spLocks noGrp="1"/>
          </p:cNvSpPr>
          <p:nvPr>
            <p:ph type="body" idx="1" hasCustomPrompt="1"/>
          </p:nvPr>
        </p:nvSpPr>
        <p:spPr>
          <a:xfrm>
            <a:off x="637200" y="540000"/>
            <a:ext cx="5197912" cy="549968"/>
          </a:xfrm>
          <a:prstGeom prst="rect">
            <a:avLst/>
          </a:prstGeom>
        </p:spPr>
        <p:txBody>
          <a:bodyPr lIns="0" tIns="0">
            <a:noAutofit/>
          </a:bodyPr>
          <a:lstStyle>
            <a:lvl1pPr marL="0" indent="0">
              <a:buNone/>
              <a:defRPr sz="25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Del 1</a:t>
            </a:r>
          </a:p>
        </p:txBody>
      </p:sp>
      <p:sp>
        <p:nvSpPr>
          <p:cNvPr id="2" name="Rubrik 3">
            <a:extLst>
              <a:ext uri="{FF2B5EF4-FFF2-40B4-BE49-F238E27FC236}">
                <a16:creationId xmlns:a16="http://schemas.microsoft.com/office/drawing/2014/main" id="{BFD6FC84-E6B8-4B24-D1A4-467309C0F4BF}"/>
              </a:ext>
            </a:extLst>
          </p:cNvPr>
          <p:cNvSpPr>
            <a:spLocks noGrp="1"/>
          </p:cNvSpPr>
          <p:nvPr>
            <p:ph type="title"/>
          </p:nvPr>
        </p:nvSpPr>
        <p:spPr>
          <a:xfrm>
            <a:off x="637200" y="1691999"/>
            <a:ext cx="8968770" cy="2520000"/>
          </a:xfrm>
        </p:spPr>
        <p:txBody>
          <a:bodyPr rIns="0" anchor="b">
            <a:normAutofit/>
          </a:bodyPr>
          <a:lstStyle>
            <a:lvl1pPr>
              <a:lnSpc>
                <a:spcPct val="100000"/>
              </a:lnSpc>
              <a:defRPr sz="4800" spc="-40" baseline="0">
                <a:solidFill>
                  <a:schemeClr val="bg1"/>
                </a:solidFill>
              </a:defRPr>
            </a:lvl1pPr>
          </a:lstStyle>
          <a:p>
            <a:r>
              <a:rPr lang="sv-SE"/>
              <a:t>Klicka här för att ändra mall för rubrikformat</a:t>
            </a:r>
          </a:p>
        </p:txBody>
      </p:sp>
      <p:sp>
        <p:nvSpPr>
          <p:cNvPr id="12" name="Underrubrik 4">
            <a:extLst>
              <a:ext uri="{FF2B5EF4-FFF2-40B4-BE49-F238E27FC236}">
                <a16:creationId xmlns:a16="http://schemas.microsoft.com/office/drawing/2014/main" id="{CF9EFB7A-52F7-4B96-A8E7-23E49A8AF6BE}"/>
              </a:ext>
            </a:extLst>
          </p:cNvPr>
          <p:cNvSpPr>
            <a:spLocks noGrp="1"/>
          </p:cNvSpPr>
          <p:nvPr>
            <p:ph type="subTitle" idx="12" hasCustomPrompt="1"/>
          </p:nvPr>
        </p:nvSpPr>
        <p:spPr>
          <a:xfrm>
            <a:off x="637200" y="4333988"/>
            <a:ext cx="9000000" cy="1655763"/>
          </a:xfrm>
          <a:prstGeom prst="rect">
            <a:avLst/>
          </a:prstGeom>
        </p:spPr>
        <p:txBody>
          <a:bodyPr lIns="0" anchor="t">
            <a:normAutofit/>
          </a:bodyPr>
          <a:lstStyle>
            <a:lvl1pPr marL="0" indent="0" algn="l">
              <a:lnSpc>
                <a:spcPct val="110000"/>
              </a:lnSpc>
              <a:buNone/>
              <a:defRPr sz="2500" spc="-30" baseline="0">
                <a:solidFill>
                  <a:schemeClr val="bg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Avsnittsundertitel</a:t>
            </a:r>
          </a:p>
        </p:txBody>
      </p:sp>
      <p:sp>
        <p:nvSpPr>
          <p:cNvPr id="9" name="Platshållare för sidfot 5">
            <a:extLst>
              <a:ext uri="{FF2B5EF4-FFF2-40B4-BE49-F238E27FC236}">
                <a16:creationId xmlns:a16="http://schemas.microsoft.com/office/drawing/2014/main" id="{D626CCBB-FA3C-4FF3-9FD8-C0ABEF2E3D71}"/>
              </a:ext>
            </a:extLst>
          </p:cNvPr>
          <p:cNvSpPr>
            <a:spLocks noGrp="1"/>
          </p:cNvSpPr>
          <p:nvPr>
            <p:ph type="ftr" sz="quarter" idx="10"/>
          </p:nvPr>
        </p:nvSpPr>
        <p:spPr/>
        <p:txBody>
          <a:bodyPr/>
          <a:lstStyle>
            <a:lvl1pPr>
              <a:defRPr>
                <a:solidFill>
                  <a:schemeClr val="bg1"/>
                </a:solidFill>
              </a:defRPr>
            </a:lvl1pPr>
          </a:lstStyle>
          <a:p>
            <a:endParaRPr lang="sv-SE"/>
          </a:p>
        </p:txBody>
      </p:sp>
      <p:sp>
        <p:nvSpPr>
          <p:cNvPr id="10" name="Platshållare för bildnummer 6">
            <a:extLst>
              <a:ext uri="{FF2B5EF4-FFF2-40B4-BE49-F238E27FC236}">
                <a16:creationId xmlns:a16="http://schemas.microsoft.com/office/drawing/2014/main" id="{DDA22063-D2D4-47CD-A7AE-ECEFC03816D5}"/>
              </a:ext>
            </a:extLst>
          </p:cNvPr>
          <p:cNvSpPr>
            <a:spLocks noGrp="1"/>
          </p:cNvSpPr>
          <p:nvPr>
            <p:ph type="sldNum" sz="quarter" idx="11"/>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1" name="Bild 7" descr="Socialstyrelsen logotyp">
            <a:extLst>
              <a:ext uri="{FF2B5EF4-FFF2-40B4-BE49-F238E27FC236}">
                <a16:creationId xmlns:a16="http://schemas.microsoft.com/office/drawing/2014/main" id="{4C26D879-9B78-4AE9-918F-D0BA94858CE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97511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numrerad">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B6F523BD-C4FF-0BC5-558A-4FE3D3588DC8}"/>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1">
            <a:extLst>
              <a:ext uri="{FF2B5EF4-FFF2-40B4-BE49-F238E27FC236}">
                <a16:creationId xmlns:a16="http://schemas.microsoft.com/office/drawing/2014/main" id="{66632C35-978C-6B62-C6D3-0489AB671B91}"/>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2">
            <a:extLst>
              <a:ext uri="{FF2B5EF4-FFF2-40B4-BE49-F238E27FC236}">
                <a16:creationId xmlns:a16="http://schemas.microsoft.com/office/drawing/2014/main" id="{A26D114C-C763-4581-8597-B1B4017E7B84}"/>
              </a:ext>
            </a:extLst>
          </p:cNvPr>
          <p:cNvSpPr>
            <a:spLocks noGrp="1"/>
          </p:cNvSpPr>
          <p:nvPr>
            <p:ph type="title"/>
          </p:nvPr>
        </p:nvSpPr>
        <p:spPr>
          <a:xfrm>
            <a:off x="637200" y="540000"/>
            <a:ext cx="5199062" cy="2847601"/>
          </a:xfrm>
        </p:spPr>
        <p:txBody>
          <a:bodyPr>
            <a:noAutofit/>
          </a:bodyPr>
          <a:lstStyle>
            <a:lvl1pPr>
              <a:lnSpc>
                <a:spcPct val="100000"/>
              </a:lnSpc>
              <a:defRPr sz="4000" spc="-40" baseline="0">
                <a:solidFill>
                  <a:schemeClr val="bg1"/>
                </a:solidFill>
              </a:defRPr>
            </a:lvl1pPr>
          </a:lstStyle>
          <a:p>
            <a:r>
              <a:rPr lang="sv-SE"/>
              <a:t>Klicka här för att ändra mall för rubrikformat</a:t>
            </a:r>
          </a:p>
        </p:txBody>
      </p:sp>
      <p:sp>
        <p:nvSpPr>
          <p:cNvPr id="13" name="Platshållare för text 3">
            <a:extLst>
              <a:ext uri="{FF2B5EF4-FFF2-40B4-BE49-F238E27FC236}">
                <a16:creationId xmlns:a16="http://schemas.microsoft.com/office/drawing/2014/main" id="{C17A5B22-744D-07CC-E5A8-7E3117B56BA1}"/>
              </a:ext>
            </a:extLst>
          </p:cNvPr>
          <p:cNvSpPr>
            <a:spLocks noGrp="1"/>
          </p:cNvSpPr>
          <p:nvPr>
            <p:ph type="body" sz="quarter" idx="12" hasCustomPrompt="1"/>
          </p:nvPr>
        </p:nvSpPr>
        <p:spPr>
          <a:xfrm>
            <a:off x="7389099" y="-577755"/>
            <a:ext cx="4794333" cy="5735897"/>
          </a:xfrm>
          <a:prstGeom prst="rect">
            <a:avLst/>
          </a:prstGeom>
        </p:spPr>
        <p:txBody>
          <a:bodyPr anchor="t" anchorCtr="0">
            <a:noAutofit/>
          </a:bodyPr>
          <a:lstStyle>
            <a:lvl1pPr marL="0" indent="0" algn="r">
              <a:lnSpc>
                <a:spcPct val="100000"/>
              </a:lnSpc>
              <a:spcBef>
                <a:spcPts val="0"/>
              </a:spcBef>
              <a:buNone/>
              <a:defRPr sz="40000" b="1">
                <a:solidFill>
                  <a:schemeClr val="accent2">
                    <a:alpha val="50000"/>
                  </a:schemeClr>
                </a:solidFill>
              </a:defRPr>
            </a:lvl1pPr>
          </a:lstStyle>
          <a:p>
            <a:pPr lvl="0"/>
            <a:r>
              <a:rPr lang="sv-SE"/>
              <a:t>1</a:t>
            </a:r>
          </a:p>
        </p:txBody>
      </p:sp>
      <p:sp>
        <p:nvSpPr>
          <p:cNvPr id="4" name="Platshållare för sidfot 4">
            <a:extLst>
              <a:ext uri="{FF2B5EF4-FFF2-40B4-BE49-F238E27FC236}">
                <a16:creationId xmlns:a16="http://schemas.microsoft.com/office/drawing/2014/main" id="{D7E8D443-E237-462B-975C-154721968459}"/>
              </a:ext>
            </a:extLst>
          </p:cNvPr>
          <p:cNvSpPr>
            <a:spLocks noGrp="1"/>
          </p:cNvSpPr>
          <p:nvPr>
            <p:ph type="ftr" sz="quarter" idx="13"/>
          </p:nvPr>
        </p:nvSpPr>
        <p:spPr/>
        <p:txBody>
          <a:bodyPr/>
          <a:lstStyle>
            <a:lvl1pPr>
              <a:defRPr>
                <a:solidFill>
                  <a:schemeClr val="bg1"/>
                </a:solidFill>
              </a:defRPr>
            </a:lvl1pPr>
          </a:lstStyle>
          <a:p>
            <a:endParaRPr lang="sv-SE"/>
          </a:p>
        </p:txBody>
      </p:sp>
      <p:sp>
        <p:nvSpPr>
          <p:cNvPr id="10" name="Platshållare för bildnummer 5">
            <a:extLst>
              <a:ext uri="{FF2B5EF4-FFF2-40B4-BE49-F238E27FC236}">
                <a16:creationId xmlns:a16="http://schemas.microsoft.com/office/drawing/2014/main" id="{1224EAF2-CF04-4F06-9EF2-9F75F889D03D}"/>
              </a:ext>
            </a:extLst>
          </p:cNvPr>
          <p:cNvSpPr>
            <a:spLocks noGrp="1"/>
          </p:cNvSpPr>
          <p:nvPr>
            <p:ph type="sldNum" sz="quarter" idx="14"/>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9" name="Bild 6" descr="Socialstyrelsen logotyp">
            <a:extLst>
              <a:ext uri="{FF2B5EF4-FFF2-40B4-BE49-F238E27FC236}">
                <a16:creationId xmlns:a16="http://schemas.microsoft.com/office/drawing/2014/main" id="{5587D7EB-8136-4358-A5A2-960A0628D70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342057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sida med bakgrundsbild">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00857954-3419-2AB8-1607-22E7AED5D31B}"/>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1">
            <a:extLst>
              <a:ext uri="{FF2B5EF4-FFF2-40B4-BE49-F238E27FC236}">
                <a16:creationId xmlns:a16="http://schemas.microsoft.com/office/drawing/2014/main" id="{9C40D1D3-1113-927C-B6F9-18C863930682}"/>
              </a:ext>
              <a:ext uri="{C183D7F6-B498-43B3-948B-1728B52AA6E4}">
                <adec:decorative xmlns:adec="http://schemas.microsoft.com/office/drawing/2017/decorative" val="1"/>
              </a:ext>
            </a:extLst>
          </p:cNvPr>
          <p:cNvSpPr>
            <a:spLocks noGrp="1"/>
          </p:cNvSpPr>
          <p:nvPr>
            <p:ph type="pic" idx="11" hasCustomPrompt="1"/>
          </p:nvPr>
        </p:nvSpPr>
        <p:spPr>
          <a:xfrm>
            <a:off x="0" y="1"/>
            <a:ext cx="12192000" cy="6857999"/>
          </a:xfrm>
          <a:prstGeom prst="rect">
            <a:avLst/>
          </a:prstGeom>
        </p:spPr>
        <p:txBody>
          <a:bodyPr lIns="216000" tIns="180000">
            <a:normAutofit/>
          </a:bodyPr>
          <a:lstStyle>
            <a:lvl1pPr marL="0" indent="0">
              <a:buNone/>
              <a:defRPr sz="1100">
                <a:solidFill>
                  <a:srgbClr val="017CC0"/>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sv-SE"/>
              <a:t>Utfallande bild bakom text – 1) Klicka på vit yta 2) Infoga bild. Kom ihåg att skriva in en alternativtext eller markera som dekorativ.</a:t>
            </a:r>
          </a:p>
        </p:txBody>
      </p:sp>
      <p:sp>
        <p:nvSpPr>
          <p:cNvPr id="13" name="Rubrik 2">
            <a:extLst>
              <a:ext uri="{FF2B5EF4-FFF2-40B4-BE49-F238E27FC236}">
                <a16:creationId xmlns:a16="http://schemas.microsoft.com/office/drawing/2014/main" id="{2FD6ECBC-F7B5-4B05-A3D3-A59204C80F56}"/>
              </a:ext>
            </a:extLst>
          </p:cNvPr>
          <p:cNvSpPr>
            <a:spLocks noGrp="1"/>
          </p:cNvSpPr>
          <p:nvPr>
            <p:ph type="title"/>
          </p:nvPr>
        </p:nvSpPr>
        <p:spPr>
          <a:xfrm>
            <a:off x="637200" y="1692000"/>
            <a:ext cx="9180000" cy="2520000"/>
          </a:xfrm>
        </p:spPr>
        <p:txBody>
          <a:bodyPr rIns="0" anchor="b">
            <a:normAutofit/>
          </a:bodyPr>
          <a:lstStyle>
            <a:lvl1pPr>
              <a:lnSpc>
                <a:spcPct val="100000"/>
              </a:lnSpc>
              <a:defRPr sz="4800" spc="-40" baseline="0">
                <a:solidFill>
                  <a:schemeClr val="tx1"/>
                </a:solidFill>
              </a:defRPr>
            </a:lvl1pPr>
          </a:lstStyle>
          <a:p>
            <a:r>
              <a:rPr lang="sv-SE"/>
              <a:t>Klicka här för att ändra mall för rubrikformat</a:t>
            </a:r>
          </a:p>
        </p:txBody>
      </p:sp>
      <p:sp>
        <p:nvSpPr>
          <p:cNvPr id="6" name="Underrubrik 2">
            <a:extLst>
              <a:ext uri="{FF2B5EF4-FFF2-40B4-BE49-F238E27FC236}">
                <a16:creationId xmlns:a16="http://schemas.microsoft.com/office/drawing/2014/main" id="{D4CC4E9F-6EA0-9462-40D9-07A750177851}"/>
              </a:ext>
            </a:extLst>
          </p:cNvPr>
          <p:cNvSpPr>
            <a:spLocks noGrp="1"/>
          </p:cNvSpPr>
          <p:nvPr>
            <p:ph type="subTitle" idx="1" hasCustomPrompt="1"/>
          </p:nvPr>
        </p:nvSpPr>
        <p:spPr>
          <a:xfrm>
            <a:off x="637200" y="4333988"/>
            <a:ext cx="9180000" cy="1655763"/>
          </a:xfrm>
          <a:prstGeom prst="rect">
            <a:avLst/>
          </a:prstGeom>
        </p:spPr>
        <p:txBody>
          <a:bodyPr lIns="0" anchor="t">
            <a:normAutofit/>
          </a:bodyPr>
          <a:lstStyle>
            <a:lvl1pPr marL="0" indent="0" algn="l">
              <a:lnSpc>
                <a:spcPct val="110000"/>
              </a:lnSpc>
              <a:buNone/>
              <a:defRPr sz="2500" spc="-30" baseline="0">
                <a:solidFill>
                  <a:schemeClr val="tx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Avsnittsundertitel</a:t>
            </a:r>
          </a:p>
        </p:txBody>
      </p:sp>
      <p:sp>
        <p:nvSpPr>
          <p:cNvPr id="4" name="Platshållare för sidfot 4">
            <a:extLst>
              <a:ext uri="{FF2B5EF4-FFF2-40B4-BE49-F238E27FC236}">
                <a16:creationId xmlns:a16="http://schemas.microsoft.com/office/drawing/2014/main" id="{FA7FDCBC-62A6-43C6-A5CE-76BC57FCB704}"/>
              </a:ext>
            </a:extLst>
          </p:cNvPr>
          <p:cNvSpPr>
            <a:spLocks noGrp="1"/>
          </p:cNvSpPr>
          <p:nvPr>
            <p:ph type="ftr" sz="quarter" idx="12"/>
          </p:nvPr>
        </p:nvSpPr>
        <p:spPr/>
        <p:txBody>
          <a:bodyPr/>
          <a:lstStyle/>
          <a:p>
            <a:endParaRPr lang="sv-SE"/>
          </a:p>
        </p:txBody>
      </p:sp>
      <p:sp>
        <p:nvSpPr>
          <p:cNvPr id="5" name="Platshållare för bildnummer 5">
            <a:extLst>
              <a:ext uri="{FF2B5EF4-FFF2-40B4-BE49-F238E27FC236}">
                <a16:creationId xmlns:a16="http://schemas.microsoft.com/office/drawing/2014/main" id="{B6C93929-F7A2-45FB-BE53-B6003C1ACEA5}"/>
              </a:ext>
            </a:extLst>
          </p:cNvPr>
          <p:cNvSpPr>
            <a:spLocks noGrp="1"/>
          </p:cNvSpPr>
          <p:nvPr>
            <p:ph type="sldNum" sz="quarter" idx="13"/>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7475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5FE11C15-EFFD-7E86-8EFF-8CDDABA3B384}"/>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37EB414-D845-40B8-AD42-8C3E31AC4ADD}"/>
              </a:ext>
            </a:extLst>
          </p:cNvPr>
          <p:cNvSpPr>
            <a:spLocks noGrp="1"/>
          </p:cNvSpPr>
          <p:nvPr>
            <p:ph type="title"/>
          </p:nvPr>
        </p:nvSpPr>
        <p:spPr/>
        <p:txBody>
          <a:bodyPr/>
          <a:lstStyle/>
          <a:p>
            <a:r>
              <a:rPr lang="sv-SE"/>
              <a:t>Klicka här för att ändra mall för rubrikformat</a:t>
            </a:r>
          </a:p>
        </p:txBody>
      </p:sp>
      <p:sp>
        <p:nvSpPr>
          <p:cNvPr id="5" name="Platshållare för sidfot 2">
            <a:extLst>
              <a:ext uri="{FF2B5EF4-FFF2-40B4-BE49-F238E27FC236}">
                <a16:creationId xmlns:a16="http://schemas.microsoft.com/office/drawing/2014/main" id="{F758B885-6149-4D2F-8121-C5EDBE6D387E}"/>
              </a:ext>
            </a:extLst>
          </p:cNvPr>
          <p:cNvSpPr>
            <a:spLocks noGrp="1"/>
          </p:cNvSpPr>
          <p:nvPr>
            <p:ph type="ftr" sz="quarter" idx="10"/>
          </p:nvPr>
        </p:nvSpPr>
        <p:spPr/>
        <p:txBody>
          <a:bodyPr/>
          <a:lstStyle/>
          <a:p>
            <a:endParaRPr lang="sv-SE"/>
          </a:p>
        </p:txBody>
      </p:sp>
      <p:sp>
        <p:nvSpPr>
          <p:cNvPr id="6" name="Platshållare för bildnummer 3">
            <a:extLst>
              <a:ext uri="{FF2B5EF4-FFF2-40B4-BE49-F238E27FC236}">
                <a16:creationId xmlns:a16="http://schemas.microsoft.com/office/drawing/2014/main" id="{BE20BA94-1AE3-4AE0-80FE-ED25E764B106}"/>
              </a:ext>
            </a:extLst>
          </p:cNvPr>
          <p:cNvSpPr>
            <a:spLocks noGrp="1"/>
          </p:cNvSpPr>
          <p:nvPr>
            <p:ph type="sldNum" sz="quarter" idx="11"/>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035615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47320C2E-0660-62FB-90CB-813865BE44A5}"/>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CDA37F79-443B-45AE-BEEB-261CE791C422}"/>
              </a:ext>
            </a:extLst>
          </p:cNvPr>
          <p:cNvSpPr>
            <a:spLocks noGrp="1"/>
          </p:cNvSpPr>
          <p:nvPr>
            <p:ph type="title"/>
          </p:nvPr>
        </p:nvSpPr>
        <p:spPr/>
        <p:txBody>
          <a:bodyPr/>
          <a:lstStyle/>
          <a:p>
            <a:r>
              <a:rPr lang="sv-SE"/>
              <a:t>Klicka här för att ändra mall för rubrikformat</a:t>
            </a:r>
          </a:p>
        </p:txBody>
      </p:sp>
      <p:sp>
        <p:nvSpPr>
          <p:cNvPr id="7" name="Platshållare för text 2">
            <a:extLst>
              <a:ext uri="{FF2B5EF4-FFF2-40B4-BE49-F238E27FC236}">
                <a16:creationId xmlns:a16="http://schemas.microsoft.com/office/drawing/2014/main" id="{B96EB96E-F922-6BF7-2303-CFCC18F2513C}"/>
              </a:ext>
            </a:extLst>
          </p:cNvPr>
          <p:cNvSpPr>
            <a:spLocks noGrp="1"/>
          </p:cNvSpPr>
          <p:nvPr>
            <p:ph type="body" sz="quarter" idx="14" hasCustomPrompt="1"/>
          </p:nvPr>
        </p:nvSpPr>
        <p:spPr>
          <a:xfrm>
            <a:off x="636045" y="1634400"/>
            <a:ext cx="6840000" cy="4583838"/>
          </a:xfrm>
          <a:prstGeom prst="rect">
            <a:avLst/>
          </a:prstGeom>
        </p:spPr>
        <p:txBody>
          <a:bodyPr lIns="0" anchor="t">
            <a:normAutofit/>
          </a:bodyPr>
          <a:lstStyle>
            <a:lvl1pPr marL="0" indent="0">
              <a:lnSpc>
                <a:spcPct val="110000"/>
              </a:lnSpc>
              <a:spcBef>
                <a:spcPts val="1800"/>
              </a:spcBef>
              <a:spcAft>
                <a:spcPts val="0"/>
              </a:spcAft>
              <a:buSzPct val="130000"/>
              <a:buFontTx/>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a:t>Klicka här för att ändra format på bakgrundstexten</a:t>
            </a:r>
          </a:p>
        </p:txBody>
      </p:sp>
      <p:sp>
        <p:nvSpPr>
          <p:cNvPr id="5" name="Platshållare för sidfot 3">
            <a:extLst>
              <a:ext uri="{FF2B5EF4-FFF2-40B4-BE49-F238E27FC236}">
                <a16:creationId xmlns:a16="http://schemas.microsoft.com/office/drawing/2014/main" id="{D3BAB382-76CC-47B0-B4B5-E9F1930024E8}"/>
              </a:ext>
            </a:extLst>
          </p:cNvPr>
          <p:cNvSpPr>
            <a:spLocks noGrp="1"/>
          </p:cNvSpPr>
          <p:nvPr>
            <p:ph type="ftr" sz="quarter" idx="15"/>
          </p:nvPr>
        </p:nvSpPr>
        <p:spPr/>
        <p:txBody>
          <a:bodyPr/>
          <a:lstStyle/>
          <a:p>
            <a:endParaRPr lang="sv-SE"/>
          </a:p>
        </p:txBody>
      </p:sp>
      <p:sp>
        <p:nvSpPr>
          <p:cNvPr id="6" name="Platshållare för bildnummer 4">
            <a:extLst>
              <a:ext uri="{FF2B5EF4-FFF2-40B4-BE49-F238E27FC236}">
                <a16:creationId xmlns:a16="http://schemas.microsoft.com/office/drawing/2014/main" id="{719F0539-DAC4-4126-BB78-1F341DC0CA6D}"/>
              </a:ext>
            </a:extLst>
          </p:cNvPr>
          <p:cNvSpPr>
            <a:spLocks noGrp="1"/>
          </p:cNvSpPr>
          <p:nvPr>
            <p:ph type="sldNum" sz="quarter" idx="16"/>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446215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90F381BD-9AFC-CCF0-4646-43FD626107A0}"/>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1">
            <a:extLst>
              <a:ext uri="{FF2B5EF4-FFF2-40B4-BE49-F238E27FC236}">
                <a16:creationId xmlns:a16="http://schemas.microsoft.com/office/drawing/2014/main" id="{E8F80C8E-118A-4D0D-A4C9-42DE8B427707}"/>
              </a:ext>
            </a:extLst>
          </p:cNvPr>
          <p:cNvSpPr>
            <a:spLocks noGrp="1"/>
          </p:cNvSpPr>
          <p:nvPr>
            <p:ph type="title"/>
          </p:nvPr>
        </p:nvSpPr>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E8219470-9D8F-6BC8-CE82-81558B419AC3}"/>
              </a:ext>
            </a:extLst>
          </p:cNvPr>
          <p:cNvSpPr>
            <a:spLocks noGrp="1"/>
          </p:cNvSpPr>
          <p:nvPr>
            <p:ph type="body" sz="quarter" idx="15" hasCustomPrompt="1"/>
          </p:nvPr>
        </p:nvSpPr>
        <p:spPr>
          <a:xfrm>
            <a:off x="637200" y="1634401"/>
            <a:ext cx="6840000" cy="4583838"/>
          </a:xfrm>
          <a:prstGeom prst="rect">
            <a:avLst/>
          </a:prstGeom>
        </p:spPr>
        <p:txBody>
          <a:bodyPr lIns="0"/>
          <a:lstStyle>
            <a:lvl1pPr>
              <a:spcBef>
                <a:spcPts val="1800"/>
              </a:spcBef>
              <a:defRPr sz="2000"/>
            </a:lvl1pPr>
            <a:lvl2pPr>
              <a:defRPr sz="1800"/>
            </a:lvl2pPr>
            <a:lvl3pPr>
              <a:defRPr sz="1600"/>
            </a:lvl3pPr>
          </a:lstStyle>
          <a:p>
            <a:pPr lvl="0"/>
            <a:r>
              <a:rPr lang="sv-SE"/>
              <a:t>Klicka här för att ändra format på bakgrundstexten</a:t>
            </a:r>
          </a:p>
          <a:p>
            <a:pPr lvl="1"/>
            <a:r>
              <a:rPr lang="sv-SE"/>
              <a:t>Nivå två</a:t>
            </a:r>
          </a:p>
          <a:p>
            <a:pPr lvl="2"/>
            <a:r>
              <a:rPr lang="sv-SE"/>
              <a:t>Nivå tre</a:t>
            </a:r>
          </a:p>
        </p:txBody>
      </p:sp>
      <p:sp>
        <p:nvSpPr>
          <p:cNvPr id="6" name="Platshållare för sidfot 3">
            <a:extLst>
              <a:ext uri="{FF2B5EF4-FFF2-40B4-BE49-F238E27FC236}">
                <a16:creationId xmlns:a16="http://schemas.microsoft.com/office/drawing/2014/main" id="{4D410928-8390-4D72-8681-6E6A47EBBFF6}"/>
              </a:ext>
            </a:extLst>
          </p:cNvPr>
          <p:cNvSpPr>
            <a:spLocks noGrp="1"/>
          </p:cNvSpPr>
          <p:nvPr>
            <p:ph type="ftr" sz="quarter" idx="16"/>
          </p:nvPr>
        </p:nvSpPr>
        <p:spPr/>
        <p:txBody>
          <a:bodyPr/>
          <a:lstStyle/>
          <a:p>
            <a:endParaRPr lang="sv-SE"/>
          </a:p>
        </p:txBody>
      </p:sp>
      <p:sp>
        <p:nvSpPr>
          <p:cNvPr id="7" name="Platshållare för bildnummer 4">
            <a:extLst>
              <a:ext uri="{FF2B5EF4-FFF2-40B4-BE49-F238E27FC236}">
                <a16:creationId xmlns:a16="http://schemas.microsoft.com/office/drawing/2014/main" id="{4AF91A3B-E428-454E-BCD6-C9CD0663D67C}"/>
              </a:ext>
            </a:extLst>
          </p:cNvPr>
          <p:cNvSpPr>
            <a:spLocks noGrp="1"/>
          </p:cNvSpPr>
          <p:nvPr>
            <p:ph type="sldNum" sz="quarter" idx="17"/>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13507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punktlista och infälld 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858D0BC7-6CD0-4AE3-946E-9E6B3661622F}"/>
              </a:ext>
            </a:extLst>
          </p:cNvPr>
          <p:cNvSpPr>
            <a:spLocks noGrp="1"/>
          </p:cNvSpPr>
          <p:nvPr>
            <p:ph type="title"/>
          </p:nvPr>
        </p:nvSpPr>
        <p:spPr>
          <a:xfrm>
            <a:off x="636889" y="540000"/>
            <a:ext cx="5459111" cy="1080000"/>
          </a:xfrm>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64E5CFD4-87C2-B75F-B564-DF97777D54C0}"/>
              </a:ext>
            </a:extLst>
          </p:cNvPr>
          <p:cNvSpPr>
            <a:spLocks noGrp="1"/>
          </p:cNvSpPr>
          <p:nvPr>
            <p:ph type="body" sz="quarter" idx="12" hasCustomPrompt="1"/>
          </p:nvPr>
        </p:nvSpPr>
        <p:spPr>
          <a:xfrm>
            <a:off x="637200" y="1634400"/>
            <a:ext cx="5194051" cy="4583838"/>
          </a:xfrm>
          <a:prstGeom prst="rect">
            <a:avLst/>
          </a:prstGeom>
        </p:spPr>
        <p:txBody>
          <a:bodyPr lIns="0"/>
          <a:lstStyle>
            <a:lvl1pPr>
              <a:spcBef>
                <a:spcPts val="1800"/>
              </a:spcBef>
              <a:defRPr sz="2000"/>
            </a:lvl1pPr>
            <a:lvl2pPr>
              <a:defRPr sz="1800">
                <a:latin typeface="+mn-lt"/>
              </a:defRPr>
            </a:lvl2pPr>
            <a:lvl3pPr>
              <a:defRPr sz="1600">
                <a:latin typeface="+mn-lt"/>
              </a:defRPr>
            </a:lvl3pPr>
          </a:lstStyle>
          <a:p>
            <a:pPr lvl="0"/>
            <a:r>
              <a:rPr lang="sv-SE"/>
              <a:t>Klicka här för att ändra format på bakgrundstexten</a:t>
            </a:r>
          </a:p>
          <a:p>
            <a:pPr lvl="1"/>
            <a:r>
              <a:rPr lang="sv-SE"/>
              <a:t>Nivå två</a:t>
            </a:r>
          </a:p>
          <a:p>
            <a:pPr lvl="2"/>
            <a:r>
              <a:rPr lang="sv-SE"/>
              <a:t>Nivå tre</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393181" y="620713"/>
            <a:ext cx="5174931" cy="5597525"/>
          </a:xfrm>
          <a:prstGeom prst="rect">
            <a:avLst/>
          </a:prstGeom>
        </p:spPr>
        <p:txBody>
          <a:bodyPr lIns="216000" tIns="216000" rIns="10800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Markera bildplatshållaren (klicka inte på ikonen). Infoga en bild. Kom ihåg att skriva in en alternativtext eller markera som dekorativ.</a:t>
            </a:r>
          </a:p>
        </p:txBody>
      </p:sp>
      <p:sp>
        <p:nvSpPr>
          <p:cNvPr id="10" name="Platshållare för sidfot 4">
            <a:extLst>
              <a:ext uri="{FF2B5EF4-FFF2-40B4-BE49-F238E27FC236}">
                <a16:creationId xmlns:a16="http://schemas.microsoft.com/office/drawing/2014/main" id="{C07FB06F-FE7D-4A6F-8F38-03ACAB9EC2A0}"/>
              </a:ext>
            </a:extLst>
          </p:cNvPr>
          <p:cNvSpPr>
            <a:spLocks noGrp="1"/>
          </p:cNvSpPr>
          <p:nvPr>
            <p:ph type="ftr" sz="quarter" idx="13"/>
          </p:nvPr>
        </p:nvSpPr>
        <p:spPr/>
        <p:txBody>
          <a:bodyPr/>
          <a:lstStyle/>
          <a:p>
            <a:endParaRPr lang="sv-SE"/>
          </a:p>
        </p:txBody>
      </p:sp>
      <p:sp>
        <p:nvSpPr>
          <p:cNvPr id="11" name="Platshållare för bildnummer 5">
            <a:extLst>
              <a:ext uri="{FF2B5EF4-FFF2-40B4-BE49-F238E27FC236}">
                <a16:creationId xmlns:a16="http://schemas.microsoft.com/office/drawing/2014/main" id="{DE6A03B2-C1F9-4CCD-9567-13726E14CE49}"/>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062098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Bildobjekt 5" descr="Socialstyrelsen">
            <a:extLst>
              <a:ext uri="{FF2B5EF4-FFF2-40B4-BE49-F238E27FC236}">
                <a16:creationId xmlns:a16="http://schemas.microsoft.com/office/drawing/2014/main" id="{95A5E953-50F9-1BA8-4372-278E440140AA}"/>
              </a:ext>
            </a:extLst>
          </p:cNvPr>
          <p:cNvPicPr>
            <a:picLocks noChangeAspect="1"/>
          </p:cNvPicPr>
          <p:nvPr/>
        </p:nvPicPr>
        <p:blipFill>
          <a:blip r:embed="rId24">
            <a:lum/>
          </a:blip>
          <a:stretch>
            <a:fillRect/>
          </a:stretch>
        </p:blipFill>
        <p:spPr>
          <a:xfrm>
            <a:off x="10128113" y="6333464"/>
            <a:ext cx="1440000" cy="295715"/>
          </a:xfrm>
          <a:prstGeom prst="rect">
            <a:avLst/>
          </a:prstGeom>
          <a:solidFill>
            <a:srgbClr val="002B45">
              <a:alpha val="0"/>
            </a:srgbClr>
          </a:solidFill>
        </p:spPr>
      </p:pic>
      <p:sp>
        <p:nvSpPr>
          <p:cNvPr id="2" name="Platshållare för rubrik 1">
            <a:extLst>
              <a:ext uri="{FF2B5EF4-FFF2-40B4-BE49-F238E27FC236}">
                <a16:creationId xmlns:a16="http://schemas.microsoft.com/office/drawing/2014/main" id="{2B6156E1-64F2-E440-B780-30634D866D53}"/>
              </a:ext>
            </a:extLst>
          </p:cNvPr>
          <p:cNvSpPr>
            <a:spLocks noGrp="1"/>
          </p:cNvSpPr>
          <p:nvPr>
            <p:ph type="title"/>
          </p:nvPr>
        </p:nvSpPr>
        <p:spPr>
          <a:xfrm>
            <a:off x="636889" y="540000"/>
            <a:ext cx="9720000" cy="1080000"/>
          </a:xfrm>
          <a:prstGeom prst="rect">
            <a:avLst/>
          </a:prstGeom>
        </p:spPr>
        <p:txBody>
          <a:bodyPr vert="horz" lIns="0" tIns="0" rIns="91440" bIns="45720" rtlCol="0" anchor="t">
            <a:normAutofit/>
          </a:bodyPr>
          <a:lstStyle/>
          <a:p>
            <a:r>
              <a:rPr lang="sv-SE"/>
              <a:t>Klicka här för att ändra mall för rubrikformat</a:t>
            </a:r>
          </a:p>
        </p:txBody>
      </p:sp>
      <p:cxnSp>
        <p:nvCxnSpPr>
          <p:cNvPr id="5" name="Rak koppling 4">
            <a:extLst>
              <a:ext uri="{FF2B5EF4-FFF2-40B4-BE49-F238E27FC236}">
                <a16:creationId xmlns:a16="http://schemas.microsoft.com/office/drawing/2014/main" id="{7A5FCC32-EFE8-43FE-90EA-4835D8353439}"/>
              </a:ext>
              <a:ext uri="{C183D7F6-B498-43B3-948B-1728B52AA6E4}">
                <adec:decorative xmlns:adec="http://schemas.microsoft.com/office/drawing/2017/decorative" val="1"/>
              </a:ext>
            </a:extLst>
          </p:cNvPr>
          <p:cNvCxnSpPr/>
          <p:nvPr/>
        </p:nvCxnSpPr>
        <p:spPr>
          <a:xfrm>
            <a:off x="623309"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A586222A-556B-44F4-B6A8-0B286BFF60B6}"/>
              </a:ext>
              <a:ext uri="{C183D7F6-B498-43B3-948B-1728B52AA6E4}">
                <adec:decorative xmlns:adec="http://schemas.microsoft.com/office/drawing/2017/decorative" val="1"/>
              </a:ext>
            </a:extLst>
          </p:cNvPr>
          <p:cNvCxnSpPr/>
          <p:nvPr/>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5B0E99FA-C014-4BF4-AC97-8CC40C679C08}"/>
              </a:ext>
              <a:ext uri="{C183D7F6-B498-43B3-948B-1728B52AA6E4}">
                <adec:decorative xmlns:adec="http://schemas.microsoft.com/office/drawing/2017/decorative" val="1"/>
              </a:ext>
            </a:extLst>
          </p:cNvPr>
          <p:cNvCxnSpPr/>
          <p:nvPr/>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93AFE2DE-231B-4B77-BC0B-D1D77B7BD68B}"/>
              </a:ext>
              <a:ext uri="{C183D7F6-B498-43B3-948B-1728B52AA6E4}">
                <adec:decorative xmlns:adec="http://schemas.microsoft.com/office/drawing/2017/decorative" val="1"/>
              </a:ext>
            </a:extLst>
          </p:cNvPr>
          <p:cNvCxnSpPr>
            <a:cxnSpLocks/>
          </p:cNvCxnSpPr>
          <p:nvPr/>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09E1D972-C7AD-468B-A376-70DE1520A9C0}"/>
              </a:ext>
              <a:ext uri="{C183D7F6-B498-43B3-948B-1728B52AA6E4}">
                <adec:decorative xmlns:adec="http://schemas.microsoft.com/office/drawing/2017/decorative" val="1"/>
              </a:ext>
            </a:extLst>
          </p:cNvPr>
          <p:cNvCxnSpPr>
            <a:cxnSpLocks/>
          </p:cNvCxnSpPr>
          <p:nvPr/>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B28794D6-F104-40D6-A58C-887FD8A15A17}"/>
              </a:ext>
              <a:ext uri="{C183D7F6-B498-43B3-948B-1728B52AA6E4}">
                <adec:decorative xmlns:adec="http://schemas.microsoft.com/office/drawing/2017/decorative" val="1"/>
              </a:ext>
            </a:extLst>
          </p:cNvPr>
          <p:cNvCxnSpPr>
            <a:cxnSpLocks/>
          </p:cNvCxnSpPr>
          <p:nvPr/>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57FAD7DA-5705-41D8-B3E9-A3AAD56A4448}"/>
              </a:ext>
              <a:ext uri="{C183D7F6-B498-43B3-948B-1728B52AA6E4}">
                <adec:decorative xmlns:adec="http://schemas.microsoft.com/office/drawing/2017/decorative" val="1"/>
              </a:ext>
            </a:extLst>
          </p:cNvPr>
          <p:cNvCxnSpPr>
            <a:cxnSpLocks/>
          </p:cNvCxnSpPr>
          <p:nvPr/>
        </p:nvCxnSpPr>
        <p:spPr>
          <a:xfrm rot="5400000">
            <a:off x="12420684" y="608761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D5517197-6BCC-4C8E-B1B6-B33B8CC63861}"/>
              </a:ext>
              <a:ext uri="{C183D7F6-B498-43B3-948B-1728B52AA6E4}">
                <adec:decorative xmlns:adec="http://schemas.microsoft.com/office/drawing/2017/decorative" val="1"/>
              </a:ext>
            </a:extLst>
          </p:cNvPr>
          <p:cNvCxnSpPr/>
          <p:nvPr/>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C66B513-8FD7-46A0-9DA3-6A111EC8E7B8}"/>
              </a:ext>
              <a:ext uri="{C183D7F6-B498-43B3-948B-1728B52AA6E4}">
                <adec:decorative xmlns:adec="http://schemas.microsoft.com/office/drawing/2017/decorative" val="1"/>
              </a:ext>
            </a:extLst>
          </p:cNvPr>
          <p:cNvCxnSpPr/>
          <p:nvPr/>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32DAB08D-0A38-4342-808A-83215B53E80B}"/>
              </a:ext>
              <a:ext uri="{C183D7F6-B498-43B3-948B-1728B52AA6E4}">
                <adec:decorative xmlns:adec="http://schemas.microsoft.com/office/drawing/2017/decorative" val="1"/>
              </a:ext>
            </a:extLst>
          </p:cNvPr>
          <p:cNvCxnSpPr/>
          <p:nvPr/>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ak koppling 21">
            <a:extLst>
              <a:ext uri="{FF2B5EF4-FFF2-40B4-BE49-F238E27FC236}">
                <a16:creationId xmlns:a16="http://schemas.microsoft.com/office/drawing/2014/main" id="{58609B6E-8AC8-4F8F-B05A-29E3F1FC030A}"/>
              </a:ext>
              <a:ext uri="{C183D7F6-B498-43B3-948B-1728B52AA6E4}">
                <adec:decorative xmlns:adec="http://schemas.microsoft.com/office/drawing/2017/decorative" val="1"/>
              </a:ext>
            </a:extLst>
          </p:cNvPr>
          <p:cNvCxnSpPr>
            <a:cxnSpLocks/>
          </p:cNvCxnSpPr>
          <p:nvPr/>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ak koppling 22">
            <a:extLst>
              <a:ext uri="{FF2B5EF4-FFF2-40B4-BE49-F238E27FC236}">
                <a16:creationId xmlns:a16="http://schemas.microsoft.com/office/drawing/2014/main" id="{CB1CA607-F3C8-4BBB-8981-DCFE317984F1}"/>
              </a:ext>
              <a:ext uri="{C183D7F6-B498-43B3-948B-1728B52AA6E4}">
                <adec:decorative xmlns:adec="http://schemas.microsoft.com/office/drawing/2017/decorative" val="1"/>
              </a:ext>
            </a:extLst>
          </p:cNvPr>
          <p:cNvCxnSpPr>
            <a:cxnSpLocks/>
          </p:cNvCxnSpPr>
          <p:nvPr/>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id="{F6240431-D3FA-44C6-A7AF-EAE305B35AFD}"/>
              </a:ext>
              <a:ext uri="{C183D7F6-B498-43B3-948B-1728B52AA6E4}">
                <adec:decorative xmlns:adec="http://schemas.microsoft.com/office/drawing/2017/decorative" val="1"/>
              </a:ext>
            </a:extLst>
          </p:cNvPr>
          <p:cNvCxnSpPr>
            <a:cxnSpLocks/>
          </p:cNvCxnSpPr>
          <p:nvPr/>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ak koppling 24">
            <a:extLst>
              <a:ext uri="{FF2B5EF4-FFF2-40B4-BE49-F238E27FC236}">
                <a16:creationId xmlns:a16="http://schemas.microsoft.com/office/drawing/2014/main" id="{F89DC709-C213-4789-9169-7162B14811ED}"/>
              </a:ext>
              <a:ext uri="{C183D7F6-B498-43B3-948B-1728B52AA6E4}">
                <adec:decorative xmlns:adec="http://schemas.microsoft.com/office/drawing/2017/decorative" val="1"/>
              </a:ext>
            </a:extLst>
          </p:cNvPr>
          <p:cNvCxnSpPr>
            <a:cxnSpLocks/>
          </p:cNvCxnSpPr>
          <p:nvPr/>
        </p:nvCxnSpPr>
        <p:spPr>
          <a:xfrm rot="5400000">
            <a:off x="-242020" y="608761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Platshållare för text 2">
            <a:extLst>
              <a:ext uri="{FF2B5EF4-FFF2-40B4-BE49-F238E27FC236}">
                <a16:creationId xmlns:a16="http://schemas.microsoft.com/office/drawing/2014/main" id="{AEC25B12-FF7C-4C32-BF6B-DA75EF36F6B6}"/>
              </a:ext>
            </a:extLst>
          </p:cNvPr>
          <p:cNvSpPr>
            <a:spLocks noGrp="1"/>
          </p:cNvSpPr>
          <p:nvPr>
            <p:ph type="body" idx="1"/>
          </p:nvPr>
        </p:nvSpPr>
        <p:spPr>
          <a:xfrm>
            <a:off x="636045" y="1634097"/>
            <a:ext cx="7020000" cy="4582800"/>
          </a:xfrm>
          <a:prstGeom prst="rect">
            <a:avLst/>
          </a:prstGeom>
        </p:spPr>
        <p:txBody>
          <a:bodyPr vert="horz" lIns="91440" tIns="45720" rIns="91440" bIns="45720" rtlCol="0">
            <a:normAutofit/>
          </a:bodyPr>
          <a:lstStyle/>
          <a:p>
            <a:pPr marL="288000" marR="0" lvl="0" indent="-2880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srgbClr val="000000"/>
                </a:solidFill>
                <a:effectLst/>
                <a:uLnTx/>
                <a:uFillTx/>
                <a:latin typeface="+mn-lt"/>
                <a:ea typeface="+mn-ea"/>
                <a:cs typeface="+mn-cs"/>
              </a:rPr>
              <a:t>Redigera format för bakgrundstext</a:t>
            </a:r>
          </a:p>
          <a:p>
            <a:pPr marL="684000" marR="0" lvl="1"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800" b="0" i="0" u="none" strike="noStrike" kern="1200" cap="none" spc="0" normalizeH="0" baseline="0" noProof="0">
                <a:ln>
                  <a:noFill/>
                </a:ln>
                <a:solidFill>
                  <a:srgbClr val="000000"/>
                </a:solidFill>
                <a:effectLst/>
                <a:uLnTx/>
                <a:uFillTx/>
                <a:latin typeface="Noto Sans"/>
                <a:ea typeface="+mn-ea"/>
                <a:cs typeface="+mn-cs"/>
              </a:rPr>
              <a:t>Nivå två</a:t>
            </a:r>
          </a:p>
          <a:p>
            <a:pPr marL="1080000" marR="0" lvl="2"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a:ln>
                  <a:noFill/>
                </a:ln>
                <a:solidFill>
                  <a:srgbClr val="000000"/>
                </a:solidFill>
                <a:effectLst/>
                <a:uLnTx/>
                <a:uFillTx/>
                <a:latin typeface="Noto Sans"/>
                <a:ea typeface="+mn-ea"/>
                <a:cs typeface="+mn-cs"/>
              </a:rPr>
              <a:t>Nivå tre</a:t>
            </a:r>
          </a:p>
          <a:p>
            <a:pPr marL="1440000" marR="0" lvl="3"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a:ln>
                  <a:noFill/>
                </a:ln>
                <a:solidFill>
                  <a:srgbClr val="000000"/>
                </a:solidFill>
                <a:effectLst/>
                <a:uLnTx/>
                <a:uFillTx/>
                <a:latin typeface="Noto Sans"/>
                <a:ea typeface="+mn-ea"/>
                <a:cs typeface="+mn-cs"/>
              </a:rPr>
              <a:t>Nivå fyra</a:t>
            </a:r>
          </a:p>
          <a:p>
            <a:pPr marL="1800000" marR="0" lvl="4"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a:ln>
                  <a:noFill/>
                </a:ln>
                <a:solidFill>
                  <a:srgbClr val="000000"/>
                </a:solidFill>
                <a:effectLst/>
                <a:uLnTx/>
                <a:uFillTx/>
                <a:latin typeface="Noto Sans"/>
                <a:ea typeface="+mn-ea"/>
                <a:cs typeface="+mn-cs"/>
              </a:rPr>
              <a:t>Nivå fem</a:t>
            </a:r>
          </a:p>
        </p:txBody>
      </p:sp>
      <p:sp>
        <p:nvSpPr>
          <p:cNvPr id="4" name="Platshållare för bildnummer 3">
            <a:extLst>
              <a:ext uri="{FF2B5EF4-FFF2-40B4-BE49-F238E27FC236}">
                <a16:creationId xmlns:a16="http://schemas.microsoft.com/office/drawing/2014/main" id="{CD1C0627-B6A2-4CE6-BC0A-BACFBFF9684C}"/>
              </a:ext>
            </a:extLst>
          </p:cNvPr>
          <p:cNvSpPr>
            <a:spLocks noGrp="1"/>
          </p:cNvSpPr>
          <p:nvPr>
            <p:ph type="sldNum" sz="quarter" idx="4"/>
          </p:nvPr>
        </p:nvSpPr>
        <p:spPr>
          <a:xfrm>
            <a:off x="5629258" y="6481321"/>
            <a:ext cx="933484" cy="365125"/>
          </a:xfrm>
          <a:prstGeom prst="rect">
            <a:avLst/>
          </a:prstGeom>
        </p:spPr>
        <p:txBody>
          <a:bodyPr vert="horz" lIns="91440" tIns="45720" rIns="91440" bIns="45720" rtlCol="0" anchor="ctr"/>
          <a:lstStyle>
            <a:lvl1pPr algn="ctr">
              <a:defRPr sz="1200">
                <a:solidFill>
                  <a:schemeClr val="tx1"/>
                </a:solidFill>
              </a:defRPr>
            </a:lvl1pPr>
          </a:lstStyle>
          <a:p>
            <a:fld id="{4EF126C7-24CB-41BE-8327-5CF4F4F9B55B}" type="slidenum">
              <a:rPr lang="sv-SE" smtClean="0"/>
              <a:pPr/>
              <a:t>‹#›</a:t>
            </a:fld>
            <a:endParaRPr lang="sv-SE"/>
          </a:p>
        </p:txBody>
      </p:sp>
      <p:sp>
        <p:nvSpPr>
          <p:cNvPr id="7" name="Platshållare för sidfot 6">
            <a:extLst>
              <a:ext uri="{FF2B5EF4-FFF2-40B4-BE49-F238E27FC236}">
                <a16:creationId xmlns:a16="http://schemas.microsoft.com/office/drawing/2014/main" id="{A385F0E0-33B8-4837-BBDF-812092BC3BB9}"/>
              </a:ext>
            </a:extLst>
          </p:cNvPr>
          <p:cNvSpPr>
            <a:spLocks noGrp="1"/>
          </p:cNvSpPr>
          <p:nvPr>
            <p:ph type="ftr" sz="quarter" idx="3"/>
          </p:nvPr>
        </p:nvSpPr>
        <p:spPr>
          <a:xfrm>
            <a:off x="636045" y="6356350"/>
            <a:ext cx="4114800" cy="365125"/>
          </a:xfrm>
          <a:prstGeom prst="rect">
            <a:avLst/>
          </a:prstGeom>
        </p:spPr>
        <p:txBody>
          <a:bodyPr vert="horz" lIns="0" tIns="45720" rIns="91440" bIns="45720" rtlCol="0" anchor="ctr"/>
          <a:lstStyle>
            <a:lvl1pPr algn="l">
              <a:defRPr sz="1200">
                <a:solidFill>
                  <a:schemeClr val="tx1"/>
                </a:solidFill>
              </a:defRPr>
            </a:lvl1pPr>
          </a:lstStyle>
          <a:p>
            <a:endParaRPr lang="sv-SE"/>
          </a:p>
        </p:txBody>
      </p:sp>
    </p:spTree>
    <p:extLst>
      <p:ext uri="{BB962C8B-B14F-4D97-AF65-F5344CB8AC3E}">
        <p14:creationId xmlns:p14="http://schemas.microsoft.com/office/powerpoint/2010/main" val="2035559284"/>
      </p:ext>
    </p:extLst>
  </p:cSld>
  <p:clrMap bg1="lt1" tx1="dk1" bg2="lt2" tx2="dk2" accent1="accent1" accent2="accent2" accent3="accent3" accent4="accent4" accent5="accent5" accent6="accent6" hlink="hlink" folHlink="folHlink"/>
  <p:sldLayoutIdLst>
    <p:sldLayoutId id="2147483711" r:id="rId1"/>
    <p:sldLayoutId id="2147483687" r:id="rId2"/>
    <p:sldLayoutId id="2147483712" r:id="rId3"/>
    <p:sldLayoutId id="2147483690" r:id="rId4"/>
    <p:sldLayoutId id="2147483689" r:id="rId5"/>
    <p:sldLayoutId id="2147483669" r:id="rId6"/>
    <p:sldLayoutId id="2147483670" r:id="rId7"/>
    <p:sldLayoutId id="2147483671" r:id="rId8"/>
    <p:sldLayoutId id="2147483674" r:id="rId9"/>
    <p:sldLayoutId id="2147483672" r:id="rId10"/>
    <p:sldLayoutId id="2147483673" r:id="rId11"/>
    <p:sldLayoutId id="2147483713" r:id="rId12"/>
    <p:sldLayoutId id="2147483714" r:id="rId13"/>
    <p:sldLayoutId id="2147483675" r:id="rId14"/>
    <p:sldLayoutId id="2147483676" r:id="rId15"/>
    <p:sldLayoutId id="2147483677" r:id="rId16"/>
    <p:sldLayoutId id="2147483678" r:id="rId17"/>
    <p:sldLayoutId id="2147483679" r:id="rId18"/>
    <p:sldLayoutId id="2147483682" r:id="rId19"/>
    <p:sldLayoutId id="2147483710" r:id="rId20"/>
    <p:sldLayoutId id="2147483708" r:id="rId21"/>
    <p:sldLayoutId id="2147483709" r:id="rId22"/>
  </p:sldLayoutIdLst>
  <p:hf hdr="0" ftr="0" dt="0"/>
  <p:txStyles>
    <p:titleStyle>
      <a:lvl1pPr algn="l" defTabSz="914400" rtl="0" eaLnBrk="1" latinLnBrk="0" hangingPunct="1">
        <a:lnSpc>
          <a:spcPct val="110000"/>
        </a:lnSpc>
        <a:spcBef>
          <a:spcPct val="0"/>
        </a:spcBef>
        <a:buNone/>
        <a:defRPr sz="2800" b="1" kern="1200">
          <a:solidFill>
            <a:schemeClr val="tx1"/>
          </a:solidFill>
          <a:latin typeface="+mj-lt"/>
          <a:ea typeface="+mj-ea"/>
          <a:cs typeface="Arial" panose="020B0604020202020204" pitchFamily="34" charset="0"/>
        </a:defRPr>
      </a:lvl1pPr>
    </p:titleStyle>
    <p:bodyStyle>
      <a:lvl1pPr marL="288000" marR="0" indent="-2880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2200" kern="1200">
          <a:solidFill>
            <a:schemeClr val="tx1"/>
          </a:solidFill>
          <a:latin typeface="+mn-lt"/>
          <a:ea typeface="Noto Sans" panose="020B0502040504020204" pitchFamily="34" charset="0"/>
          <a:cs typeface="Noto Sans" panose="020B0502040504020204" pitchFamily="34" charset="0"/>
        </a:defRPr>
      </a:lvl1pPr>
      <a:lvl2pPr marL="684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108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44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4pPr>
      <a:lvl5pPr marL="180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orient="horz" pos="3917">
          <p15:clr>
            <a:srgbClr val="F26B43"/>
          </p15:clr>
        </p15:guide>
        <p15:guide id="10" pos="4021">
          <p15:clr>
            <a:srgbClr val="F26B43"/>
          </p15:clr>
        </p15:guide>
        <p15:guide id="11" pos="3659">
          <p15:clr>
            <a:srgbClr val="F26B43"/>
          </p15:clr>
        </p15:guide>
        <p15:guide id="12" orient="horz" pos="391">
          <p15:clr>
            <a:srgbClr val="F26B43"/>
          </p15:clr>
        </p15:guide>
        <p15:guide id="13" pos="393" userDrawn="1">
          <p15:clr>
            <a:srgbClr val="F26B43"/>
          </p15:clr>
        </p15:guide>
        <p15:guide id="14" pos="7287">
          <p15:clr>
            <a:srgbClr val="F26B43"/>
          </p15:clr>
        </p15:guide>
        <p15:guide id="15"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emf"/><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CCA449-9710-6B2E-BF18-99B9BD538E7C}"/>
              </a:ext>
            </a:extLst>
          </p:cNvPr>
          <p:cNvSpPr>
            <a:spLocks noGrp="1"/>
          </p:cNvSpPr>
          <p:nvPr>
            <p:ph type="ctrTitle"/>
          </p:nvPr>
        </p:nvSpPr>
        <p:spPr/>
        <p:txBody>
          <a:bodyPr/>
          <a:lstStyle/>
          <a:p>
            <a:r>
              <a:rPr lang="sv-SE"/>
              <a:t>Ersättningsmodeller och nationell vårdförmedling</a:t>
            </a:r>
          </a:p>
        </p:txBody>
      </p:sp>
      <p:sp>
        <p:nvSpPr>
          <p:cNvPr id="6" name="Subtitle 5">
            <a:extLst>
              <a:ext uri="{FF2B5EF4-FFF2-40B4-BE49-F238E27FC236}">
                <a16:creationId xmlns:a16="http://schemas.microsoft.com/office/drawing/2014/main" id="{66CD0A87-373A-13B8-FFC7-0BB676B182C2}"/>
              </a:ext>
            </a:extLst>
          </p:cNvPr>
          <p:cNvSpPr>
            <a:spLocks noGrp="1"/>
          </p:cNvSpPr>
          <p:nvPr>
            <p:ph type="subTitle" idx="1"/>
          </p:nvPr>
        </p:nvSpPr>
        <p:spPr/>
        <p:txBody>
          <a:bodyPr>
            <a:normAutofit/>
          </a:bodyPr>
          <a:lstStyle/>
          <a:p>
            <a:r>
              <a:rPr lang="sv-SE" dirty="0"/>
              <a:t>Informationsunderlag kring ersättningsmodeller inom specialiserad vård </a:t>
            </a:r>
          </a:p>
        </p:txBody>
      </p:sp>
      <p:sp>
        <p:nvSpPr>
          <p:cNvPr id="7" name="Text Placeholder 6">
            <a:extLst>
              <a:ext uri="{FF2B5EF4-FFF2-40B4-BE49-F238E27FC236}">
                <a16:creationId xmlns:a16="http://schemas.microsoft.com/office/drawing/2014/main" id="{AE020C3C-2817-47BF-D351-84375AF68C5E}"/>
              </a:ext>
            </a:extLst>
          </p:cNvPr>
          <p:cNvSpPr>
            <a:spLocks noGrp="1"/>
          </p:cNvSpPr>
          <p:nvPr>
            <p:ph type="body" sz="quarter" idx="13"/>
          </p:nvPr>
        </p:nvSpPr>
        <p:spPr/>
        <p:txBody>
          <a:bodyPr/>
          <a:lstStyle/>
          <a:p>
            <a:r>
              <a:rPr lang="sv-SE"/>
              <a:t>Mars 2025</a:t>
            </a:r>
          </a:p>
        </p:txBody>
      </p:sp>
      <p:sp>
        <p:nvSpPr>
          <p:cNvPr id="2" name="Rectangle: Rounded Corners 1">
            <a:extLst>
              <a:ext uri="{FF2B5EF4-FFF2-40B4-BE49-F238E27FC236}">
                <a16:creationId xmlns:a16="http://schemas.microsoft.com/office/drawing/2014/main" id="{372CCF64-237C-AC88-3018-877C18BD946F}"/>
              </a:ext>
            </a:extLst>
          </p:cNvPr>
          <p:cNvSpPr/>
          <p:nvPr/>
        </p:nvSpPr>
        <p:spPr>
          <a:xfrm>
            <a:off x="637198" y="1584000"/>
            <a:ext cx="4570905" cy="524075"/>
          </a:xfrm>
          <a:prstGeom prst="round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a:solidFill>
                  <a:schemeClr val="tx1"/>
                </a:solidFill>
              </a:rPr>
              <a:t>Framtaget som en del av Socialstyrelsens stöd till regioners arbete med nationell vårdförmedling</a:t>
            </a:r>
          </a:p>
        </p:txBody>
      </p:sp>
      <p:pic>
        <p:nvPicPr>
          <p:cNvPr id="12" name="Bild 11" descr="Socialstyrelsen logotyp">
            <a:extLst>
              <a:ext uri="{FF2B5EF4-FFF2-40B4-BE49-F238E27FC236}">
                <a16:creationId xmlns:a16="http://schemas.microsoft.com/office/drawing/2014/main" id="{0853BE05-6A3A-4DA6-9364-25B250BEDEE1}"/>
              </a:ext>
            </a:extLst>
          </p:cNvPr>
          <p:cNvPicPr>
            <a:picLocks noChangeAspect="1"/>
          </p:cNvPicPr>
          <p:nvPr/>
        </p:nvPicPr>
        <p:blipFill>
          <a:blip r:embed="rId3">
            <a:lum/>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Tree>
    <p:extLst>
      <p:ext uri="{BB962C8B-B14F-4D97-AF65-F5344CB8AC3E}">
        <p14:creationId xmlns:p14="http://schemas.microsoft.com/office/powerpoint/2010/main" val="388306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F6F9"/>
        </a:solidFill>
        <a:effectLst/>
      </p:bgPr>
    </p:bg>
    <p:spTree>
      <p:nvGrpSpPr>
        <p:cNvPr id="1" name="">
          <a:extLst>
            <a:ext uri="{FF2B5EF4-FFF2-40B4-BE49-F238E27FC236}">
              <a16:creationId xmlns:a16="http://schemas.microsoft.com/office/drawing/2014/main" id="{2F41E904-FCC7-3014-F224-D8D69AD1417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89A7706-E998-FFD2-00E3-388321672043}"/>
              </a:ext>
            </a:extLst>
          </p:cNvPr>
          <p:cNvSpPr/>
          <p:nvPr/>
        </p:nvSpPr>
        <p:spPr>
          <a:xfrm>
            <a:off x="499534" y="1338458"/>
            <a:ext cx="11222727" cy="50163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32180F57-07B3-9253-2B87-DF5B3553378F}"/>
              </a:ext>
            </a:extLst>
          </p:cNvPr>
          <p:cNvSpPr>
            <a:spLocks noGrp="1"/>
          </p:cNvSpPr>
          <p:nvPr>
            <p:ph type="title"/>
          </p:nvPr>
        </p:nvSpPr>
        <p:spPr>
          <a:xfrm>
            <a:off x="636889" y="540000"/>
            <a:ext cx="10918222" cy="733688"/>
          </a:xfrm>
        </p:spPr>
        <p:txBody>
          <a:bodyPr/>
          <a:lstStyle/>
          <a:p>
            <a:r>
              <a:rPr lang="sv-SE" dirty="0"/>
              <a:t>Åtgärdsbaserad ersättning</a:t>
            </a:r>
          </a:p>
        </p:txBody>
      </p:sp>
      <p:sp>
        <p:nvSpPr>
          <p:cNvPr id="3" name="Slide Number Placeholder 2">
            <a:extLst>
              <a:ext uri="{FF2B5EF4-FFF2-40B4-BE49-F238E27FC236}">
                <a16:creationId xmlns:a16="http://schemas.microsoft.com/office/drawing/2014/main" id="{C703554B-DEC2-799E-DF8D-3FE704A4D181}"/>
              </a:ext>
            </a:extLst>
          </p:cNvPr>
          <p:cNvSpPr>
            <a:spLocks noGrp="1"/>
          </p:cNvSpPr>
          <p:nvPr>
            <p:ph type="sldNum" sz="quarter" idx="11"/>
          </p:nvPr>
        </p:nvSpPr>
        <p:spPr/>
        <p:txBody>
          <a:bodyPr/>
          <a:lstStyle/>
          <a:p>
            <a:fld id="{4EF126C7-24CB-41BE-8327-5CF4F4F9B55B}" type="slidenum">
              <a:rPr lang="sv-SE" smtClean="0"/>
              <a:pPr/>
              <a:t>10</a:t>
            </a:fld>
            <a:endParaRPr lang="sv-SE"/>
          </a:p>
        </p:txBody>
      </p:sp>
      <p:sp>
        <p:nvSpPr>
          <p:cNvPr id="28" name="Rectangle 27">
            <a:extLst>
              <a:ext uri="{FF2B5EF4-FFF2-40B4-BE49-F238E27FC236}">
                <a16:creationId xmlns:a16="http://schemas.microsoft.com/office/drawing/2014/main" id="{8395435B-B52C-1CC4-B5AA-83B7C56BEE1F}"/>
              </a:ext>
              <a:ext uri="{C183D7F6-B498-43B3-948B-1728B52AA6E4}">
                <adec:decorative xmlns:adec="http://schemas.microsoft.com/office/drawing/2017/decorative" val="1"/>
              </a:ext>
            </a:extLst>
          </p:cNvPr>
          <p:cNvSpPr/>
          <p:nvPr/>
        </p:nvSpPr>
        <p:spPr>
          <a:xfrm>
            <a:off x="7727104" y="1378793"/>
            <a:ext cx="3929607" cy="4947673"/>
          </a:xfrm>
          <a:prstGeom prst="rect">
            <a:avLst/>
          </a:prstGeom>
          <a:solidFill>
            <a:srgbClr val="FCF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ACEF626-2223-DFCF-95FD-93F3FA180B25}"/>
              </a:ext>
            </a:extLst>
          </p:cNvPr>
          <p:cNvSpPr txBox="1"/>
          <p:nvPr/>
        </p:nvSpPr>
        <p:spPr>
          <a:xfrm>
            <a:off x="7828705" y="1452875"/>
            <a:ext cx="3828006" cy="4754920"/>
          </a:xfrm>
          <a:prstGeom prst="rect">
            <a:avLst/>
          </a:prstGeom>
          <a:ln>
            <a:noFill/>
          </a:ln>
        </p:spPr>
        <p:txBody>
          <a:bodyPr vert="horz" wrap="square" lIns="0" tIns="0" rIns="91440" bIns="45720" rtlCol="0" anchor="t">
            <a:noAutofit/>
          </a:bodyPr>
          <a:lstStyle/>
          <a:p>
            <a:pPr algn="l">
              <a:spcAft>
                <a:spcPts val="600"/>
              </a:spcAft>
            </a:pPr>
            <a:r>
              <a:rPr lang="sv-SE" sz="1400" b="1" dirty="0">
                <a:solidFill>
                  <a:srgbClr val="B27B2A"/>
                </a:solidFill>
              </a:rPr>
              <a:t>Modellens inneboende styrkor </a:t>
            </a:r>
            <a:br>
              <a:rPr lang="sv-SE" sz="1400" b="1" dirty="0">
                <a:solidFill>
                  <a:srgbClr val="B27B2A"/>
                </a:solidFill>
              </a:rPr>
            </a:br>
            <a:r>
              <a:rPr lang="sv-SE" sz="1400" b="1" dirty="0">
                <a:solidFill>
                  <a:srgbClr val="B27B2A"/>
                </a:solidFill>
              </a:rPr>
              <a:t>och svagheter</a:t>
            </a:r>
          </a:p>
          <a:p>
            <a:pPr algn="l">
              <a:spcAft>
                <a:spcPts val="600"/>
              </a:spcAft>
            </a:pPr>
            <a:r>
              <a:rPr lang="sv-SE" sz="1400" b="1" dirty="0"/>
              <a:t>Styrkor</a:t>
            </a:r>
          </a:p>
          <a:p>
            <a:pPr marL="171450" indent="-171450" algn="l">
              <a:spcAft>
                <a:spcPts val="600"/>
              </a:spcAft>
              <a:buFont typeface="Arial" panose="020B0604020202020204" pitchFamily="34" charset="0"/>
              <a:buChar char="•"/>
            </a:pPr>
            <a:r>
              <a:rPr lang="sv-SE" sz="1400" dirty="0"/>
              <a:t>Kan skapa drivkrafter för ökad vårdproduktion, vilket kan bidra till minskade väntetider inom vården [2,3,5]. </a:t>
            </a:r>
          </a:p>
          <a:p>
            <a:pPr marL="171450" indent="-171450" algn="l">
              <a:spcAft>
                <a:spcPts val="600"/>
              </a:spcAft>
              <a:buFont typeface="Arial" panose="020B0604020202020204" pitchFamily="34" charset="0"/>
              <a:buChar char="•"/>
            </a:pPr>
            <a:r>
              <a:rPr lang="sv-SE" sz="1400" dirty="0"/>
              <a:t>Eftersom varje åtgärd ersätts är modellens drivkrafter för patientselektion låga, vilket kan bidra till en mer jämlik vård [3,5].</a:t>
            </a:r>
          </a:p>
          <a:p>
            <a:pPr algn="l">
              <a:spcAft>
                <a:spcPts val="600"/>
              </a:spcAft>
            </a:pPr>
            <a:endParaRPr lang="sv-SE" sz="1400" b="1" dirty="0"/>
          </a:p>
          <a:p>
            <a:pPr algn="l">
              <a:spcAft>
                <a:spcPts val="600"/>
              </a:spcAft>
            </a:pPr>
            <a:endParaRPr lang="en-US" sz="1400" b="1" dirty="0"/>
          </a:p>
        </p:txBody>
      </p:sp>
      <p:sp>
        <p:nvSpPr>
          <p:cNvPr id="26" name="Rectangle 25">
            <a:extLst>
              <a:ext uri="{FF2B5EF4-FFF2-40B4-BE49-F238E27FC236}">
                <a16:creationId xmlns:a16="http://schemas.microsoft.com/office/drawing/2014/main" id="{E71DF51E-20DA-3157-D448-857756399763}"/>
              </a:ext>
              <a:ext uri="{C183D7F6-B498-43B3-948B-1728B52AA6E4}">
                <adec:decorative xmlns:adec="http://schemas.microsoft.com/office/drawing/2017/decorative" val="1"/>
              </a:ext>
            </a:extLst>
          </p:cNvPr>
          <p:cNvSpPr/>
          <p:nvPr/>
        </p:nvSpPr>
        <p:spPr>
          <a:xfrm>
            <a:off x="535288" y="1370326"/>
            <a:ext cx="7090216" cy="4947673"/>
          </a:xfrm>
          <a:prstGeom prst="rect">
            <a:avLst/>
          </a:prstGeom>
          <a:solidFill>
            <a:srgbClr val="EBF6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57" name="TextBox 56">
            <a:extLst>
              <a:ext uri="{FF2B5EF4-FFF2-40B4-BE49-F238E27FC236}">
                <a16:creationId xmlns:a16="http://schemas.microsoft.com/office/drawing/2014/main" id="{07012E57-BACA-F2E4-3081-2AF3353417FC}"/>
              </a:ext>
            </a:extLst>
          </p:cNvPr>
          <p:cNvSpPr txBox="1"/>
          <p:nvPr/>
        </p:nvSpPr>
        <p:spPr>
          <a:xfrm>
            <a:off x="636889" y="1452875"/>
            <a:ext cx="6988615" cy="4464362"/>
          </a:xfrm>
          <a:prstGeom prst="rect">
            <a:avLst/>
          </a:prstGeom>
        </p:spPr>
        <p:txBody>
          <a:bodyPr vert="horz" wrap="square" lIns="0" tIns="0" rIns="91440" bIns="45720" numCol="1" spcCol="216000" rtlCol="0" anchor="t">
            <a:noAutofit/>
          </a:bodyPr>
          <a:lstStyle/>
          <a:p>
            <a:pPr algn="l">
              <a:spcAft>
                <a:spcPts val="600"/>
              </a:spcAft>
            </a:pPr>
            <a:r>
              <a:rPr lang="sv-SE" sz="1400" b="1" dirty="0">
                <a:solidFill>
                  <a:schemeClr val="accent3"/>
                </a:solidFill>
              </a:rPr>
              <a:t>Information</a:t>
            </a:r>
          </a:p>
          <a:p>
            <a:pPr algn="l">
              <a:spcAft>
                <a:spcPts val="600"/>
              </a:spcAft>
            </a:pPr>
            <a:r>
              <a:rPr lang="sv-SE" sz="1400" b="1" dirty="0"/>
              <a:t>Åtgärdsbaserad ersättning, </a:t>
            </a:r>
            <a:r>
              <a:rPr lang="sv-SE" sz="1400" dirty="0"/>
              <a:t>även kallad ”</a:t>
            </a:r>
            <a:r>
              <a:rPr lang="sv-SE" sz="1400" dirty="0" err="1"/>
              <a:t>fee</a:t>
            </a:r>
            <a:r>
              <a:rPr lang="sv-SE" sz="1400" dirty="0"/>
              <a:t>-for-service”, är en rörlig ersättningsmodell där utföraren i efterhand ersätts för varje genomförd vårdåtgärd [2–5]. Vad som räknas som en vårdåtgärd varierar beroende på modellens utformning, men kan exempelvis innefatta behandling, operation eller patientbesök [2,3].</a:t>
            </a:r>
          </a:p>
          <a:p>
            <a:pPr>
              <a:spcAft>
                <a:spcPts val="600"/>
              </a:spcAft>
            </a:pPr>
            <a:r>
              <a:rPr lang="sv-SE" sz="1400" b="1" dirty="0"/>
              <a:t>Målsättningen</a:t>
            </a:r>
            <a:r>
              <a:rPr lang="sv-SE" sz="1400" dirty="0"/>
              <a:t> med den åtgärdsbaserade ersättningsmodellen är att skapa ekonomiska drivkrafter för ökad vårdproduktion och förbättrad tillgänglighet [4,6,7]. Genom att vårdgivare uppmuntras att ta emot fler patienter kan modellen också bidra till att minska väntetiderna. Modellen syftar även till att säkerställa att ersättningen speglar den faktiska vårdåtgärden[2,3].</a:t>
            </a:r>
          </a:p>
          <a:p>
            <a:pPr algn="l">
              <a:spcAft>
                <a:spcPts val="600"/>
              </a:spcAft>
            </a:pPr>
            <a:r>
              <a:rPr lang="sv-SE" sz="1400" b="1" dirty="0"/>
              <a:t>Ersättningens storlek baseras på de åtgärder som vidtas utifrån patientens sökorsak, </a:t>
            </a:r>
            <a:r>
              <a:rPr lang="sv-SE" sz="1400" dirty="0"/>
              <a:t>och kan variera beroende på faktorer såsom diagnos och insatsens omfattning [2,3,5]. Beroende på modellens utformning kan det finnas skillnader i både definitionen av vad som räknas som en åtgärd och hur dessa ska ersättas [3]. Ersättningsnivån är till exempel densamma oavsett vilken yrkesgrupp patienten träffar i vissa modeller. I andra modeller varierar istället ersättningsnivån om besöket sker hos exempelvis en läkare eller sjuksköterska [3].</a:t>
            </a:r>
          </a:p>
        </p:txBody>
      </p:sp>
      <p:sp>
        <p:nvSpPr>
          <p:cNvPr id="16" name="TextBox 15">
            <a:extLst>
              <a:ext uri="{FF2B5EF4-FFF2-40B4-BE49-F238E27FC236}">
                <a16:creationId xmlns:a16="http://schemas.microsoft.com/office/drawing/2014/main" id="{42F7D156-77E0-9252-627C-EF63F91FB089}"/>
              </a:ext>
            </a:extLst>
          </p:cNvPr>
          <p:cNvSpPr txBox="1"/>
          <p:nvPr/>
        </p:nvSpPr>
        <p:spPr>
          <a:xfrm>
            <a:off x="9529200" y="553968"/>
            <a:ext cx="2260600" cy="143993"/>
          </a:xfrm>
          <a:prstGeom prst="rect">
            <a:avLst/>
          </a:prstGeom>
        </p:spPr>
        <p:txBody>
          <a:bodyPr vert="horz" wrap="square" lIns="0" tIns="45720" rIns="91440" bIns="45720" rtlCol="0" anchor="t">
            <a:noAutofit/>
          </a:bodyPr>
          <a:lstStyle/>
          <a:p>
            <a:pPr algn="ctr"/>
            <a:r>
              <a:rPr lang="sv-SE" sz="1400" i="1" dirty="0"/>
              <a:t>Åtgärdsbaserad ersättning</a:t>
            </a:r>
          </a:p>
        </p:txBody>
      </p:sp>
      <p:sp>
        <p:nvSpPr>
          <p:cNvPr id="40" name="TextBox 39">
            <a:extLst>
              <a:ext uri="{FF2B5EF4-FFF2-40B4-BE49-F238E27FC236}">
                <a16:creationId xmlns:a16="http://schemas.microsoft.com/office/drawing/2014/main" id="{7D2A1528-2DA7-EF97-CBE3-EF9C3BD0A3DF}"/>
              </a:ext>
            </a:extLst>
          </p:cNvPr>
          <p:cNvSpPr txBox="1"/>
          <p:nvPr/>
        </p:nvSpPr>
        <p:spPr>
          <a:xfrm>
            <a:off x="6640987" y="1452875"/>
            <a:ext cx="882917" cy="211320"/>
          </a:xfrm>
          <a:prstGeom prst="rect">
            <a:avLst/>
          </a:prstGeom>
        </p:spPr>
        <p:txBody>
          <a:bodyPr vert="horz" wrap="square" lIns="0" tIns="46800" rIns="0" bIns="0" rtlCol="0" anchor="b">
            <a:noAutofit/>
          </a:bodyPr>
          <a:lstStyle/>
          <a:p>
            <a:pPr algn="r"/>
            <a:r>
              <a:rPr lang="sv-SE" sz="1400" b="1" dirty="0">
                <a:solidFill>
                  <a:schemeClr val="accent3"/>
                </a:solidFill>
              </a:rPr>
              <a:t>1/3</a:t>
            </a:r>
          </a:p>
        </p:txBody>
      </p:sp>
      <p:sp>
        <p:nvSpPr>
          <p:cNvPr id="41" name="TextBox 40">
            <a:extLst>
              <a:ext uri="{FF2B5EF4-FFF2-40B4-BE49-F238E27FC236}">
                <a16:creationId xmlns:a16="http://schemas.microsoft.com/office/drawing/2014/main" id="{4842EA62-885D-A03B-6D25-F5EF25097C5E}"/>
              </a:ext>
            </a:extLst>
          </p:cNvPr>
          <p:cNvSpPr txBox="1"/>
          <p:nvPr/>
        </p:nvSpPr>
        <p:spPr>
          <a:xfrm>
            <a:off x="10597861" y="1452875"/>
            <a:ext cx="882917" cy="211320"/>
          </a:xfrm>
          <a:prstGeom prst="rect">
            <a:avLst/>
          </a:prstGeom>
        </p:spPr>
        <p:txBody>
          <a:bodyPr vert="horz" wrap="square" lIns="0" tIns="46800" rIns="0" bIns="0" rtlCol="0" anchor="b">
            <a:noAutofit/>
          </a:bodyPr>
          <a:lstStyle/>
          <a:p>
            <a:pPr algn="r"/>
            <a:r>
              <a:rPr lang="sv-SE" sz="1400" b="1" dirty="0">
                <a:solidFill>
                  <a:srgbClr val="B27B2A"/>
                </a:solidFill>
              </a:rPr>
              <a:t>1/2</a:t>
            </a:r>
          </a:p>
        </p:txBody>
      </p:sp>
      <p:grpSp>
        <p:nvGrpSpPr>
          <p:cNvPr id="25" name="Group 24" descr="Bild som visar att detta är ersättningsmodell 1 av 7. ">
            <a:extLst>
              <a:ext uri="{FF2B5EF4-FFF2-40B4-BE49-F238E27FC236}">
                <a16:creationId xmlns:a16="http://schemas.microsoft.com/office/drawing/2014/main" id="{72042450-8E7B-4767-CA87-B6288B0375BC}"/>
              </a:ext>
            </a:extLst>
          </p:cNvPr>
          <p:cNvGrpSpPr/>
          <p:nvPr/>
        </p:nvGrpSpPr>
        <p:grpSpPr>
          <a:xfrm>
            <a:off x="9404350" y="396000"/>
            <a:ext cx="2438400" cy="144000"/>
            <a:chOff x="9404350" y="396000"/>
            <a:chExt cx="2438400" cy="144000"/>
          </a:xfrm>
        </p:grpSpPr>
        <p:cxnSp>
          <p:nvCxnSpPr>
            <p:cNvPr id="27" name="Straight Connector 26">
              <a:extLst>
                <a:ext uri="{FF2B5EF4-FFF2-40B4-BE49-F238E27FC236}">
                  <a16:creationId xmlns:a16="http://schemas.microsoft.com/office/drawing/2014/main" id="{97BCC4AA-9FC8-A000-B818-FF077126D8C6}"/>
                </a:ext>
              </a:extLst>
            </p:cNvPr>
            <p:cNvCxnSpPr>
              <a:cxnSpLocks/>
            </p:cNvCxnSpPr>
            <p:nvPr/>
          </p:nvCxnSpPr>
          <p:spPr>
            <a:xfrm flipH="1">
              <a:off x="9404350" y="468000"/>
              <a:ext cx="24384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086D83E0-7A71-8A92-124B-FF33C33EEB9E}"/>
                </a:ext>
              </a:extLst>
            </p:cNvPr>
            <p:cNvSpPr/>
            <p:nvPr/>
          </p:nvSpPr>
          <p:spPr>
            <a:xfrm>
              <a:off x="987071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Oval 30">
              <a:extLst>
                <a:ext uri="{FF2B5EF4-FFF2-40B4-BE49-F238E27FC236}">
                  <a16:creationId xmlns:a16="http://schemas.microsoft.com/office/drawing/2014/main" id="{1A86F56B-B21B-7699-DC94-161B6E85E305}"/>
                </a:ext>
              </a:extLst>
            </p:cNvPr>
            <p:cNvSpPr/>
            <p:nvPr/>
          </p:nvSpPr>
          <p:spPr>
            <a:xfrm>
              <a:off x="9529200" y="396000"/>
              <a:ext cx="144000" cy="144000"/>
            </a:xfrm>
            <a:prstGeom prst="ellipse">
              <a:avLst/>
            </a:prstGeom>
            <a:solidFill>
              <a:srgbClr val="017CC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Oval 31">
              <a:extLst>
                <a:ext uri="{FF2B5EF4-FFF2-40B4-BE49-F238E27FC236}">
                  <a16:creationId xmlns:a16="http://schemas.microsoft.com/office/drawing/2014/main" id="{5B766B8D-258E-CA55-89DE-B3AD8C9003F2}"/>
                </a:ext>
              </a:extLst>
            </p:cNvPr>
            <p:cNvSpPr/>
            <p:nvPr/>
          </p:nvSpPr>
          <p:spPr>
            <a:xfrm>
              <a:off x="1021222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Oval 32">
              <a:extLst>
                <a:ext uri="{FF2B5EF4-FFF2-40B4-BE49-F238E27FC236}">
                  <a16:creationId xmlns:a16="http://schemas.microsoft.com/office/drawing/2014/main" id="{83D305D0-9A62-08FC-5C31-C3FDC83AEC0C}"/>
                </a:ext>
              </a:extLst>
            </p:cNvPr>
            <p:cNvSpPr/>
            <p:nvPr/>
          </p:nvSpPr>
          <p:spPr>
            <a:xfrm>
              <a:off x="1055373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Oval 33">
              <a:extLst>
                <a:ext uri="{FF2B5EF4-FFF2-40B4-BE49-F238E27FC236}">
                  <a16:creationId xmlns:a16="http://schemas.microsoft.com/office/drawing/2014/main" id="{B280F560-63B1-F3B1-D83C-A776AAC4CBE1}"/>
                </a:ext>
              </a:extLst>
            </p:cNvPr>
            <p:cNvSpPr/>
            <p:nvPr/>
          </p:nvSpPr>
          <p:spPr>
            <a:xfrm>
              <a:off x="1089524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Oval 34">
              <a:extLst>
                <a:ext uri="{FF2B5EF4-FFF2-40B4-BE49-F238E27FC236}">
                  <a16:creationId xmlns:a16="http://schemas.microsoft.com/office/drawing/2014/main" id="{842E4573-0E12-7F10-DB8F-0D65E3AFDCC2}"/>
                </a:ext>
              </a:extLst>
            </p:cNvPr>
            <p:cNvSpPr/>
            <p:nvPr/>
          </p:nvSpPr>
          <p:spPr>
            <a:xfrm>
              <a:off x="1123675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Oval 35">
              <a:extLst>
                <a:ext uri="{FF2B5EF4-FFF2-40B4-BE49-F238E27FC236}">
                  <a16:creationId xmlns:a16="http://schemas.microsoft.com/office/drawing/2014/main" id="{D942CEEE-0005-9E12-0DC2-9D3AFE377C21}"/>
                </a:ext>
              </a:extLst>
            </p:cNvPr>
            <p:cNvSpPr/>
            <p:nvPr/>
          </p:nvSpPr>
          <p:spPr>
            <a:xfrm>
              <a:off x="11578261"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4" name="Bildobjekt 5" descr="Socialstyrelsen">
            <a:extLst>
              <a:ext uri="{FF2B5EF4-FFF2-40B4-BE49-F238E27FC236}">
                <a16:creationId xmlns:a16="http://schemas.microsoft.com/office/drawing/2014/main" id="{C8BB8957-1CC9-8ADF-6172-8D1016982C06}"/>
              </a:ext>
            </a:extLst>
          </p:cNvPr>
          <p:cNvPicPr>
            <a:picLocks noChangeAspect="1"/>
          </p:cNvPicPr>
          <p:nvPr/>
        </p:nvPicPr>
        <p:blipFill>
          <a:blip r:embed="rId3">
            <a:lum/>
          </a:blip>
          <a:stretch>
            <a:fillRect/>
          </a:stretch>
        </p:blipFill>
        <p:spPr>
          <a:xfrm>
            <a:off x="10128113" y="6333464"/>
            <a:ext cx="1440000" cy="295715"/>
          </a:xfrm>
          <a:prstGeom prst="rect">
            <a:avLst/>
          </a:prstGeom>
          <a:solidFill>
            <a:srgbClr val="002B45">
              <a:alpha val="0"/>
            </a:srgbClr>
          </a:solidFill>
        </p:spPr>
      </p:pic>
    </p:spTree>
    <p:extLst>
      <p:ext uri="{BB962C8B-B14F-4D97-AF65-F5344CB8AC3E}">
        <p14:creationId xmlns:p14="http://schemas.microsoft.com/office/powerpoint/2010/main" val="1752260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F6F9"/>
        </a:solidFill>
        <a:effectLst/>
      </p:bgPr>
    </p:bg>
    <p:spTree>
      <p:nvGrpSpPr>
        <p:cNvPr id="1" name="">
          <a:extLst>
            <a:ext uri="{FF2B5EF4-FFF2-40B4-BE49-F238E27FC236}">
              <a16:creationId xmlns:a16="http://schemas.microsoft.com/office/drawing/2014/main" id="{8FD5102C-536D-43BB-4404-6A758A8A75C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C8AE8C7-F222-9FBE-A559-432774BA31EE}"/>
              </a:ext>
            </a:extLst>
          </p:cNvPr>
          <p:cNvSpPr/>
          <p:nvPr/>
        </p:nvSpPr>
        <p:spPr>
          <a:xfrm>
            <a:off x="499534" y="1338458"/>
            <a:ext cx="11222727" cy="50163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FCFB79F3-CA7A-B007-CB3F-C7080B0931E9}"/>
              </a:ext>
            </a:extLst>
          </p:cNvPr>
          <p:cNvSpPr>
            <a:spLocks noGrp="1"/>
          </p:cNvSpPr>
          <p:nvPr>
            <p:ph type="title"/>
          </p:nvPr>
        </p:nvSpPr>
        <p:spPr>
          <a:xfrm>
            <a:off x="636889" y="540000"/>
            <a:ext cx="10918222" cy="733688"/>
          </a:xfrm>
        </p:spPr>
        <p:txBody>
          <a:bodyPr/>
          <a:lstStyle/>
          <a:p>
            <a:r>
              <a:rPr lang="sv-SE" dirty="0"/>
              <a:t>Åtgärdsbaserad ersättning</a:t>
            </a:r>
          </a:p>
        </p:txBody>
      </p:sp>
      <p:sp>
        <p:nvSpPr>
          <p:cNvPr id="3" name="Slide Number Placeholder 2">
            <a:extLst>
              <a:ext uri="{FF2B5EF4-FFF2-40B4-BE49-F238E27FC236}">
                <a16:creationId xmlns:a16="http://schemas.microsoft.com/office/drawing/2014/main" id="{485AB119-52C0-199C-DEA1-7592B6639A04}"/>
              </a:ext>
            </a:extLst>
          </p:cNvPr>
          <p:cNvSpPr>
            <a:spLocks noGrp="1"/>
          </p:cNvSpPr>
          <p:nvPr>
            <p:ph type="sldNum" sz="quarter" idx="11"/>
          </p:nvPr>
        </p:nvSpPr>
        <p:spPr/>
        <p:txBody>
          <a:bodyPr/>
          <a:lstStyle/>
          <a:p>
            <a:fld id="{4EF126C7-24CB-41BE-8327-5CF4F4F9B55B}" type="slidenum">
              <a:rPr lang="sv-SE" smtClean="0"/>
              <a:pPr/>
              <a:t>11</a:t>
            </a:fld>
            <a:endParaRPr lang="sv-SE"/>
          </a:p>
        </p:txBody>
      </p:sp>
      <p:sp>
        <p:nvSpPr>
          <p:cNvPr id="28" name="Rectangle 27">
            <a:extLst>
              <a:ext uri="{FF2B5EF4-FFF2-40B4-BE49-F238E27FC236}">
                <a16:creationId xmlns:a16="http://schemas.microsoft.com/office/drawing/2014/main" id="{5330BCE8-BEF6-F986-6E93-DC2F12DCED53}"/>
              </a:ext>
              <a:ext uri="{C183D7F6-B498-43B3-948B-1728B52AA6E4}">
                <adec:decorative xmlns:adec="http://schemas.microsoft.com/office/drawing/2017/decorative" val="1"/>
              </a:ext>
            </a:extLst>
          </p:cNvPr>
          <p:cNvSpPr/>
          <p:nvPr/>
        </p:nvSpPr>
        <p:spPr>
          <a:xfrm>
            <a:off x="7727104" y="1370326"/>
            <a:ext cx="3929607" cy="4947673"/>
          </a:xfrm>
          <a:prstGeom prst="rect">
            <a:avLst/>
          </a:prstGeom>
          <a:solidFill>
            <a:srgbClr val="FCF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6AFC236-7801-84D7-E171-EAA98237B87B}"/>
              </a:ext>
            </a:extLst>
          </p:cNvPr>
          <p:cNvSpPr txBox="1"/>
          <p:nvPr/>
        </p:nvSpPr>
        <p:spPr>
          <a:xfrm>
            <a:off x="7828705" y="1452875"/>
            <a:ext cx="3828006" cy="4754920"/>
          </a:xfrm>
          <a:prstGeom prst="rect">
            <a:avLst/>
          </a:prstGeom>
          <a:ln>
            <a:noFill/>
          </a:ln>
        </p:spPr>
        <p:txBody>
          <a:bodyPr vert="horz" wrap="square" lIns="0" tIns="0" rIns="91440" bIns="45720" rtlCol="0" anchor="t">
            <a:noAutofit/>
          </a:bodyPr>
          <a:lstStyle/>
          <a:p>
            <a:pPr algn="l">
              <a:spcAft>
                <a:spcPts val="600"/>
              </a:spcAft>
            </a:pPr>
            <a:r>
              <a:rPr lang="sv-SE" sz="1400" b="1" dirty="0">
                <a:solidFill>
                  <a:srgbClr val="B27B2A"/>
                </a:solidFill>
              </a:rPr>
              <a:t>Modellens inneboende styrkor </a:t>
            </a:r>
            <a:br>
              <a:rPr lang="sv-SE" sz="1400" b="1" dirty="0">
                <a:solidFill>
                  <a:srgbClr val="B27B2A"/>
                </a:solidFill>
              </a:rPr>
            </a:br>
            <a:r>
              <a:rPr lang="sv-SE" sz="1400" b="1" dirty="0">
                <a:solidFill>
                  <a:srgbClr val="B27B2A"/>
                </a:solidFill>
              </a:rPr>
              <a:t>och svagheter</a:t>
            </a:r>
          </a:p>
          <a:p>
            <a:pPr algn="l">
              <a:spcAft>
                <a:spcPts val="600"/>
              </a:spcAft>
            </a:pPr>
            <a:r>
              <a:rPr lang="sv-SE" sz="1400" b="1" dirty="0"/>
              <a:t>Svagheter</a:t>
            </a:r>
          </a:p>
          <a:p>
            <a:pPr marL="171450" indent="-171450">
              <a:spcAft>
                <a:spcPts val="600"/>
              </a:spcAft>
              <a:buFont typeface="Arial" panose="020B0604020202020204" pitchFamily="34" charset="0"/>
              <a:buChar char="•"/>
            </a:pPr>
            <a:r>
              <a:rPr lang="sv-SE" sz="1400" dirty="0"/>
              <a:t>Ökad vårdproduktion ger inte alltid mer patientnytta. Detta eftersom fokus på kvantitet kan leda till att onödiga åtgärder utförs och att patienter hamnar på fel vårdnivå [2,3,5,8].</a:t>
            </a:r>
          </a:p>
          <a:p>
            <a:pPr marL="171450" indent="-171450">
              <a:spcAft>
                <a:spcPts val="600"/>
              </a:spcAft>
              <a:buFont typeface="Arial" panose="020B0604020202020204" pitchFamily="34" charset="0"/>
              <a:buChar char="•"/>
            </a:pPr>
            <a:r>
              <a:rPr lang="sv-SE" sz="1400" dirty="0"/>
              <a:t>Bristande budgetkontroll och avsaknad av ersättningstak riskerar att driva upp kostnader och leda till suboptimal resursfördelning [2,3,5].</a:t>
            </a:r>
          </a:p>
          <a:p>
            <a:pPr marL="171450" indent="-171450">
              <a:spcAft>
                <a:spcPts val="600"/>
              </a:spcAft>
              <a:buFont typeface="Arial" panose="020B0604020202020204" pitchFamily="34" charset="0"/>
              <a:buChar char="•"/>
            </a:pPr>
            <a:r>
              <a:rPr lang="sv-SE" sz="1400" dirty="0"/>
              <a:t>Kan tänkas hämma innovation och effektivisering. Detta eftersom fokus endast ligger på att öka vårdproduktionen, snarare än att utveckla mer effektiva arbetssätt [2,3].</a:t>
            </a:r>
          </a:p>
          <a:p>
            <a:pPr marL="171450" indent="-171450" algn="l">
              <a:spcAft>
                <a:spcPts val="600"/>
              </a:spcAft>
              <a:buFont typeface="Arial" panose="020B0604020202020204" pitchFamily="34" charset="0"/>
              <a:buChar char="•"/>
            </a:pPr>
            <a:r>
              <a:rPr lang="sv-SE" sz="1400" dirty="0"/>
              <a:t>Drivkrafterna kan leda till över- och felregistrering av diagnoser och åtgärder, vilket ökar risken för systemmanipulation och felaktig fakturering [2,3,6].</a:t>
            </a:r>
          </a:p>
          <a:p>
            <a:pPr algn="l">
              <a:spcAft>
                <a:spcPts val="600"/>
              </a:spcAft>
            </a:pPr>
            <a:endParaRPr lang="sv-SE" sz="1400" b="1" dirty="0"/>
          </a:p>
          <a:p>
            <a:pPr algn="l">
              <a:spcAft>
                <a:spcPts val="600"/>
              </a:spcAft>
            </a:pPr>
            <a:endParaRPr lang="en-US" sz="1400" b="1" dirty="0"/>
          </a:p>
        </p:txBody>
      </p:sp>
      <p:sp>
        <p:nvSpPr>
          <p:cNvPr id="26" name="Rectangle 25">
            <a:extLst>
              <a:ext uri="{FF2B5EF4-FFF2-40B4-BE49-F238E27FC236}">
                <a16:creationId xmlns:a16="http://schemas.microsoft.com/office/drawing/2014/main" id="{BEBEA572-1327-F912-93A0-FCB4D0936ECD}"/>
              </a:ext>
              <a:ext uri="{C183D7F6-B498-43B3-948B-1728B52AA6E4}">
                <adec:decorative xmlns:adec="http://schemas.microsoft.com/office/drawing/2017/decorative" val="1"/>
              </a:ext>
            </a:extLst>
          </p:cNvPr>
          <p:cNvSpPr/>
          <p:nvPr/>
        </p:nvSpPr>
        <p:spPr>
          <a:xfrm>
            <a:off x="535288" y="1370326"/>
            <a:ext cx="7090216" cy="4947673"/>
          </a:xfrm>
          <a:prstGeom prst="rect">
            <a:avLst/>
          </a:prstGeom>
          <a:solidFill>
            <a:srgbClr val="EBF6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57" name="TextBox 56">
            <a:extLst>
              <a:ext uri="{FF2B5EF4-FFF2-40B4-BE49-F238E27FC236}">
                <a16:creationId xmlns:a16="http://schemas.microsoft.com/office/drawing/2014/main" id="{A849B0D5-EB5A-4D2F-B61A-B5BAA03484C3}"/>
              </a:ext>
            </a:extLst>
          </p:cNvPr>
          <p:cNvSpPr txBox="1"/>
          <p:nvPr/>
        </p:nvSpPr>
        <p:spPr>
          <a:xfrm>
            <a:off x="636889" y="1452875"/>
            <a:ext cx="6988615" cy="4464362"/>
          </a:xfrm>
          <a:prstGeom prst="rect">
            <a:avLst/>
          </a:prstGeom>
        </p:spPr>
        <p:txBody>
          <a:bodyPr vert="horz" wrap="square" lIns="0" tIns="0" rIns="91440" bIns="45720" numCol="1" spcCol="216000" rtlCol="0" anchor="t">
            <a:noAutofit/>
          </a:bodyPr>
          <a:lstStyle/>
          <a:p>
            <a:pPr algn="l">
              <a:spcAft>
                <a:spcPts val="600"/>
              </a:spcAft>
            </a:pPr>
            <a:r>
              <a:rPr lang="sv-SE" sz="1400" b="1" dirty="0">
                <a:solidFill>
                  <a:schemeClr val="accent3"/>
                </a:solidFill>
              </a:rPr>
              <a:t>Information</a:t>
            </a:r>
          </a:p>
          <a:p>
            <a:pPr>
              <a:spcAft>
                <a:spcPts val="600"/>
              </a:spcAft>
            </a:pPr>
            <a:r>
              <a:rPr lang="sv-SE" sz="1400" b="1" dirty="0"/>
              <a:t>En särskild utmaning med modellen </a:t>
            </a:r>
            <a:r>
              <a:rPr lang="sv-SE" sz="1400" dirty="0"/>
              <a:t>är att den kan ge låg kostnadskontroll för regionen. Detta eftersom den totala ersättningen baseras på den faktiska kostnaden av de utförda åtgärderna [2,3,7]. Eftersom ersättningen är direkt kopplad till mängden producerad vård, kan det finnas en risk att vårdgivaren utför fler åtgärder än vad som är medicinskt motiverat för att maximera ersättningen [2,7,8]. För att motverka risken att vård produceras i onödan, kan ett så kallat ersättningstak införas. Taket innebär att ersättningen reduceras eller uteblir efter att en viss mängd vårdåtgärder har uppnåtts [2,3]. Exempelvis får en utförare full ersättning för ett förutbestämt antal åtgärder, men när denna mängd är nådd uteblir ersättningen för ytterligare åtgärder helt och hållet. </a:t>
            </a:r>
          </a:p>
        </p:txBody>
      </p:sp>
      <p:sp>
        <p:nvSpPr>
          <p:cNvPr id="16" name="TextBox 15">
            <a:extLst>
              <a:ext uri="{FF2B5EF4-FFF2-40B4-BE49-F238E27FC236}">
                <a16:creationId xmlns:a16="http://schemas.microsoft.com/office/drawing/2014/main" id="{EF0020DD-2EFB-08AB-3CAB-9C5904955149}"/>
              </a:ext>
            </a:extLst>
          </p:cNvPr>
          <p:cNvSpPr txBox="1"/>
          <p:nvPr/>
        </p:nvSpPr>
        <p:spPr>
          <a:xfrm>
            <a:off x="9529200" y="553968"/>
            <a:ext cx="2260600" cy="143993"/>
          </a:xfrm>
          <a:prstGeom prst="rect">
            <a:avLst/>
          </a:prstGeom>
        </p:spPr>
        <p:txBody>
          <a:bodyPr vert="horz" wrap="square" lIns="0" tIns="45720" rIns="91440" bIns="45720" rtlCol="0" anchor="t">
            <a:noAutofit/>
          </a:bodyPr>
          <a:lstStyle/>
          <a:p>
            <a:pPr algn="ctr"/>
            <a:r>
              <a:rPr lang="sv-SE" sz="1400" i="1" dirty="0"/>
              <a:t>Åtgärdsbaserad ersättning</a:t>
            </a:r>
          </a:p>
        </p:txBody>
      </p:sp>
      <p:sp>
        <p:nvSpPr>
          <p:cNvPr id="40" name="TextBox 39">
            <a:extLst>
              <a:ext uri="{FF2B5EF4-FFF2-40B4-BE49-F238E27FC236}">
                <a16:creationId xmlns:a16="http://schemas.microsoft.com/office/drawing/2014/main" id="{8BD2F02E-69FA-39BE-31FB-A03C78B84219}"/>
              </a:ext>
            </a:extLst>
          </p:cNvPr>
          <p:cNvSpPr txBox="1"/>
          <p:nvPr/>
        </p:nvSpPr>
        <p:spPr>
          <a:xfrm>
            <a:off x="6640987" y="1452875"/>
            <a:ext cx="882917" cy="211320"/>
          </a:xfrm>
          <a:prstGeom prst="rect">
            <a:avLst/>
          </a:prstGeom>
        </p:spPr>
        <p:txBody>
          <a:bodyPr vert="horz" wrap="square" lIns="0" tIns="46800" rIns="0" bIns="0" rtlCol="0" anchor="b">
            <a:noAutofit/>
          </a:bodyPr>
          <a:lstStyle/>
          <a:p>
            <a:pPr algn="r"/>
            <a:r>
              <a:rPr lang="sv-SE" sz="1400" b="1" dirty="0">
                <a:solidFill>
                  <a:schemeClr val="accent3"/>
                </a:solidFill>
              </a:rPr>
              <a:t>2/3</a:t>
            </a:r>
          </a:p>
        </p:txBody>
      </p:sp>
      <p:sp>
        <p:nvSpPr>
          <p:cNvPr id="41" name="TextBox 40">
            <a:extLst>
              <a:ext uri="{FF2B5EF4-FFF2-40B4-BE49-F238E27FC236}">
                <a16:creationId xmlns:a16="http://schemas.microsoft.com/office/drawing/2014/main" id="{7D0C1BF0-28A5-7E7F-E135-9523D026C715}"/>
              </a:ext>
            </a:extLst>
          </p:cNvPr>
          <p:cNvSpPr txBox="1"/>
          <p:nvPr/>
        </p:nvSpPr>
        <p:spPr>
          <a:xfrm>
            <a:off x="10597861" y="1452875"/>
            <a:ext cx="882917" cy="211320"/>
          </a:xfrm>
          <a:prstGeom prst="rect">
            <a:avLst/>
          </a:prstGeom>
        </p:spPr>
        <p:txBody>
          <a:bodyPr vert="horz" wrap="square" lIns="0" tIns="46800" rIns="0" bIns="0" rtlCol="0" anchor="b">
            <a:noAutofit/>
          </a:bodyPr>
          <a:lstStyle/>
          <a:p>
            <a:pPr algn="r"/>
            <a:r>
              <a:rPr lang="sv-SE" sz="1400" b="1" dirty="0">
                <a:solidFill>
                  <a:srgbClr val="B27B2A"/>
                </a:solidFill>
              </a:rPr>
              <a:t>2/2</a:t>
            </a:r>
            <a:endParaRPr lang="sv-SE" sz="1300" b="1" dirty="0">
              <a:solidFill>
                <a:srgbClr val="B27B2A"/>
              </a:solidFill>
            </a:endParaRPr>
          </a:p>
        </p:txBody>
      </p:sp>
      <p:grpSp>
        <p:nvGrpSpPr>
          <p:cNvPr id="25" name="Group 24" descr="Bild som visar att detta är ersättningsmodell 1 av 7. ">
            <a:extLst>
              <a:ext uri="{FF2B5EF4-FFF2-40B4-BE49-F238E27FC236}">
                <a16:creationId xmlns:a16="http://schemas.microsoft.com/office/drawing/2014/main" id="{EBEABABB-9647-30E0-BD1E-A44D78D98AC4}"/>
              </a:ext>
            </a:extLst>
          </p:cNvPr>
          <p:cNvGrpSpPr/>
          <p:nvPr/>
        </p:nvGrpSpPr>
        <p:grpSpPr>
          <a:xfrm>
            <a:off x="9404350" y="396000"/>
            <a:ext cx="2438400" cy="144000"/>
            <a:chOff x="9404350" y="396000"/>
            <a:chExt cx="2438400" cy="144000"/>
          </a:xfrm>
        </p:grpSpPr>
        <p:cxnSp>
          <p:nvCxnSpPr>
            <p:cNvPr id="27" name="Straight Connector 26">
              <a:extLst>
                <a:ext uri="{FF2B5EF4-FFF2-40B4-BE49-F238E27FC236}">
                  <a16:creationId xmlns:a16="http://schemas.microsoft.com/office/drawing/2014/main" id="{48103F92-6C29-DD6F-EC29-F9570BD62D1F}"/>
                </a:ext>
              </a:extLst>
            </p:cNvPr>
            <p:cNvCxnSpPr>
              <a:cxnSpLocks/>
            </p:cNvCxnSpPr>
            <p:nvPr/>
          </p:nvCxnSpPr>
          <p:spPr>
            <a:xfrm flipH="1">
              <a:off x="9404350" y="468000"/>
              <a:ext cx="24384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9CD2CBE2-1F34-EEE3-4586-4B63E3ED3D1D}"/>
                </a:ext>
              </a:extLst>
            </p:cNvPr>
            <p:cNvSpPr/>
            <p:nvPr/>
          </p:nvSpPr>
          <p:spPr>
            <a:xfrm>
              <a:off x="987071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Oval 30">
              <a:extLst>
                <a:ext uri="{FF2B5EF4-FFF2-40B4-BE49-F238E27FC236}">
                  <a16:creationId xmlns:a16="http://schemas.microsoft.com/office/drawing/2014/main" id="{85C15D7C-6A8D-900A-88A1-46C36B335EE2}"/>
                </a:ext>
              </a:extLst>
            </p:cNvPr>
            <p:cNvSpPr/>
            <p:nvPr/>
          </p:nvSpPr>
          <p:spPr>
            <a:xfrm>
              <a:off x="9529200" y="396000"/>
              <a:ext cx="144000" cy="144000"/>
            </a:xfrm>
            <a:prstGeom prst="ellipse">
              <a:avLst/>
            </a:prstGeom>
            <a:solidFill>
              <a:srgbClr val="017CC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Oval 31">
              <a:extLst>
                <a:ext uri="{FF2B5EF4-FFF2-40B4-BE49-F238E27FC236}">
                  <a16:creationId xmlns:a16="http://schemas.microsoft.com/office/drawing/2014/main" id="{243DBDC4-0870-1735-B64F-0D6F20D342BD}"/>
                </a:ext>
              </a:extLst>
            </p:cNvPr>
            <p:cNvSpPr/>
            <p:nvPr/>
          </p:nvSpPr>
          <p:spPr>
            <a:xfrm>
              <a:off x="1021222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Oval 32">
              <a:extLst>
                <a:ext uri="{FF2B5EF4-FFF2-40B4-BE49-F238E27FC236}">
                  <a16:creationId xmlns:a16="http://schemas.microsoft.com/office/drawing/2014/main" id="{DC691EF3-9D35-03FC-C4E9-A8A7114684C1}"/>
                </a:ext>
              </a:extLst>
            </p:cNvPr>
            <p:cNvSpPr/>
            <p:nvPr/>
          </p:nvSpPr>
          <p:spPr>
            <a:xfrm>
              <a:off x="1055373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Oval 33">
              <a:extLst>
                <a:ext uri="{FF2B5EF4-FFF2-40B4-BE49-F238E27FC236}">
                  <a16:creationId xmlns:a16="http://schemas.microsoft.com/office/drawing/2014/main" id="{76DD99C3-D749-5096-84A8-24F6315E40C3}"/>
                </a:ext>
              </a:extLst>
            </p:cNvPr>
            <p:cNvSpPr/>
            <p:nvPr/>
          </p:nvSpPr>
          <p:spPr>
            <a:xfrm>
              <a:off x="1089524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Oval 34">
              <a:extLst>
                <a:ext uri="{FF2B5EF4-FFF2-40B4-BE49-F238E27FC236}">
                  <a16:creationId xmlns:a16="http://schemas.microsoft.com/office/drawing/2014/main" id="{EC4EFFDE-28B5-49C9-A700-734AB5C48C70}"/>
                </a:ext>
              </a:extLst>
            </p:cNvPr>
            <p:cNvSpPr/>
            <p:nvPr/>
          </p:nvSpPr>
          <p:spPr>
            <a:xfrm>
              <a:off x="1123675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Oval 35">
              <a:extLst>
                <a:ext uri="{FF2B5EF4-FFF2-40B4-BE49-F238E27FC236}">
                  <a16:creationId xmlns:a16="http://schemas.microsoft.com/office/drawing/2014/main" id="{7B8DA81B-D4A4-1E2D-B3D8-7542DCFD1278}"/>
                </a:ext>
              </a:extLst>
            </p:cNvPr>
            <p:cNvSpPr/>
            <p:nvPr/>
          </p:nvSpPr>
          <p:spPr>
            <a:xfrm>
              <a:off x="11578261"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5" name="Bildobjekt 5" descr="Socialstyrelsen">
            <a:extLst>
              <a:ext uri="{FF2B5EF4-FFF2-40B4-BE49-F238E27FC236}">
                <a16:creationId xmlns:a16="http://schemas.microsoft.com/office/drawing/2014/main" id="{7EEBA119-EE32-D3F9-F27F-5638CFEE69EB}"/>
              </a:ext>
            </a:extLst>
          </p:cNvPr>
          <p:cNvPicPr>
            <a:picLocks noChangeAspect="1"/>
          </p:cNvPicPr>
          <p:nvPr/>
        </p:nvPicPr>
        <p:blipFill>
          <a:blip r:embed="rId3">
            <a:lum/>
          </a:blip>
          <a:stretch>
            <a:fillRect/>
          </a:stretch>
        </p:blipFill>
        <p:spPr>
          <a:xfrm>
            <a:off x="10128113" y="6333464"/>
            <a:ext cx="1440000" cy="295715"/>
          </a:xfrm>
          <a:prstGeom prst="rect">
            <a:avLst/>
          </a:prstGeom>
          <a:solidFill>
            <a:srgbClr val="002B45">
              <a:alpha val="0"/>
            </a:srgbClr>
          </a:solidFill>
        </p:spPr>
      </p:pic>
    </p:spTree>
    <p:extLst>
      <p:ext uri="{BB962C8B-B14F-4D97-AF65-F5344CB8AC3E}">
        <p14:creationId xmlns:p14="http://schemas.microsoft.com/office/powerpoint/2010/main" val="3187736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BF6F9"/>
        </a:solidFill>
        <a:effectLst/>
      </p:bgPr>
    </p:bg>
    <p:spTree>
      <p:nvGrpSpPr>
        <p:cNvPr id="1" name="">
          <a:extLst>
            <a:ext uri="{FF2B5EF4-FFF2-40B4-BE49-F238E27FC236}">
              <a16:creationId xmlns:a16="http://schemas.microsoft.com/office/drawing/2014/main" id="{E463325D-ACCC-55E0-D87D-8083AF5A26BB}"/>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B50D94CB-AFCC-323A-2F43-8519F9364554}"/>
              </a:ext>
            </a:extLst>
          </p:cNvPr>
          <p:cNvSpPr/>
          <p:nvPr/>
        </p:nvSpPr>
        <p:spPr>
          <a:xfrm>
            <a:off x="486853" y="1338458"/>
            <a:ext cx="7188198" cy="50163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20F12F98-E2A0-645E-A230-3F7E107E2259}"/>
              </a:ext>
            </a:extLst>
          </p:cNvPr>
          <p:cNvSpPr>
            <a:spLocks noGrp="1"/>
          </p:cNvSpPr>
          <p:nvPr>
            <p:ph type="title"/>
          </p:nvPr>
        </p:nvSpPr>
        <p:spPr>
          <a:xfrm>
            <a:off x="636889" y="540000"/>
            <a:ext cx="10918222" cy="733688"/>
          </a:xfrm>
        </p:spPr>
        <p:txBody>
          <a:bodyPr/>
          <a:lstStyle/>
          <a:p>
            <a:r>
              <a:rPr lang="sv-SE" dirty="0"/>
              <a:t>Åtgärdsbaserad ersättning</a:t>
            </a:r>
          </a:p>
        </p:txBody>
      </p:sp>
      <p:sp>
        <p:nvSpPr>
          <p:cNvPr id="3" name="Slide Number Placeholder 2">
            <a:extLst>
              <a:ext uri="{FF2B5EF4-FFF2-40B4-BE49-F238E27FC236}">
                <a16:creationId xmlns:a16="http://schemas.microsoft.com/office/drawing/2014/main" id="{696872F3-0478-8A0B-BBAA-5E62CEC27C47}"/>
              </a:ext>
            </a:extLst>
          </p:cNvPr>
          <p:cNvSpPr>
            <a:spLocks noGrp="1"/>
          </p:cNvSpPr>
          <p:nvPr>
            <p:ph type="sldNum" sz="quarter" idx="11"/>
          </p:nvPr>
        </p:nvSpPr>
        <p:spPr/>
        <p:txBody>
          <a:bodyPr/>
          <a:lstStyle/>
          <a:p>
            <a:fld id="{4EF126C7-24CB-41BE-8327-5CF4F4F9B55B}" type="slidenum">
              <a:rPr lang="sv-SE" smtClean="0"/>
              <a:pPr/>
              <a:t>12</a:t>
            </a:fld>
            <a:endParaRPr lang="sv-SE"/>
          </a:p>
        </p:txBody>
      </p:sp>
      <p:sp>
        <p:nvSpPr>
          <p:cNvPr id="26" name="Rectangle 25">
            <a:extLst>
              <a:ext uri="{FF2B5EF4-FFF2-40B4-BE49-F238E27FC236}">
                <a16:creationId xmlns:a16="http://schemas.microsoft.com/office/drawing/2014/main" id="{F7611F24-3569-7FF7-0A6B-FCF415A460CF}"/>
              </a:ext>
              <a:ext uri="{C183D7F6-B498-43B3-948B-1728B52AA6E4}">
                <adec:decorative xmlns:adec="http://schemas.microsoft.com/office/drawing/2017/decorative" val="1"/>
              </a:ext>
            </a:extLst>
          </p:cNvPr>
          <p:cNvSpPr/>
          <p:nvPr/>
        </p:nvSpPr>
        <p:spPr>
          <a:xfrm>
            <a:off x="536400" y="1370326"/>
            <a:ext cx="7089104" cy="4947673"/>
          </a:xfrm>
          <a:prstGeom prst="rect">
            <a:avLst/>
          </a:prstGeom>
          <a:solidFill>
            <a:srgbClr val="EBF6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57" name="TextBox 56">
            <a:extLst>
              <a:ext uri="{FF2B5EF4-FFF2-40B4-BE49-F238E27FC236}">
                <a16:creationId xmlns:a16="http://schemas.microsoft.com/office/drawing/2014/main" id="{F45044B6-BB9B-F6D3-04B9-7C1F351B1538}"/>
              </a:ext>
            </a:extLst>
          </p:cNvPr>
          <p:cNvSpPr txBox="1"/>
          <p:nvPr/>
        </p:nvSpPr>
        <p:spPr>
          <a:xfrm>
            <a:off x="636889" y="1452875"/>
            <a:ext cx="6887015" cy="4464362"/>
          </a:xfrm>
          <a:prstGeom prst="rect">
            <a:avLst/>
          </a:prstGeom>
        </p:spPr>
        <p:txBody>
          <a:bodyPr vert="horz" wrap="square" lIns="0" tIns="0" rIns="91440" bIns="45720" numCol="1" spcCol="216000" rtlCol="0" anchor="t">
            <a:noAutofit/>
          </a:bodyPr>
          <a:lstStyle/>
          <a:p>
            <a:pPr algn="l">
              <a:spcAft>
                <a:spcPts val="600"/>
              </a:spcAft>
            </a:pPr>
            <a:r>
              <a:rPr lang="sv-SE" sz="1400" b="1" dirty="0">
                <a:solidFill>
                  <a:schemeClr val="accent3"/>
                </a:solidFill>
              </a:rPr>
              <a:t>Exempel på tillämpningar inom den svenska hälso- och sjukvården</a:t>
            </a:r>
          </a:p>
          <a:p>
            <a:pPr algn="l">
              <a:spcAft>
                <a:spcPts val="600"/>
              </a:spcAft>
            </a:pPr>
            <a:r>
              <a:rPr lang="sv-SE" sz="1400" dirty="0"/>
              <a:t>Ett exempel på hur åtgärdsbaserad ersättning används inom den svenska hälso- och sjukvården återfinns i Region Jönköpings län [9]. Här baseras majoriteten av ersättningen för vårdval inom den specialiserade ögonsjukvården på en modell vars utformning överensstämmer med principerna för åtgärdsbaserad ersättning [4]. Regionen kallar denna modell för patientrelaterad ersättning. </a:t>
            </a:r>
          </a:p>
          <a:p>
            <a:pPr algn="l">
              <a:spcAft>
                <a:spcPts val="600"/>
              </a:spcAft>
            </a:pPr>
            <a:r>
              <a:rPr lang="sv-SE" sz="1400" dirty="0"/>
              <a:t>Det är vanligt förekommande att åtgärdsbaserad ersättning används inom primärvården för att ersätta de patientbesök som inkluderar patienter som inte är listade på den vårdcentralen de besöker [10]. Statistik från 2021 visar dock att användningen av åtgärdsbaserad ersättning minskar inom den svenska hälso- och sjukvården. </a:t>
            </a:r>
          </a:p>
        </p:txBody>
      </p:sp>
      <p:grpSp>
        <p:nvGrpSpPr>
          <p:cNvPr id="18" name="Group 17">
            <a:extLst>
              <a:ext uri="{FF2B5EF4-FFF2-40B4-BE49-F238E27FC236}">
                <a16:creationId xmlns:a16="http://schemas.microsoft.com/office/drawing/2014/main" id="{9708823A-210D-D376-72BE-C5D910CD9FDB}"/>
              </a:ext>
              <a:ext uri="{C183D7F6-B498-43B3-948B-1728B52AA6E4}">
                <adec:decorative xmlns:adec="http://schemas.microsoft.com/office/drawing/2017/decorative" val="1"/>
              </a:ext>
            </a:extLst>
          </p:cNvPr>
          <p:cNvGrpSpPr/>
          <p:nvPr/>
        </p:nvGrpSpPr>
        <p:grpSpPr>
          <a:xfrm>
            <a:off x="8864196" y="2660658"/>
            <a:ext cx="2088000" cy="2088000"/>
            <a:chOff x="9059240" y="2744434"/>
            <a:chExt cx="1980000" cy="1980000"/>
          </a:xfrm>
        </p:grpSpPr>
        <p:pic>
          <p:nvPicPr>
            <p:cNvPr id="19" name="Graphic 18">
              <a:extLst>
                <a:ext uri="{FF2B5EF4-FFF2-40B4-BE49-F238E27FC236}">
                  <a16:creationId xmlns:a16="http://schemas.microsoft.com/office/drawing/2014/main" id="{4DD36DB4-8302-E745-75F1-66509C37741F}"/>
                </a:ext>
                <a:ext uri="{C183D7F6-B498-43B3-948B-1728B52AA6E4}">
                  <adec:decorative xmlns:adec="http://schemas.microsoft.com/office/drawing/2017/decorative" val="1"/>
                </a:ext>
              </a:extLst>
            </p:cNvPr>
            <p:cNvPicPr>
              <a:picLocks/>
            </p:cNvPicPr>
            <p:nvPr/>
          </p:nvPicPr>
          <p:blipFill>
            <a:blip r:embed="rId3">
              <a:lum/>
              <a:extLst>
                <a:ext uri="{96DAC541-7B7A-43D3-8B79-37D633B846F1}">
                  <asvg:svgBlip xmlns:asvg="http://schemas.microsoft.com/office/drawing/2016/SVG/main" r:embed="rId4"/>
                </a:ext>
              </a:extLst>
            </a:blip>
            <a:stretch>
              <a:fillRect/>
            </a:stretch>
          </p:blipFill>
          <p:spPr>
            <a:xfrm>
              <a:off x="9401240" y="3086434"/>
              <a:ext cx="1296000" cy="1296000"/>
            </a:xfrm>
            <a:prstGeom prst="rect">
              <a:avLst/>
            </a:prstGeom>
          </p:spPr>
        </p:pic>
        <p:sp>
          <p:nvSpPr>
            <p:cNvPr id="21" name="Flowchart: Connector 20">
              <a:extLst>
                <a:ext uri="{FF2B5EF4-FFF2-40B4-BE49-F238E27FC236}">
                  <a16:creationId xmlns:a16="http://schemas.microsoft.com/office/drawing/2014/main" id="{538B218C-FCAE-9D83-A5D2-046E624AB142}"/>
                </a:ext>
              </a:extLst>
            </p:cNvPr>
            <p:cNvSpPr/>
            <p:nvPr/>
          </p:nvSpPr>
          <p:spPr>
            <a:xfrm>
              <a:off x="9059240" y="2744434"/>
              <a:ext cx="1980000" cy="1980000"/>
            </a:xfrm>
            <a:prstGeom prst="flowChartConnector">
              <a:avLst/>
            </a:prstGeom>
            <a:noFill/>
            <a:ln w="38100" cap="flat" cmpd="sng" algn="ctr">
              <a:solidFill>
                <a:srgbClr val="D5EDF3"/>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sp>
        <p:nvSpPr>
          <p:cNvPr id="36" name="TextBox 35">
            <a:extLst>
              <a:ext uri="{FF2B5EF4-FFF2-40B4-BE49-F238E27FC236}">
                <a16:creationId xmlns:a16="http://schemas.microsoft.com/office/drawing/2014/main" id="{C7CF41CD-ECA3-38F4-38BD-2DDFB6E9FA14}"/>
              </a:ext>
            </a:extLst>
          </p:cNvPr>
          <p:cNvSpPr txBox="1"/>
          <p:nvPr/>
        </p:nvSpPr>
        <p:spPr>
          <a:xfrm>
            <a:off x="6640987" y="1452875"/>
            <a:ext cx="882917" cy="211320"/>
          </a:xfrm>
          <a:prstGeom prst="rect">
            <a:avLst/>
          </a:prstGeom>
        </p:spPr>
        <p:txBody>
          <a:bodyPr vert="horz" wrap="square" lIns="0" tIns="46800" rIns="0" bIns="0" rtlCol="0" anchor="b">
            <a:noAutofit/>
          </a:bodyPr>
          <a:lstStyle/>
          <a:p>
            <a:pPr algn="r"/>
            <a:r>
              <a:rPr lang="sv-SE" sz="1400" b="1" dirty="0">
                <a:solidFill>
                  <a:schemeClr val="accent3"/>
                </a:solidFill>
              </a:rPr>
              <a:t>3/3</a:t>
            </a:r>
            <a:endParaRPr lang="sv-SE" sz="1300" b="1" dirty="0">
              <a:solidFill>
                <a:schemeClr val="accent3"/>
              </a:solidFill>
            </a:endParaRPr>
          </a:p>
        </p:txBody>
      </p:sp>
      <p:grpSp>
        <p:nvGrpSpPr>
          <p:cNvPr id="2" name="Group 1" descr="Bild som visar att detta är ersättningsmodell 1 av 7. ">
            <a:extLst>
              <a:ext uri="{FF2B5EF4-FFF2-40B4-BE49-F238E27FC236}">
                <a16:creationId xmlns:a16="http://schemas.microsoft.com/office/drawing/2014/main" id="{011D60AF-B219-AC78-7315-43E9FB63D53D}"/>
              </a:ext>
            </a:extLst>
          </p:cNvPr>
          <p:cNvGrpSpPr/>
          <p:nvPr/>
        </p:nvGrpSpPr>
        <p:grpSpPr>
          <a:xfrm>
            <a:off x="9404350" y="396000"/>
            <a:ext cx="2438400" cy="144000"/>
            <a:chOff x="9404350" y="396000"/>
            <a:chExt cx="2438400" cy="144000"/>
          </a:xfrm>
        </p:grpSpPr>
        <p:cxnSp>
          <p:nvCxnSpPr>
            <p:cNvPr id="4" name="Straight Connector 3">
              <a:extLst>
                <a:ext uri="{FF2B5EF4-FFF2-40B4-BE49-F238E27FC236}">
                  <a16:creationId xmlns:a16="http://schemas.microsoft.com/office/drawing/2014/main" id="{70F894D1-DE2B-236B-12F2-A495EA462B5A}"/>
                </a:ext>
              </a:extLst>
            </p:cNvPr>
            <p:cNvCxnSpPr>
              <a:cxnSpLocks/>
            </p:cNvCxnSpPr>
            <p:nvPr/>
          </p:nvCxnSpPr>
          <p:spPr>
            <a:xfrm flipH="1">
              <a:off x="9404350" y="468000"/>
              <a:ext cx="24384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94F2029F-E052-A3EC-8404-D941409EB876}"/>
                </a:ext>
              </a:extLst>
            </p:cNvPr>
            <p:cNvSpPr/>
            <p:nvPr/>
          </p:nvSpPr>
          <p:spPr>
            <a:xfrm>
              <a:off x="987071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Oval 5">
              <a:extLst>
                <a:ext uri="{FF2B5EF4-FFF2-40B4-BE49-F238E27FC236}">
                  <a16:creationId xmlns:a16="http://schemas.microsoft.com/office/drawing/2014/main" id="{4B8B3566-E05C-85C6-CE61-A60766DA0110}"/>
                </a:ext>
              </a:extLst>
            </p:cNvPr>
            <p:cNvSpPr/>
            <p:nvPr/>
          </p:nvSpPr>
          <p:spPr>
            <a:xfrm>
              <a:off x="9529200" y="396000"/>
              <a:ext cx="144000" cy="144000"/>
            </a:xfrm>
            <a:prstGeom prst="ellipse">
              <a:avLst/>
            </a:prstGeom>
            <a:solidFill>
              <a:srgbClr val="017CC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Oval 6">
              <a:extLst>
                <a:ext uri="{FF2B5EF4-FFF2-40B4-BE49-F238E27FC236}">
                  <a16:creationId xmlns:a16="http://schemas.microsoft.com/office/drawing/2014/main" id="{D779F700-062F-69F4-2CBC-E336D04EC7FC}"/>
                </a:ext>
              </a:extLst>
            </p:cNvPr>
            <p:cNvSpPr/>
            <p:nvPr/>
          </p:nvSpPr>
          <p:spPr>
            <a:xfrm>
              <a:off x="1021222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Oval 7">
              <a:extLst>
                <a:ext uri="{FF2B5EF4-FFF2-40B4-BE49-F238E27FC236}">
                  <a16:creationId xmlns:a16="http://schemas.microsoft.com/office/drawing/2014/main" id="{10B292EA-8DE8-1000-3227-4908AAA74627}"/>
                </a:ext>
              </a:extLst>
            </p:cNvPr>
            <p:cNvSpPr/>
            <p:nvPr/>
          </p:nvSpPr>
          <p:spPr>
            <a:xfrm>
              <a:off x="1055373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Oval 9">
              <a:extLst>
                <a:ext uri="{FF2B5EF4-FFF2-40B4-BE49-F238E27FC236}">
                  <a16:creationId xmlns:a16="http://schemas.microsoft.com/office/drawing/2014/main" id="{97A1CA0C-AD8B-C5C3-29AA-26AD392EA0F5}"/>
                </a:ext>
              </a:extLst>
            </p:cNvPr>
            <p:cNvSpPr/>
            <p:nvPr/>
          </p:nvSpPr>
          <p:spPr>
            <a:xfrm>
              <a:off x="1089524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Oval 10">
              <a:extLst>
                <a:ext uri="{FF2B5EF4-FFF2-40B4-BE49-F238E27FC236}">
                  <a16:creationId xmlns:a16="http://schemas.microsoft.com/office/drawing/2014/main" id="{5E174043-A6E3-1EE1-DCA5-45F886AFC166}"/>
                </a:ext>
              </a:extLst>
            </p:cNvPr>
            <p:cNvSpPr/>
            <p:nvPr/>
          </p:nvSpPr>
          <p:spPr>
            <a:xfrm>
              <a:off x="1123675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Oval 11">
              <a:extLst>
                <a:ext uri="{FF2B5EF4-FFF2-40B4-BE49-F238E27FC236}">
                  <a16:creationId xmlns:a16="http://schemas.microsoft.com/office/drawing/2014/main" id="{CBF325AF-7190-F579-C276-563ACC0E0B23}"/>
                </a:ext>
              </a:extLst>
            </p:cNvPr>
            <p:cNvSpPr/>
            <p:nvPr/>
          </p:nvSpPr>
          <p:spPr>
            <a:xfrm>
              <a:off x="11578261"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4" name="TextBox 13">
            <a:extLst>
              <a:ext uri="{FF2B5EF4-FFF2-40B4-BE49-F238E27FC236}">
                <a16:creationId xmlns:a16="http://schemas.microsoft.com/office/drawing/2014/main" id="{CBF2A8B8-07F9-3F2C-95ED-8374E26B0FEA}"/>
              </a:ext>
            </a:extLst>
          </p:cNvPr>
          <p:cNvSpPr txBox="1"/>
          <p:nvPr/>
        </p:nvSpPr>
        <p:spPr>
          <a:xfrm>
            <a:off x="9493250" y="553968"/>
            <a:ext cx="2260600" cy="143993"/>
          </a:xfrm>
          <a:prstGeom prst="rect">
            <a:avLst/>
          </a:prstGeom>
        </p:spPr>
        <p:txBody>
          <a:bodyPr vert="horz" wrap="square" lIns="0" tIns="45720" rIns="91440" bIns="45720" rtlCol="0" anchor="t">
            <a:noAutofit/>
          </a:bodyPr>
          <a:lstStyle/>
          <a:p>
            <a:pPr algn="ctr"/>
            <a:r>
              <a:rPr lang="sv-SE" sz="1400" i="1" dirty="0"/>
              <a:t>Åtgärdsbaserad ersättning</a:t>
            </a:r>
          </a:p>
        </p:txBody>
      </p:sp>
    </p:spTree>
    <p:extLst>
      <p:ext uri="{BB962C8B-B14F-4D97-AF65-F5344CB8AC3E}">
        <p14:creationId xmlns:p14="http://schemas.microsoft.com/office/powerpoint/2010/main" val="1055450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F6F9"/>
        </a:solidFill>
        <a:effectLst/>
      </p:bgPr>
    </p:bg>
    <p:spTree>
      <p:nvGrpSpPr>
        <p:cNvPr id="1" name="">
          <a:extLst>
            <a:ext uri="{FF2B5EF4-FFF2-40B4-BE49-F238E27FC236}">
              <a16:creationId xmlns:a16="http://schemas.microsoft.com/office/drawing/2014/main" id="{FA4A733A-7BB9-5E67-766B-A5C7E25D17FB}"/>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9346EB4D-2153-A187-B154-29E337485205}"/>
              </a:ext>
            </a:extLst>
          </p:cNvPr>
          <p:cNvSpPr/>
          <p:nvPr/>
        </p:nvSpPr>
        <p:spPr>
          <a:xfrm>
            <a:off x="499534" y="1338458"/>
            <a:ext cx="11633199" cy="50163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4F90232-BFD6-3DE1-6D5D-42E14224F51B}"/>
              </a:ext>
              <a:ext uri="{C183D7F6-B498-43B3-948B-1728B52AA6E4}">
                <adec:decorative xmlns:adec="http://schemas.microsoft.com/office/drawing/2017/decorative" val="1"/>
              </a:ext>
            </a:extLst>
          </p:cNvPr>
          <p:cNvSpPr/>
          <p:nvPr/>
        </p:nvSpPr>
        <p:spPr>
          <a:xfrm>
            <a:off x="7727105" y="1365288"/>
            <a:ext cx="4335356" cy="4862580"/>
          </a:xfrm>
          <a:prstGeom prst="rect">
            <a:avLst/>
          </a:prstGeom>
          <a:solidFill>
            <a:srgbClr val="FCF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675F39AF-0471-BB7B-B0AF-D55322407BB6}"/>
              </a:ext>
            </a:extLst>
          </p:cNvPr>
          <p:cNvSpPr>
            <a:spLocks noGrp="1"/>
          </p:cNvSpPr>
          <p:nvPr>
            <p:ph type="title"/>
          </p:nvPr>
        </p:nvSpPr>
        <p:spPr>
          <a:xfrm>
            <a:off x="636889" y="540000"/>
            <a:ext cx="10918222" cy="733688"/>
          </a:xfrm>
        </p:spPr>
        <p:txBody>
          <a:bodyPr/>
          <a:lstStyle/>
          <a:p>
            <a:r>
              <a:rPr lang="sv-SE" dirty="0"/>
              <a:t>DRG-ersättning</a:t>
            </a:r>
          </a:p>
        </p:txBody>
      </p:sp>
      <p:sp>
        <p:nvSpPr>
          <p:cNvPr id="3" name="Slide Number Placeholder 2">
            <a:extLst>
              <a:ext uri="{FF2B5EF4-FFF2-40B4-BE49-F238E27FC236}">
                <a16:creationId xmlns:a16="http://schemas.microsoft.com/office/drawing/2014/main" id="{99174F0E-6668-5742-53AD-1D56BB565348}"/>
              </a:ext>
            </a:extLst>
          </p:cNvPr>
          <p:cNvSpPr>
            <a:spLocks noGrp="1"/>
          </p:cNvSpPr>
          <p:nvPr>
            <p:ph type="sldNum" sz="quarter" idx="11"/>
          </p:nvPr>
        </p:nvSpPr>
        <p:spPr/>
        <p:txBody>
          <a:bodyPr/>
          <a:lstStyle/>
          <a:p>
            <a:fld id="{4EF126C7-24CB-41BE-8327-5CF4F4F9B55B}" type="slidenum">
              <a:rPr lang="sv-SE" smtClean="0"/>
              <a:pPr/>
              <a:t>13</a:t>
            </a:fld>
            <a:endParaRPr lang="sv-SE"/>
          </a:p>
        </p:txBody>
      </p:sp>
      <p:sp>
        <p:nvSpPr>
          <p:cNvPr id="30" name="TextBox 29">
            <a:extLst>
              <a:ext uri="{FF2B5EF4-FFF2-40B4-BE49-F238E27FC236}">
                <a16:creationId xmlns:a16="http://schemas.microsoft.com/office/drawing/2014/main" id="{DCD933D5-F103-966A-BC54-B9E1724955D0}"/>
              </a:ext>
            </a:extLst>
          </p:cNvPr>
          <p:cNvSpPr txBox="1"/>
          <p:nvPr/>
        </p:nvSpPr>
        <p:spPr>
          <a:xfrm>
            <a:off x="7828705" y="1452875"/>
            <a:ext cx="4233756" cy="4464362"/>
          </a:xfrm>
          <a:prstGeom prst="rect">
            <a:avLst/>
          </a:prstGeom>
        </p:spPr>
        <p:txBody>
          <a:bodyPr vert="horz" wrap="square" lIns="0" tIns="0" rIns="91440" bIns="45720" rtlCol="0" anchor="t">
            <a:noAutofit/>
          </a:bodyPr>
          <a:lstStyle/>
          <a:p>
            <a:pPr algn="l">
              <a:spcAft>
                <a:spcPts val="600"/>
              </a:spcAft>
            </a:pPr>
            <a:r>
              <a:rPr lang="sv-SE" sz="1400" b="1" dirty="0">
                <a:solidFill>
                  <a:srgbClr val="B27B2A"/>
                </a:solidFill>
              </a:rPr>
              <a:t>Modellens inneboende styrkor </a:t>
            </a:r>
            <a:br>
              <a:rPr lang="sv-SE" sz="1400" b="1" dirty="0">
                <a:solidFill>
                  <a:srgbClr val="B27B2A"/>
                </a:solidFill>
              </a:rPr>
            </a:br>
            <a:r>
              <a:rPr lang="sv-SE" sz="1400" b="1" dirty="0">
                <a:solidFill>
                  <a:srgbClr val="B27B2A"/>
                </a:solidFill>
              </a:rPr>
              <a:t>och svagheter</a:t>
            </a:r>
          </a:p>
          <a:p>
            <a:pPr>
              <a:spcAft>
                <a:spcPts val="600"/>
              </a:spcAft>
            </a:pPr>
            <a:r>
              <a:rPr lang="sv-SE" sz="1400" b="1" dirty="0"/>
              <a:t>Styrkor</a:t>
            </a:r>
          </a:p>
          <a:p>
            <a:pPr marL="171450" indent="-171450">
              <a:spcAft>
                <a:spcPts val="600"/>
              </a:spcAft>
              <a:buFont typeface="Arial" panose="020B0604020202020204" pitchFamily="34" charset="0"/>
              <a:buChar char="•"/>
            </a:pPr>
            <a:r>
              <a:rPr lang="sv-SE" sz="1400" dirty="0"/>
              <a:t>En ersättning baserad på DRG-poäng kan främja en ökad effektivitet. Detta genom att utförarna kan fokusera på att minska resursanvändningen och arbeta kostnadseffektivt, vilket också skulle kunna stimulera innovation [2,3,5,6,8]. </a:t>
            </a:r>
          </a:p>
          <a:p>
            <a:pPr marL="171450" indent="-171450">
              <a:spcAft>
                <a:spcPts val="600"/>
              </a:spcAft>
              <a:buFont typeface="Arial" panose="020B0604020202020204" pitchFamily="34" charset="0"/>
              <a:buChar char="•"/>
            </a:pPr>
            <a:r>
              <a:rPr lang="sv-SE" sz="1400" dirty="0"/>
              <a:t>Eftersom ersättningen är kopplad till antalet behandlade patienter, uppmuntras vårdgivarna till hög produktivitet. Upplägget kan därmed i förlängningen bidra till en ökad tillgänglighet till vård [3,6].</a:t>
            </a:r>
          </a:p>
          <a:p>
            <a:pPr marL="171450" indent="-171450">
              <a:spcAft>
                <a:spcPts val="600"/>
              </a:spcAft>
              <a:buFont typeface="Arial" panose="020B0604020202020204" pitchFamily="34" charset="0"/>
              <a:buChar char="•"/>
            </a:pPr>
            <a:r>
              <a:rPr lang="sv-SE" sz="1400" dirty="0"/>
              <a:t>Till skillnad från en retroaktiv ersättningsmodell, där regionen har svårt att förutsäga kostnaderna, underlättar en DRG-baserad ersättning regionernas resursfördelning. Detta eftersom den innebär en förutsägbar kostnad per diagnosrelaterad grupp [5]. </a:t>
            </a:r>
          </a:p>
          <a:p>
            <a:pPr algn="l">
              <a:spcAft>
                <a:spcPts val="600"/>
              </a:spcAft>
            </a:pPr>
            <a:endParaRPr lang="sv-SE" sz="1400" b="1" dirty="0"/>
          </a:p>
          <a:p>
            <a:pPr algn="l">
              <a:spcAft>
                <a:spcPts val="600"/>
              </a:spcAft>
            </a:pPr>
            <a:endParaRPr lang="en-US" sz="1400" b="1" dirty="0"/>
          </a:p>
        </p:txBody>
      </p:sp>
      <p:sp>
        <p:nvSpPr>
          <p:cNvPr id="26" name="Rectangle 25">
            <a:extLst>
              <a:ext uri="{FF2B5EF4-FFF2-40B4-BE49-F238E27FC236}">
                <a16:creationId xmlns:a16="http://schemas.microsoft.com/office/drawing/2014/main" id="{3397E27D-487D-6AD0-67B4-E0CC30167247}"/>
              </a:ext>
              <a:ext uri="{C183D7F6-B498-43B3-948B-1728B52AA6E4}">
                <adec:decorative xmlns:adec="http://schemas.microsoft.com/office/drawing/2017/decorative" val="1"/>
              </a:ext>
            </a:extLst>
          </p:cNvPr>
          <p:cNvSpPr/>
          <p:nvPr/>
        </p:nvSpPr>
        <p:spPr>
          <a:xfrm>
            <a:off x="535288" y="1365288"/>
            <a:ext cx="7090216" cy="4856519"/>
          </a:xfrm>
          <a:prstGeom prst="rect">
            <a:avLst/>
          </a:prstGeom>
          <a:solidFill>
            <a:srgbClr val="EBF6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57" name="TextBox 56">
            <a:extLst>
              <a:ext uri="{FF2B5EF4-FFF2-40B4-BE49-F238E27FC236}">
                <a16:creationId xmlns:a16="http://schemas.microsoft.com/office/drawing/2014/main" id="{3DE3886E-0C6D-3DCD-F171-79E0E3B4193D}"/>
              </a:ext>
            </a:extLst>
          </p:cNvPr>
          <p:cNvSpPr txBox="1"/>
          <p:nvPr/>
        </p:nvSpPr>
        <p:spPr>
          <a:xfrm>
            <a:off x="636889" y="1452875"/>
            <a:ext cx="6887015" cy="4464362"/>
          </a:xfrm>
          <a:prstGeom prst="rect">
            <a:avLst/>
          </a:prstGeom>
        </p:spPr>
        <p:txBody>
          <a:bodyPr vert="horz" wrap="square" lIns="0" tIns="0" rIns="91440" bIns="45720" numCol="1" spcCol="216000" rtlCol="0" anchor="t">
            <a:noAutofit/>
          </a:bodyPr>
          <a:lstStyle/>
          <a:p>
            <a:pPr algn="l">
              <a:spcAft>
                <a:spcPts val="600"/>
              </a:spcAft>
            </a:pPr>
            <a:r>
              <a:rPr lang="sv-SE" sz="1400" b="1" dirty="0">
                <a:solidFill>
                  <a:schemeClr val="accent3"/>
                </a:solidFill>
              </a:rPr>
              <a:t>Information</a:t>
            </a:r>
          </a:p>
          <a:p>
            <a:pPr algn="l">
              <a:spcAft>
                <a:spcPts val="600"/>
              </a:spcAft>
            </a:pPr>
            <a:r>
              <a:rPr lang="sv-SE" sz="1400" b="1" dirty="0"/>
              <a:t>Diagnosrelaterade grupper (DRG) </a:t>
            </a:r>
            <a:r>
              <a:rPr lang="sv-SE" sz="1400" dirty="0"/>
              <a:t>är ett patientklassificeringssystem för att gruppera patienter utifrån medicinskt jämförbara tillstånd och resursförbrukning [2,3,11,12]. I Sverige används huvudsakligen </a:t>
            </a:r>
            <a:r>
              <a:rPr lang="sv-SE" sz="1400" dirty="0" err="1"/>
              <a:t>NordDRG</a:t>
            </a:r>
            <a:r>
              <a:rPr lang="sv-SE" sz="1400" dirty="0"/>
              <a:t>, som förvaltas av Socialstyrelsen [11]. Inom den specialiserade vården används DRG bland annat även som ett mått på produktivitet [2,11]. </a:t>
            </a:r>
          </a:p>
          <a:p>
            <a:pPr algn="l">
              <a:spcAft>
                <a:spcPts val="600"/>
              </a:spcAft>
            </a:pPr>
            <a:r>
              <a:rPr lang="sv-SE" sz="1400" b="1" dirty="0"/>
              <a:t>DRG-grupperna klassificeras utifrån </a:t>
            </a:r>
            <a:r>
              <a:rPr lang="sv-SE" sz="1400" dirty="0"/>
              <a:t>primärdiagnos, eventuella sekundärdiagnoser, genomförda åtgärder och andra relevanta bakgrundsfaktorer, såsom ålder och kön [2,3,11,12]. Primärdiagnosen och större åtgärder, exempelvis kirurgisk behandling, är de huvudsakliga faktorerna som avgör vilken DRG-grupp patienten tillhör [11]. Sekundärdiagnoser och andra faktorer som kan påverka vårdbehovet, används för att ytterligare särskilja olika patientgrupper från varandra. Ansatsen gör det i korthet möjligt att separera relativt okomplicerade från mer komplicerade patientfall. </a:t>
            </a:r>
          </a:p>
          <a:p>
            <a:pPr>
              <a:spcAft>
                <a:spcPts val="600"/>
              </a:spcAft>
            </a:pPr>
            <a:endParaRPr lang="sv-SE" sz="1400" dirty="0"/>
          </a:p>
          <a:p>
            <a:pPr algn="l">
              <a:spcAft>
                <a:spcPts val="600"/>
              </a:spcAft>
            </a:pPr>
            <a:endParaRPr lang="sv-SE" sz="1400" dirty="0"/>
          </a:p>
        </p:txBody>
      </p:sp>
      <p:sp>
        <p:nvSpPr>
          <p:cNvPr id="14" name="TextBox 13">
            <a:extLst>
              <a:ext uri="{FF2B5EF4-FFF2-40B4-BE49-F238E27FC236}">
                <a16:creationId xmlns:a16="http://schemas.microsoft.com/office/drawing/2014/main" id="{5C83218A-5ACC-B754-9A69-1D7C0F39C750}"/>
              </a:ext>
            </a:extLst>
          </p:cNvPr>
          <p:cNvSpPr txBox="1"/>
          <p:nvPr/>
        </p:nvSpPr>
        <p:spPr>
          <a:xfrm>
            <a:off x="9493250" y="553968"/>
            <a:ext cx="2260600" cy="143993"/>
          </a:xfrm>
          <a:prstGeom prst="rect">
            <a:avLst/>
          </a:prstGeom>
        </p:spPr>
        <p:txBody>
          <a:bodyPr vert="horz" wrap="square" lIns="0" tIns="45720" rIns="91440" bIns="45720" rtlCol="0" anchor="t">
            <a:noAutofit/>
          </a:bodyPr>
          <a:lstStyle/>
          <a:p>
            <a:pPr algn="ctr"/>
            <a:r>
              <a:rPr lang="sv-SE" sz="1400" i="1" dirty="0"/>
              <a:t>DRG-ersättning</a:t>
            </a:r>
          </a:p>
        </p:txBody>
      </p:sp>
      <p:sp>
        <p:nvSpPr>
          <p:cNvPr id="22" name="TextBox 21">
            <a:extLst>
              <a:ext uri="{FF2B5EF4-FFF2-40B4-BE49-F238E27FC236}">
                <a16:creationId xmlns:a16="http://schemas.microsoft.com/office/drawing/2014/main" id="{42E1D995-377C-0DD3-49EA-D1B6D4112475}"/>
              </a:ext>
            </a:extLst>
          </p:cNvPr>
          <p:cNvSpPr txBox="1"/>
          <p:nvPr/>
        </p:nvSpPr>
        <p:spPr>
          <a:xfrm>
            <a:off x="636889" y="6263243"/>
            <a:ext cx="9536269" cy="365124"/>
          </a:xfrm>
          <a:prstGeom prst="rect">
            <a:avLst/>
          </a:prstGeom>
        </p:spPr>
        <p:txBody>
          <a:bodyPr vert="horz" wrap="square" lIns="0" tIns="45720" rIns="91440" bIns="45720" rtlCol="0" anchor="t">
            <a:noAutofit/>
          </a:bodyPr>
          <a:lstStyle/>
          <a:p>
            <a:pPr algn="l"/>
            <a:r>
              <a:rPr lang="sv-SE" sz="800"/>
              <a:t>*</a:t>
            </a:r>
            <a:r>
              <a:rPr lang="sv-SE" sz="800" err="1"/>
              <a:t>Ytterfallsersättning</a:t>
            </a:r>
            <a:r>
              <a:rPr lang="sv-SE" sz="800"/>
              <a:t> innebär att extremt dyra vårdtillfällen ersätts med den faktiska kostnaden för att undvika att dessa </a:t>
            </a:r>
            <a:r>
              <a:rPr lang="sv-SE" sz="800" err="1"/>
              <a:t>ytterfall</a:t>
            </a:r>
            <a:r>
              <a:rPr lang="sv-SE" sz="800"/>
              <a:t> snedvrider en utförares vårdkostnader. </a:t>
            </a:r>
          </a:p>
          <a:p>
            <a:pPr algn="l"/>
            <a:endParaRPr lang="sv-SE" sz="800"/>
          </a:p>
          <a:p>
            <a:pPr algn="l"/>
            <a:endParaRPr lang="en-US" sz="800"/>
          </a:p>
        </p:txBody>
      </p:sp>
      <p:sp>
        <p:nvSpPr>
          <p:cNvPr id="27" name="TextBox 26">
            <a:extLst>
              <a:ext uri="{FF2B5EF4-FFF2-40B4-BE49-F238E27FC236}">
                <a16:creationId xmlns:a16="http://schemas.microsoft.com/office/drawing/2014/main" id="{91132F24-6939-5C2A-AC89-217CA5FA6784}"/>
              </a:ext>
            </a:extLst>
          </p:cNvPr>
          <p:cNvSpPr txBox="1"/>
          <p:nvPr/>
        </p:nvSpPr>
        <p:spPr>
          <a:xfrm>
            <a:off x="6640987" y="1452875"/>
            <a:ext cx="882917" cy="211320"/>
          </a:xfrm>
          <a:prstGeom prst="rect">
            <a:avLst/>
          </a:prstGeom>
        </p:spPr>
        <p:txBody>
          <a:bodyPr vert="horz" wrap="square" lIns="0" tIns="46800" rIns="0" bIns="0" rtlCol="0" anchor="b">
            <a:noAutofit/>
          </a:bodyPr>
          <a:lstStyle/>
          <a:p>
            <a:pPr algn="r"/>
            <a:r>
              <a:rPr lang="sv-SE" sz="1400" b="1" dirty="0">
                <a:solidFill>
                  <a:schemeClr val="accent3"/>
                </a:solidFill>
              </a:rPr>
              <a:t>1/4</a:t>
            </a:r>
          </a:p>
        </p:txBody>
      </p:sp>
      <p:sp>
        <p:nvSpPr>
          <p:cNvPr id="31" name="TextBox 30">
            <a:extLst>
              <a:ext uri="{FF2B5EF4-FFF2-40B4-BE49-F238E27FC236}">
                <a16:creationId xmlns:a16="http://schemas.microsoft.com/office/drawing/2014/main" id="{387E6723-2EE6-418F-BE78-7113C4E6AAFB}"/>
              </a:ext>
            </a:extLst>
          </p:cNvPr>
          <p:cNvSpPr txBox="1"/>
          <p:nvPr/>
        </p:nvSpPr>
        <p:spPr>
          <a:xfrm>
            <a:off x="11113652" y="1452875"/>
            <a:ext cx="882917" cy="211320"/>
          </a:xfrm>
          <a:prstGeom prst="rect">
            <a:avLst/>
          </a:prstGeom>
        </p:spPr>
        <p:txBody>
          <a:bodyPr vert="horz" wrap="square" lIns="0" tIns="46800" rIns="0" bIns="0" rtlCol="0" anchor="b">
            <a:noAutofit/>
          </a:bodyPr>
          <a:lstStyle/>
          <a:p>
            <a:pPr algn="r"/>
            <a:r>
              <a:rPr lang="sv-SE" sz="1400" b="1" dirty="0">
                <a:solidFill>
                  <a:srgbClr val="B27B2A"/>
                </a:solidFill>
              </a:rPr>
              <a:t>1/3</a:t>
            </a:r>
          </a:p>
        </p:txBody>
      </p:sp>
      <p:grpSp>
        <p:nvGrpSpPr>
          <p:cNvPr id="4" name="Group 3" descr="Bild som visar att detta är ersättningsmodell 2 av 7. ">
            <a:extLst>
              <a:ext uri="{FF2B5EF4-FFF2-40B4-BE49-F238E27FC236}">
                <a16:creationId xmlns:a16="http://schemas.microsoft.com/office/drawing/2014/main" id="{FC65172B-87B9-52B9-31B8-5318AD2370BC}"/>
              </a:ext>
            </a:extLst>
          </p:cNvPr>
          <p:cNvGrpSpPr/>
          <p:nvPr/>
        </p:nvGrpSpPr>
        <p:grpSpPr>
          <a:xfrm>
            <a:off x="9404350" y="396000"/>
            <a:ext cx="2438400" cy="144000"/>
            <a:chOff x="9404350" y="396000"/>
            <a:chExt cx="2438400" cy="144000"/>
          </a:xfrm>
        </p:grpSpPr>
        <p:cxnSp>
          <p:nvCxnSpPr>
            <p:cNvPr id="5" name="Straight Connector 4">
              <a:extLst>
                <a:ext uri="{FF2B5EF4-FFF2-40B4-BE49-F238E27FC236}">
                  <a16:creationId xmlns:a16="http://schemas.microsoft.com/office/drawing/2014/main" id="{0262E2C1-36EA-989A-3E1C-58727B91403A}"/>
                </a:ext>
              </a:extLst>
            </p:cNvPr>
            <p:cNvCxnSpPr>
              <a:cxnSpLocks/>
            </p:cNvCxnSpPr>
            <p:nvPr/>
          </p:nvCxnSpPr>
          <p:spPr>
            <a:xfrm flipH="1">
              <a:off x="9404350" y="468000"/>
              <a:ext cx="24384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E9FEF802-AAB2-AEF9-F8AB-22784942780C}"/>
                </a:ext>
              </a:extLst>
            </p:cNvPr>
            <p:cNvSpPr/>
            <p:nvPr/>
          </p:nvSpPr>
          <p:spPr>
            <a:xfrm>
              <a:off x="952920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Oval 6">
              <a:extLst>
                <a:ext uri="{FF2B5EF4-FFF2-40B4-BE49-F238E27FC236}">
                  <a16:creationId xmlns:a16="http://schemas.microsoft.com/office/drawing/2014/main" id="{3BEDF6F5-A906-05BC-03FB-3C8278F72FEA}"/>
                </a:ext>
              </a:extLst>
            </p:cNvPr>
            <p:cNvSpPr/>
            <p:nvPr/>
          </p:nvSpPr>
          <p:spPr>
            <a:xfrm>
              <a:off x="1021222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Oval 7">
              <a:extLst>
                <a:ext uri="{FF2B5EF4-FFF2-40B4-BE49-F238E27FC236}">
                  <a16:creationId xmlns:a16="http://schemas.microsoft.com/office/drawing/2014/main" id="{FF7338CE-A812-DEF6-DAC0-80A87BF3CBAC}"/>
                </a:ext>
              </a:extLst>
            </p:cNvPr>
            <p:cNvSpPr/>
            <p:nvPr/>
          </p:nvSpPr>
          <p:spPr>
            <a:xfrm>
              <a:off x="9870710" y="396000"/>
              <a:ext cx="144000" cy="144000"/>
            </a:xfrm>
            <a:prstGeom prst="ellipse">
              <a:avLst/>
            </a:prstGeom>
            <a:solidFill>
              <a:srgbClr val="017CC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Oval 9">
              <a:extLst>
                <a:ext uri="{FF2B5EF4-FFF2-40B4-BE49-F238E27FC236}">
                  <a16:creationId xmlns:a16="http://schemas.microsoft.com/office/drawing/2014/main" id="{EA33A94F-B20E-BEC6-2AF4-B09642109C73}"/>
                </a:ext>
              </a:extLst>
            </p:cNvPr>
            <p:cNvSpPr/>
            <p:nvPr/>
          </p:nvSpPr>
          <p:spPr>
            <a:xfrm>
              <a:off x="1055373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Oval 10">
              <a:extLst>
                <a:ext uri="{FF2B5EF4-FFF2-40B4-BE49-F238E27FC236}">
                  <a16:creationId xmlns:a16="http://schemas.microsoft.com/office/drawing/2014/main" id="{D241D67B-565A-E16B-FCCC-DDF4B88F5095}"/>
                </a:ext>
              </a:extLst>
            </p:cNvPr>
            <p:cNvSpPr/>
            <p:nvPr/>
          </p:nvSpPr>
          <p:spPr>
            <a:xfrm>
              <a:off x="1089524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Oval 11">
              <a:extLst>
                <a:ext uri="{FF2B5EF4-FFF2-40B4-BE49-F238E27FC236}">
                  <a16:creationId xmlns:a16="http://schemas.microsoft.com/office/drawing/2014/main" id="{AF960E08-3CD3-AE7F-C512-9AF0F7FD5106}"/>
                </a:ext>
              </a:extLst>
            </p:cNvPr>
            <p:cNvSpPr/>
            <p:nvPr/>
          </p:nvSpPr>
          <p:spPr>
            <a:xfrm>
              <a:off x="1123675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Oval 12">
              <a:extLst>
                <a:ext uri="{FF2B5EF4-FFF2-40B4-BE49-F238E27FC236}">
                  <a16:creationId xmlns:a16="http://schemas.microsoft.com/office/drawing/2014/main" id="{7EB3BB0D-65C3-29DC-5EE4-E98BA49D9DEF}"/>
                </a:ext>
              </a:extLst>
            </p:cNvPr>
            <p:cNvSpPr/>
            <p:nvPr/>
          </p:nvSpPr>
          <p:spPr>
            <a:xfrm>
              <a:off x="11578261"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7" name="Bildobjekt 5" descr="Socialstyrelsen">
            <a:extLst>
              <a:ext uri="{FF2B5EF4-FFF2-40B4-BE49-F238E27FC236}">
                <a16:creationId xmlns:a16="http://schemas.microsoft.com/office/drawing/2014/main" id="{97E611D2-8D30-471D-53A8-19106AFF2480}"/>
              </a:ext>
            </a:extLst>
          </p:cNvPr>
          <p:cNvPicPr>
            <a:picLocks noChangeAspect="1"/>
          </p:cNvPicPr>
          <p:nvPr/>
        </p:nvPicPr>
        <p:blipFill>
          <a:blip r:embed="rId3">
            <a:lum/>
          </a:blip>
          <a:stretch>
            <a:fillRect/>
          </a:stretch>
        </p:blipFill>
        <p:spPr>
          <a:xfrm>
            <a:off x="10128113" y="6333464"/>
            <a:ext cx="1440000" cy="295715"/>
          </a:xfrm>
          <a:prstGeom prst="rect">
            <a:avLst/>
          </a:prstGeom>
          <a:solidFill>
            <a:srgbClr val="002B45">
              <a:alpha val="0"/>
            </a:srgbClr>
          </a:solidFill>
        </p:spPr>
      </p:pic>
    </p:spTree>
    <p:extLst>
      <p:ext uri="{BB962C8B-B14F-4D97-AF65-F5344CB8AC3E}">
        <p14:creationId xmlns:p14="http://schemas.microsoft.com/office/powerpoint/2010/main" val="3304786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F6F9"/>
        </a:solidFill>
        <a:effectLst/>
      </p:bgPr>
    </p:bg>
    <p:spTree>
      <p:nvGrpSpPr>
        <p:cNvPr id="1" name="">
          <a:extLst>
            <a:ext uri="{FF2B5EF4-FFF2-40B4-BE49-F238E27FC236}">
              <a16:creationId xmlns:a16="http://schemas.microsoft.com/office/drawing/2014/main" id="{EAAC34A9-5ABD-F177-4D6A-D29FB9E526FD}"/>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B08FD916-DDBB-91B6-D556-7926F633D517}"/>
              </a:ext>
            </a:extLst>
          </p:cNvPr>
          <p:cNvSpPr/>
          <p:nvPr/>
        </p:nvSpPr>
        <p:spPr>
          <a:xfrm>
            <a:off x="499534" y="1338458"/>
            <a:ext cx="11633199" cy="50163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6D0221F3-471E-9D32-3246-784C70F3BAE0}"/>
              </a:ext>
            </a:extLst>
          </p:cNvPr>
          <p:cNvSpPr>
            <a:spLocks noGrp="1"/>
          </p:cNvSpPr>
          <p:nvPr>
            <p:ph type="title"/>
          </p:nvPr>
        </p:nvSpPr>
        <p:spPr>
          <a:xfrm>
            <a:off x="636889" y="540000"/>
            <a:ext cx="10918222" cy="733688"/>
          </a:xfrm>
        </p:spPr>
        <p:txBody>
          <a:bodyPr/>
          <a:lstStyle/>
          <a:p>
            <a:r>
              <a:rPr lang="sv-SE" dirty="0"/>
              <a:t>DRG-ersättning</a:t>
            </a:r>
          </a:p>
        </p:txBody>
      </p:sp>
      <p:sp>
        <p:nvSpPr>
          <p:cNvPr id="3" name="Slide Number Placeholder 2">
            <a:extLst>
              <a:ext uri="{FF2B5EF4-FFF2-40B4-BE49-F238E27FC236}">
                <a16:creationId xmlns:a16="http://schemas.microsoft.com/office/drawing/2014/main" id="{066F06E5-5348-2A3D-6780-C6897A9FC9B5}"/>
              </a:ext>
            </a:extLst>
          </p:cNvPr>
          <p:cNvSpPr>
            <a:spLocks noGrp="1"/>
          </p:cNvSpPr>
          <p:nvPr>
            <p:ph type="sldNum" sz="quarter" idx="11"/>
          </p:nvPr>
        </p:nvSpPr>
        <p:spPr/>
        <p:txBody>
          <a:bodyPr/>
          <a:lstStyle/>
          <a:p>
            <a:fld id="{4EF126C7-24CB-41BE-8327-5CF4F4F9B55B}" type="slidenum">
              <a:rPr lang="sv-SE" smtClean="0"/>
              <a:pPr/>
              <a:t>14</a:t>
            </a:fld>
            <a:endParaRPr lang="sv-SE"/>
          </a:p>
        </p:txBody>
      </p:sp>
      <p:sp>
        <p:nvSpPr>
          <p:cNvPr id="28" name="Rectangle 27">
            <a:extLst>
              <a:ext uri="{FF2B5EF4-FFF2-40B4-BE49-F238E27FC236}">
                <a16:creationId xmlns:a16="http://schemas.microsoft.com/office/drawing/2014/main" id="{C4ABFCFE-404B-407B-038F-F6E4E121FAF8}"/>
              </a:ext>
              <a:ext uri="{C183D7F6-B498-43B3-948B-1728B52AA6E4}">
                <adec:decorative xmlns:adec="http://schemas.microsoft.com/office/drawing/2017/decorative" val="1"/>
              </a:ext>
            </a:extLst>
          </p:cNvPr>
          <p:cNvSpPr/>
          <p:nvPr/>
        </p:nvSpPr>
        <p:spPr>
          <a:xfrm>
            <a:off x="7727105" y="1365288"/>
            <a:ext cx="4335356" cy="4862580"/>
          </a:xfrm>
          <a:prstGeom prst="rect">
            <a:avLst/>
          </a:prstGeom>
          <a:solidFill>
            <a:srgbClr val="FCF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5B532A6-B10F-AD53-D5A6-E62B81BBC1AD}"/>
              </a:ext>
            </a:extLst>
          </p:cNvPr>
          <p:cNvSpPr txBox="1"/>
          <p:nvPr/>
        </p:nvSpPr>
        <p:spPr>
          <a:xfrm>
            <a:off x="7828704" y="1452875"/>
            <a:ext cx="4304875" cy="4464362"/>
          </a:xfrm>
          <a:prstGeom prst="rect">
            <a:avLst/>
          </a:prstGeom>
        </p:spPr>
        <p:txBody>
          <a:bodyPr vert="horz" wrap="square" lIns="0" tIns="0" rIns="91440" bIns="45720" rtlCol="0" anchor="t">
            <a:noAutofit/>
          </a:bodyPr>
          <a:lstStyle/>
          <a:p>
            <a:pPr algn="l">
              <a:spcAft>
                <a:spcPts val="600"/>
              </a:spcAft>
            </a:pPr>
            <a:r>
              <a:rPr lang="sv-SE" sz="1400" b="1" dirty="0">
                <a:solidFill>
                  <a:srgbClr val="B27B2A"/>
                </a:solidFill>
              </a:rPr>
              <a:t>Modellens inneboende styrkor </a:t>
            </a:r>
            <a:br>
              <a:rPr lang="sv-SE" sz="1400" b="1" dirty="0">
                <a:solidFill>
                  <a:srgbClr val="B27B2A"/>
                </a:solidFill>
              </a:rPr>
            </a:br>
            <a:r>
              <a:rPr lang="sv-SE" sz="1400" b="1" dirty="0">
                <a:solidFill>
                  <a:srgbClr val="B27B2A"/>
                </a:solidFill>
              </a:rPr>
              <a:t>och svagheter</a:t>
            </a:r>
          </a:p>
          <a:p>
            <a:pPr algn="l">
              <a:spcAft>
                <a:spcPts val="600"/>
              </a:spcAft>
            </a:pPr>
            <a:r>
              <a:rPr lang="sv-SE" sz="1400" b="1" dirty="0"/>
              <a:t>Svagheter</a:t>
            </a:r>
          </a:p>
          <a:p>
            <a:pPr marL="171450" indent="-171450">
              <a:spcAft>
                <a:spcPts val="600"/>
              </a:spcAft>
              <a:buFont typeface="Arial" panose="020B0604020202020204" pitchFamily="34" charset="0"/>
              <a:buChar char="•"/>
            </a:pPr>
            <a:r>
              <a:rPr lang="sv-SE" sz="1400" dirty="0"/>
              <a:t>Drivkrafterna för kostnadsminimering kan potentiellt öka risken för att vårdkvaliteten försämras [2,3,5].</a:t>
            </a:r>
          </a:p>
          <a:p>
            <a:pPr marL="171450" indent="-171450">
              <a:spcAft>
                <a:spcPts val="600"/>
              </a:spcAft>
              <a:buFont typeface="Arial" panose="020B0604020202020204" pitchFamily="34" charset="0"/>
              <a:buChar char="•"/>
            </a:pPr>
            <a:r>
              <a:rPr lang="sv-SE" sz="1400" dirty="0"/>
              <a:t>Eftersom en ökad vårdproduktion ger högre ersättning, upp till en viss taknivå, finns en risk för att modellen bidrar till drivkrafter för att onödiga medicinska åtgärder utförs [2].</a:t>
            </a:r>
          </a:p>
          <a:p>
            <a:pPr marL="171450" indent="-171450">
              <a:spcAft>
                <a:spcPts val="600"/>
              </a:spcAft>
              <a:buFont typeface="Arial" panose="020B0604020202020204" pitchFamily="34" charset="0"/>
              <a:buChar char="•"/>
            </a:pPr>
            <a:r>
              <a:rPr lang="sv-SE" sz="1400" dirty="0"/>
              <a:t>Modellen kan leda till att vårdgivare blir mer benägna att undvika mer komplicerade eller kostsamma patienter för att optimera ersättningen [3].</a:t>
            </a:r>
          </a:p>
          <a:p>
            <a:pPr marL="171450" indent="-171450">
              <a:spcAft>
                <a:spcPts val="600"/>
              </a:spcAft>
              <a:buFont typeface="Arial" panose="020B0604020202020204" pitchFamily="34" charset="0"/>
              <a:buChar char="•"/>
            </a:pPr>
            <a:r>
              <a:rPr lang="sv-SE" sz="1400" dirty="0"/>
              <a:t>DRG-systemet kräver noggrann registrering och klassificering av varje patient, vilket innebär en hög administrativ börda [2,3,5].</a:t>
            </a:r>
          </a:p>
          <a:p>
            <a:pPr algn="l">
              <a:spcAft>
                <a:spcPts val="600"/>
              </a:spcAft>
            </a:pPr>
            <a:endParaRPr lang="sv-SE" sz="1400" b="1" dirty="0"/>
          </a:p>
          <a:p>
            <a:pPr algn="l">
              <a:spcAft>
                <a:spcPts val="600"/>
              </a:spcAft>
            </a:pPr>
            <a:endParaRPr lang="en-US" sz="1400" b="1" dirty="0"/>
          </a:p>
        </p:txBody>
      </p:sp>
      <p:sp>
        <p:nvSpPr>
          <p:cNvPr id="26" name="Rectangle 25">
            <a:extLst>
              <a:ext uri="{FF2B5EF4-FFF2-40B4-BE49-F238E27FC236}">
                <a16:creationId xmlns:a16="http://schemas.microsoft.com/office/drawing/2014/main" id="{4E0564C4-9034-B3F6-FF92-7453FCE98134}"/>
              </a:ext>
              <a:ext uri="{C183D7F6-B498-43B3-948B-1728B52AA6E4}">
                <adec:decorative xmlns:adec="http://schemas.microsoft.com/office/drawing/2017/decorative" val="1"/>
              </a:ext>
            </a:extLst>
          </p:cNvPr>
          <p:cNvSpPr/>
          <p:nvPr/>
        </p:nvSpPr>
        <p:spPr>
          <a:xfrm>
            <a:off x="535288" y="1365288"/>
            <a:ext cx="7090216" cy="4856519"/>
          </a:xfrm>
          <a:prstGeom prst="rect">
            <a:avLst/>
          </a:prstGeom>
          <a:solidFill>
            <a:srgbClr val="EBF6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57" name="TextBox 56">
            <a:extLst>
              <a:ext uri="{FF2B5EF4-FFF2-40B4-BE49-F238E27FC236}">
                <a16:creationId xmlns:a16="http://schemas.microsoft.com/office/drawing/2014/main" id="{3E20DA92-ECDA-3696-DEBE-DFB1556772F6}"/>
              </a:ext>
            </a:extLst>
          </p:cNvPr>
          <p:cNvSpPr txBox="1"/>
          <p:nvPr/>
        </p:nvSpPr>
        <p:spPr>
          <a:xfrm>
            <a:off x="636889" y="1452875"/>
            <a:ext cx="6887015" cy="4464362"/>
          </a:xfrm>
          <a:prstGeom prst="rect">
            <a:avLst/>
          </a:prstGeom>
        </p:spPr>
        <p:txBody>
          <a:bodyPr vert="horz" wrap="square" lIns="0" tIns="0" rIns="91440" bIns="45720" numCol="1" spcCol="216000" rtlCol="0" anchor="t">
            <a:noAutofit/>
          </a:bodyPr>
          <a:lstStyle/>
          <a:p>
            <a:pPr algn="l">
              <a:spcAft>
                <a:spcPts val="600"/>
              </a:spcAft>
            </a:pPr>
            <a:r>
              <a:rPr lang="sv-SE" sz="1400" b="1" dirty="0">
                <a:solidFill>
                  <a:schemeClr val="accent3"/>
                </a:solidFill>
              </a:rPr>
              <a:t>Information</a:t>
            </a:r>
          </a:p>
          <a:p>
            <a:pPr algn="l">
              <a:spcAft>
                <a:spcPts val="600"/>
              </a:spcAft>
            </a:pPr>
            <a:r>
              <a:rPr lang="sv-SE" sz="1400" b="1" dirty="0"/>
              <a:t>Det DRG-baserade ersättningssystemet är en form av ersättning per produktgrupp, </a:t>
            </a:r>
            <a:r>
              <a:rPr lang="sv-SE" sz="1400" dirty="0"/>
              <a:t>där vårdgivaren ersätts med en på förhand fastställd ersättning som baseras på så kallade DRG-poäng [2,3,11,12]. DRG-poäng är en vikt som tilldelas varje DRG-grupp baserat på hur resurskrävande denna är i genomsnitt [11]. Mindre resurskrävande grupper viktas med lägre poäng, medan mer omfattande och kostsamma behandlingar får en högre vikt. Resursåtgången per DRG beräknas nationellt med hjälp av Kostnad Per Patient (KPP). Den används för att fastställa den genomsnittliga kostnaden samt den relativa vikten för de olika grupperna [11,12]. Den genomsnittliga kostnaden är tänkt att i slutändan säkerställa en tillräcklig ersättning till utföraren, även om den faktiska kostnaden kan variera. I vissa fall överstiger eller understiger kostnaden denna nivå. För att hantera kostnadsvariationer exkluderas </a:t>
            </a:r>
            <a:r>
              <a:rPr lang="sv-SE" sz="1400" dirty="0" err="1"/>
              <a:t>ytterfall</a:t>
            </a:r>
            <a:r>
              <a:rPr lang="sv-SE" sz="1400" dirty="0"/>
              <a:t>, det vill säga vårdtillfällen som är betydligt dyrare än genomsnittet för respektive DRG-poäng. Dessa fall utgör cirka 5 procent av alla vårdtillfällen, och kompenseras istället genom en särskild </a:t>
            </a:r>
            <a:r>
              <a:rPr lang="sv-SE" sz="1400" dirty="0" err="1"/>
              <a:t>ytterfallsersättning</a:t>
            </a:r>
            <a:r>
              <a:rPr lang="sv-SE" sz="1400" dirty="0"/>
              <a:t>* [3,11]. </a:t>
            </a:r>
            <a:endParaRPr lang="sv-SE" sz="1400" b="1" dirty="0"/>
          </a:p>
          <a:p>
            <a:pPr>
              <a:spcAft>
                <a:spcPts val="600"/>
              </a:spcAft>
            </a:pPr>
            <a:endParaRPr lang="sv-SE" sz="1400" dirty="0"/>
          </a:p>
          <a:p>
            <a:pPr algn="l">
              <a:spcAft>
                <a:spcPts val="600"/>
              </a:spcAft>
            </a:pPr>
            <a:endParaRPr lang="sv-SE" sz="1400" dirty="0"/>
          </a:p>
        </p:txBody>
      </p:sp>
      <p:sp>
        <p:nvSpPr>
          <p:cNvPr id="14" name="TextBox 13">
            <a:extLst>
              <a:ext uri="{FF2B5EF4-FFF2-40B4-BE49-F238E27FC236}">
                <a16:creationId xmlns:a16="http://schemas.microsoft.com/office/drawing/2014/main" id="{4ECF34F3-4D11-84A7-5089-443AC98F7216}"/>
              </a:ext>
            </a:extLst>
          </p:cNvPr>
          <p:cNvSpPr txBox="1"/>
          <p:nvPr/>
        </p:nvSpPr>
        <p:spPr>
          <a:xfrm>
            <a:off x="9493250" y="553968"/>
            <a:ext cx="2260600" cy="143993"/>
          </a:xfrm>
          <a:prstGeom prst="rect">
            <a:avLst/>
          </a:prstGeom>
        </p:spPr>
        <p:txBody>
          <a:bodyPr vert="horz" wrap="square" lIns="0" tIns="45720" rIns="91440" bIns="45720" rtlCol="0" anchor="t">
            <a:noAutofit/>
          </a:bodyPr>
          <a:lstStyle/>
          <a:p>
            <a:pPr algn="ctr"/>
            <a:r>
              <a:rPr lang="sv-SE" sz="1400" i="1" dirty="0"/>
              <a:t>DRG-ersättning</a:t>
            </a:r>
          </a:p>
        </p:txBody>
      </p:sp>
      <p:sp>
        <p:nvSpPr>
          <p:cNvPr id="22" name="TextBox 21">
            <a:extLst>
              <a:ext uri="{FF2B5EF4-FFF2-40B4-BE49-F238E27FC236}">
                <a16:creationId xmlns:a16="http://schemas.microsoft.com/office/drawing/2014/main" id="{65ED0466-890B-CDC8-62E5-A89D7B642951}"/>
              </a:ext>
            </a:extLst>
          </p:cNvPr>
          <p:cNvSpPr txBox="1"/>
          <p:nvPr/>
        </p:nvSpPr>
        <p:spPr>
          <a:xfrm>
            <a:off x="636889" y="6263243"/>
            <a:ext cx="9536269" cy="365124"/>
          </a:xfrm>
          <a:prstGeom prst="rect">
            <a:avLst/>
          </a:prstGeom>
        </p:spPr>
        <p:txBody>
          <a:bodyPr vert="horz" wrap="square" lIns="0" tIns="45720" rIns="91440" bIns="45720" rtlCol="0" anchor="t">
            <a:noAutofit/>
          </a:bodyPr>
          <a:lstStyle/>
          <a:p>
            <a:pPr algn="l"/>
            <a:r>
              <a:rPr lang="sv-SE" sz="800"/>
              <a:t>*</a:t>
            </a:r>
            <a:r>
              <a:rPr lang="sv-SE" sz="800" err="1"/>
              <a:t>Ytterfallsersättning</a:t>
            </a:r>
            <a:r>
              <a:rPr lang="sv-SE" sz="800"/>
              <a:t> innebär att extremt dyra vårdtillfällen ersätts med den faktiska kostnaden för att undvika att dessa </a:t>
            </a:r>
            <a:r>
              <a:rPr lang="sv-SE" sz="800" err="1"/>
              <a:t>ytterfall</a:t>
            </a:r>
            <a:r>
              <a:rPr lang="sv-SE" sz="800"/>
              <a:t> snedvrider en utförares vårdkostnader. </a:t>
            </a:r>
          </a:p>
          <a:p>
            <a:pPr algn="l"/>
            <a:endParaRPr lang="sv-SE" sz="800"/>
          </a:p>
          <a:p>
            <a:pPr algn="l"/>
            <a:endParaRPr lang="en-US" sz="800"/>
          </a:p>
        </p:txBody>
      </p:sp>
      <p:sp>
        <p:nvSpPr>
          <p:cNvPr id="27" name="TextBox 26">
            <a:extLst>
              <a:ext uri="{FF2B5EF4-FFF2-40B4-BE49-F238E27FC236}">
                <a16:creationId xmlns:a16="http://schemas.microsoft.com/office/drawing/2014/main" id="{3F029D75-20BE-07F3-18E5-2B548D785526}"/>
              </a:ext>
            </a:extLst>
          </p:cNvPr>
          <p:cNvSpPr txBox="1"/>
          <p:nvPr/>
        </p:nvSpPr>
        <p:spPr>
          <a:xfrm>
            <a:off x="6640987" y="1452875"/>
            <a:ext cx="882917" cy="211320"/>
          </a:xfrm>
          <a:prstGeom prst="rect">
            <a:avLst/>
          </a:prstGeom>
        </p:spPr>
        <p:txBody>
          <a:bodyPr vert="horz" wrap="square" lIns="0" tIns="46800" rIns="0" bIns="0" rtlCol="0" anchor="b">
            <a:noAutofit/>
          </a:bodyPr>
          <a:lstStyle/>
          <a:p>
            <a:pPr algn="r"/>
            <a:r>
              <a:rPr lang="sv-SE" sz="1400" b="1" dirty="0">
                <a:solidFill>
                  <a:schemeClr val="accent3"/>
                </a:solidFill>
              </a:rPr>
              <a:t>2/4</a:t>
            </a:r>
          </a:p>
        </p:txBody>
      </p:sp>
      <p:grpSp>
        <p:nvGrpSpPr>
          <p:cNvPr id="4" name="Group 3" descr="Bild som visar att detta är ersättningsmodell 2 av 7. ">
            <a:extLst>
              <a:ext uri="{FF2B5EF4-FFF2-40B4-BE49-F238E27FC236}">
                <a16:creationId xmlns:a16="http://schemas.microsoft.com/office/drawing/2014/main" id="{91BDAFC8-C39E-5C46-CC7B-21C02D73D76E}"/>
              </a:ext>
            </a:extLst>
          </p:cNvPr>
          <p:cNvGrpSpPr/>
          <p:nvPr/>
        </p:nvGrpSpPr>
        <p:grpSpPr>
          <a:xfrm>
            <a:off x="9404350" y="396000"/>
            <a:ext cx="2438400" cy="144000"/>
            <a:chOff x="9404350" y="396000"/>
            <a:chExt cx="2438400" cy="144000"/>
          </a:xfrm>
        </p:grpSpPr>
        <p:cxnSp>
          <p:nvCxnSpPr>
            <p:cNvPr id="5" name="Straight Connector 4">
              <a:extLst>
                <a:ext uri="{FF2B5EF4-FFF2-40B4-BE49-F238E27FC236}">
                  <a16:creationId xmlns:a16="http://schemas.microsoft.com/office/drawing/2014/main" id="{11BB3DBE-B91E-EF8E-21F1-5D8BE6DB5A67}"/>
                </a:ext>
              </a:extLst>
            </p:cNvPr>
            <p:cNvCxnSpPr>
              <a:cxnSpLocks/>
            </p:cNvCxnSpPr>
            <p:nvPr/>
          </p:nvCxnSpPr>
          <p:spPr>
            <a:xfrm flipH="1">
              <a:off x="9404350" y="468000"/>
              <a:ext cx="24384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0C56B7A-427B-B310-64DF-570D225A511D}"/>
                </a:ext>
              </a:extLst>
            </p:cNvPr>
            <p:cNvSpPr/>
            <p:nvPr/>
          </p:nvSpPr>
          <p:spPr>
            <a:xfrm>
              <a:off x="952920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Oval 6">
              <a:extLst>
                <a:ext uri="{FF2B5EF4-FFF2-40B4-BE49-F238E27FC236}">
                  <a16:creationId xmlns:a16="http://schemas.microsoft.com/office/drawing/2014/main" id="{E86170F1-6162-EE30-7BD8-006A6303B3AD}"/>
                </a:ext>
              </a:extLst>
            </p:cNvPr>
            <p:cNvSpPr/>
            <p:nvPr/>
          </p:nvSpPr>
          <p:spPr>
            <a:xfrm>
              <a:off x="1021222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Oval 7">
              <a:extLst>
                <a:ext uri="{FF2B5EF4-FFF2-40B4-BE49-F238E27FC236}">
                  <a16:creationId xmlns:a16="http://schemas.microsoft.com/office/drawing/2014/main" id="{F9E107F9-C865-3FCC-6B08-35296534B405}"/>
                </a:ext>
              </a:extLst>
            </p:cNvPr>
            <p:cNvSpPr/>
            <p:nvPr/>
          </p:nvSpPr>
          <p:spPr>
            <a:xfrm>
              <a:off x="9870710" y="396000"/>
              <a:ext cx="144000" cy="144000"/>
            </a:xfrm>
            <a:prstGeom prst="ellipse">
              <a:avLst/>
            </a:prstGeom>
            <a:solidFill>
              <a:srgbClr val="017CC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Oval 9">
              <a:extLst>
                <a:ext uri="{FF2B5EF4-FFF2-40B4-BE49-F238E27FC236}">
                  <a16:creationId xmlns:a16="http://schemas.microsoft.com/office/drawing/2014/main" id="{2C39B638-D47F-08B9-427F-D9B0BED01182}"/>
                </a:ext>
              </a:extLst>
            </p:cNvPr>
            <p:cNvSpPr/>
            <p:nvPr/>
          </p:nvSpPr>
          <p:spPr>
            <a:xfrm>
              <a:off x="1055373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Oval 10">
              <a:extLst>
                <a:ext uri="{FF2B5EF4-FFF2-40B4-BE49-F238E27FC236}">
                  <a16:creationId xmlns:a16="http://schemas.microsoft.com/office/drawing/2014/main" id="{7291F81D-C3F2-728A-B0B9-A5F1F3AAFEDA}"/>
                </a:ext>
              </a:extLst>
            </p:cNvPr>
            <p:cNvSpPr/>
            <p:nvPr/>
          </p:nvSpPr>
          <p:spPr>
            <a:xfrm>
              <a:off x="1089524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Oval 11">
              <a:extLst>
                <a:ext uri="{FF2B5EF4-FFF2-40B4-BE49-F238E27FC236}">
                  <a16:creationId xmlns:a16="http://schemas.microsoft.com/office/drawing/2014/main" id="{43F2C7E3-8069-72FE-E16F-6B184EEAD4AF}"/>
                </a:ext>
              </a:extLst>
            </p:cNvPr>
            <p:cNvSpPr/>
            <p:nvPr/>
          </p:nvSpPr>
          <p:spPr>
            <a:xfrm>
              <a:off x="1123675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Oval 12">
              <a:extLst>
                <a:ext uri="{FF2B5EF4-FFF2-40B4-BE49-F238E27FC236}">
                  <a16:creationId xmlns:a16="http://schemas.microsoft.com/office/drawing/2014/main" id="{F60DDDC6-DD97-2AE6-96C2-3388808D61EC}"/>
                </a:ext>
              </a:extLst>
            </p:cNvPr>
            <p:cNvSpPr/>
            <p:nvPr/>
          </p:nvSpPr>
          <p:spPr>
            <a:xfrm>
              <a:off x="11578261"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TextBox 1">
            <a:extLst>
              <a:ext uri="{FF2B5EF4-FFF2-40B4-BE49-F238E27FC236}">
                <a16:creationId xmlns:a16="http://schemas.microsoft.com/office/drawing/2014/main" id="{56380598-BCBE-A218-7850-4C02E52849B1}"/>
              </a:ext>
            </a:extLst>
          </p:cNvPr>
          <p:cNvSpPr txBox="1"/>
          <p:nvPr/>
        </p:nvSpPr>
        <p:spPr>
          <a:xfrm>
            <a:off x="11113652" y="1452875"/>
            <a:ext cx="882917" cy="211320"/>
          </a:xfrm>
          <a:prstGeom prst="rect">
            <a:avLst/>
          </a:prstGeom>
        </p:spPr>
        <p:txBody>
          <a:bodyPr vert="horz" wrap="square" lIns="0" tIns="46800" rIns="0" bIns="0" rtlCol="0" anchor="b">
            <a:noAutofit/>
          </a:bodyPr>
          <a:lstStyle/>
          <a:p>
            <a:pPr algn="r"/>
            <a:r>
              <a:rPr lang="sv-SE" sz="1400" b="1" dirty="0">
                <a:solidFill>
                  <a:srgbClr val="B27B2A"/>
                </a:solidFill>
              </a:rPr>
              <a:t>2/3</a:t>
            </a:r>
          </a:p>
        </p:txBody>
      </p:sp>
      <p:pic>
        <p:nvPicPr>
          <p:cNvPr id="17" name="Bildobjekt 5" descr="Socialstyrelsen">
            <a:extLst>
              <a:ext uri="{FF2B5EF4-FFF2-40B4-BE49-F238E27FC236}">
                <a16:creationId xmlns:a16="http://schemas.microsoft.com/office/drawing/2014/main" id="{A6AC30A1-292C-1431-100D-16F414BA7C15}"/>
              </a:ext>
            </a:extLst>
          </p:cNvPr>
          <p:cNvPicPr>
            <a:picLocks noChangeAspect="1"/>
          </p:cNvPicPr>
          <p:nvPr/>
        </p:nvPicPr>
        <p:blipFill>
          <a:blip r:embed="rId3">
            <a:lum/>
          </a:blip>
          <a:stretch>
            <a:fillRect/>
          </a:stretch>
        </p:blipFill>
        <p:spPr>
          <a:xfrm>
            <a:off x="10128113" y="6333464"/>
            <a:ext cx="1440000" cy="295715"/>
          </a:xfrm>
          <a:prstGeom prst="rect">
            <a:avLst/>
          </a:prstGeom>
          <a:solidFill>
            <a:srgbClr val="002B45">
              <a:alpha val="0"/>
            </a:srgbClr>
          </a:solidFill>
        </p:spPr>
      </p:pic>
    </p:spTree>
    <p:extLst>
      <p:ext uri="{BB962C8B-B14F-4D97-AF65-F5344CB8AC3E}">
        <p14:creationId xmlns:p14="http://schemas.microsoft.com/office/powerpoint/2010/main" val="3619305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BF6F9"/>
        </a:solidFill>
        <a:effectLst/>
      </p:bgPr>
    </p:bg>
    <p:spTree>
      <p:nvGrpSpPr>
        <p:cNvPr id="1" name="">
          <a:extLst>
            <a:ext uri="{FF2B5EF4-FFF2-40B4-BE49-F238E27FC236}">
              <a16:creationId xmlns:a16="http://schemas.microsoft.com/office/drawing/2014/main" id="{FA4A733A-7BB9-5E67-766B-A5C7E25D17F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BB83FBC-24E5-588A-6F84-1DEA390E3181}"/>
              </a:ext>
            </a:extLst>
          </p:cNvPr>
          <p:cNvSpPr/>
          <p:nvPr/>
        </p:nvSpPr>
        <p:spPr>
          <a:xfrm>
            <a:off x="499534" y="1338458"/>
            <a:ext cx="11633199" cy="50163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2201DC3-439F-2BA8-3DD7-E5FBAC697332}"/>
              </a:ext>
              <a:ext uri="{C183D7F6-B498-43B3-948B-1728B52AA6E4}">
                <adec:decorative xmlns:adec="http://schemas.microsoft.com/office/drawing/2017/decorative" val="1"/>
              </a:ext>
            </a:extLst>
          </p:cNvPr>
          <p:cNvSpPr/>
          <p:nvPr/>
        </p:nvSpPr>
        <p:spPr>
          <a:xfrm>
            <a:off x="7727105" y="1365288"/>
            <a:ext cx="4335356" cy="4862580"/>
          </a:xfrm>
          <a:prstGeom prst="rect">
            <a:avLst/>
          </a:prstGeom>
          <a:solidFill>
            <a:srgbClr val="FCF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descr="Bild som visar att detta är ersättningsmodell 2 av 7. ">
            <a:extLst>
              <a:ext uri="{FF2B5EF4-FFF2-40B4-BE49-F238E27FC236}">
                <a16:creationId xmlns:a16="http://schemas.microsoft.com/office/drawing/2014/main" id="{E7A78B89-E9BC-833D-F696-86CE4E9E5D3F}"/>
              </a:ext>
            </a:extLst>
          </p:cNvPr>
          <p:cNvGrpSpPr/>
          <p:nvPr/>
        </p:nvGrpSpPr>
        <p:grpSpPr>
          <a:xfrm>
            <a:off x="9404350" y="396000"/>
            <a:ext cx="2438400" cy="144000"/>
            <a:chOff x="9404350" y="396000"/>
            <a:chExt cx="2438400" cy="144000"/>
          </a:xfrm>
        </p:grpSpPr>
        <p:cxnSp>
          <p:nvCxnSpPr>
            <p:cNvPr id="6" name="Straight Connector 5">
              <a:extLst>
                <a:ext uri="{FF2B5EF4-FFF2-40B4-BE49-F238E27FC236}">
                  <a16:creationId xmlns:a16="http://schemas.microsoft.com/office/drawing/2014/main" id="{547722D7-45A7-213F-093D-019B8801FFA0}"/>
                </a:ext>
              </a:extLst>
            </p:cNvPr>
            <p:cNvCxnSpPr>
              <a:cxnSpLocks/>
            </p:cNvCxnSpPr>
            <p:nvPr/>
          </p:nvCxnSpPr>
          <p:spPr>
            <a:xfrm flipH="1">
              <a:off x="9404350" y="468000"/>
              <a:ext cx="24384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D519106E-DB11-79FA-55D7-C56053583C93}"/>
                </a:ext>
              </a:extLst>
            </p:cNvPr>
            <p:cNvSpPr/>
            <p:nvPr/>
          </p:nvSpPr>
          <p:spPr>
            <a:xfrm>
              <a:off x="952920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Oval 10">
              <a:extLst>
                <a:ext uri="{FF2B5EF4-FFF2-40B4-BE49-F238E27FC236}">
                  <a16:creationId xmlns:a16="http://schemas.microsoft.com/office/drawing/2014/main" id="{3E9D462D-4055-96E5-C7C1-659723AC8211}"/>
                </a:ext>
              </a:extLst>
            </p:cNvPr>
            <p:cNvSpPr/>
            <p:nvPr/>
          </p:nvSpPr>
          <p:spPr>
            <a:xfrm>
              <a:off x="1021222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Oval 11">
              <a:extLst>
                <a:ext uri="{FF2B5EF4-FFF2-40B4-BE49-F238E27FC236}">
                  <a16:creationId xmlns:a16="http://schemas.microsoft.com/office/drawing/2014/main" id="{66107758-D716-5F33-4A6E-B7508FD792E0}"/>
                </a:ext>
              </a:extLst>
            </p:cNvPr>
            <p:cNvSpPr/>
            <p:nvPr/>
          </p:nvSpPr>
          <p:spPr>
            <a:xfrm>
              <a:off x="9870710" y="396000"/>
              <a:ext cx="144000" cy="144000"/>
            </a:xfrm>
            <a:prstGeom prst="ellipse">
              <a:avLst/>
            </a:prstGeom>
            <a:solidFill>
              <a:srgbClr val="017CC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Oval 12">
              <a:extLst>
                <a:ext uri="{FF2B5EF4-FFF2-40B4-BE49-F238E27FC236}">
                  <a16:creationId xmlns:a16="http://schemas.microsoft.com/office/drawing/2014/main" id="{383F0471-F674-BD69-CA6F-6C2BF6E784BE}"/>
                </a:ext>
              </a:extLst>
            </p:cNvPr>
            <p:cNvSpPr/>
            <p:nvPr/>
          </p:nvSpPr>
          <p:spPr>
            <a:xfrm>
              <a:off x="1055373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Oval 13">
              <a:extLst>
                <a:ext uri="{FF2B5EF4-FFF2-40B4-BE49-F238E27FC236}">
                  <a16:creationId xmlns:a16="http://schemas.microsoft.com/office/drawing/2014/main" id="{6290AE7F-F783-2140-FE34-31F643116032}"/>
                </a:ext>
              </a:extLst>
            </p:cNvPr>
            <p:cNvSpPr/>
            <p:nvPr/>
          </p:nvSpPr>
          <p:spPr>
            <a:xfrm>
              <a:off x="1089524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Oval 15">
              <a:extLst>
                <a:ext uri="{FF2B5EF4-FFF2-40B4-BE49-F238E27FC236}">
                  <a16:creationId xmlns:a16="http://schemas.microsoft.com/office/drawing/2014/main" id="{EC5A525E-A13F-D977-96F0-61AED6D1F2E4}"/>
                </a:ext>
              </a:extLst>
            </p:cNvPr>
            <p:cNvSpPr/>
            <p:nvPr/>
          </p:nvSpPr>
          <p:spPr>
            <a:xfrm>
              <a:off x="1123675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Oval 23">
              <a:extLst>
                <a:ext uri="{FF2B5EF4-FFF2-40B4-BE49-F238E27FC236}">
                  <a16:creationId xmlns:a16="http://schemas.microsoft.com/office/drawing/2014/main" id="{A6E1D5DA-765E-11CF-1C6B-F8E6269BABC3}"/>
                </a:ext>
              </a:extLst>
            </p:cNvPr>
            <p:cNvSpPr/>
            <p:nvPr/>
          </p:nvSpPr>
          <p:spPr>
            <a:xfrm>
              <a:off x="11578261"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 name="Slide Number Placeholder 2">
            <a:extLst>
              <a:ext uri="{FF2B5EF4-FFF2-40B4-BE49-F238E27FC236}">
                <a16:creationId xmlns:a16="http://schemas.microsoft.com/office/drawing/2014/main" id="{99174F0E-6668-5742-53AD-1D56BB565348}"/>
              </a:ext>
            </a:extLst>
          </p:cNvPr>
          <p:cNvSpPr>
            <a:spLocks noGrp="1"/>
          </p:cNvSpPr>
          <p:nvPr>
            <p:ph type="sldNum" sz="quarter" idx="11"/>
          </p:nvPr>
        </p:nvSpPr>
        <p:spPr/>
        <p:txBody>
          <a:bodyPr/>
          <a:lstStyle/>
          <a:p>
            <a:fld id="{4EF126C7-24CB-41BE-8327-5CF4F4F9B55B}" type="slidenum">
              <a:rPr lang="sv-SE" smtClean="0"/>
              <a:pPr/>
              <a:t>15</a:t>
            </a:fld>
            <a:endParaRPr lang="sv-SE"/>
          </a:p>
        </p:txBody>
      </p:sp>
      <p:sp>
        <p:nvSpPr>
          <p:cNvPr id="26" name="Rectangle 25">
            <a:extLst>
              <a:ext uri="{FF2B5EF4-FFF2-40B4-BE49-F238E27FC236}">
                <a16:creationId xmlns:a16="http://schemas.microsoft.com/office/drawing/2014/main" id="{3397E27D-487D-6AD0-67B4-E0CC30167247}"/>
              </a:ext>
              <a:ext uri="{C183D7F6-B498-43B3-948B-1728B52AA6E4}">
                <adec:decorative xmlns:adec="http://schemas.microsoft.com/office/drawing/2017/decorative" val="1"/>
              </a:ext>
            </a:extLst>
          </p:cNvPr>
          <p:cNvSpPr/>
          <p:nvPr/>
        </p:nvSpPr>
        <p:spPr>
          <a:xfrm>
            <a:off x="535288" y="1365288"/>
            <a:ext cx="7090216" cy="4856519"/>
          </a:xfrm>
          <a:prstGeom prst="rect">
            <a:avLst/>
          </a:prstGeom>
          <a:solidFill>
            <a:srgbClr val="EBF6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57" name="TextBox 56">
            <a:extLst>
              <a:ext uri="{FF2B5EF4-FFF2-40B4-BE49-F238E27FC236}">
                <a16:creationId xmlns:a16="http://schemas.microsoft.com/office/drawing/2014/main" id="{3DE3886E-0C6D-3DCD-F171-79E0E3B4193D}"/>
              </a:ext>
            </a:extLst>
          </p:cNvPr>
          <p:cNvSpPr txBox="1"/>
          <p:nvPr/>
        </p:nvSpPr>
        <p:spPr>
          <a:xfrm>
            <a:off x="636889" y="1452875"/>
            <a:ext cx="6887015" cy="4464362"/>
          </a:xfrm>
          <a:prstGeom prst="rect">
            <a:avLst/>
          </a:prstGeom>
        </p:spPr>
        <p:txBody>
          <a:bodyPr vert="horz" wrap="square" lIns="0" tIns="0" rIns="91440" bIns="45720" numCol="1" spcCol="216000" rtlCol="0" anchor="t">
            <a:noAutofit/>
          </a:bodyPr>
          <a:lstStyle/>
          <a:p>
            <a:pPr algn="l">
              <a:spcAft>
                <a:spcPts val="600"/>
              </a:spcAft>
            </a:pPr>
            <a:r>
              <a:rPr lang="sv-SE" sz="1400" b="1" dirty="0">
                <a:solidFill>
                  <a:schemeClr val="accent3"/>
                </a:solidFill>
              </a:rPr>
              <a:t>Information</a:t>
            </a:r>
            <a:endParaRPr kumimoji="0" lang="sv-SE" sz="1400" b="0" i="0" u="none" strike="noStrike" kern="1200" cap="none" spc="0" normalizeH="0" baseline="0" noProof="0" dirty="0">
              <a:ln>
                <a:noFill/>
              </a:ln>
              <a:solidFill>
                <a:srgbClr val="000000"/>
              </a:solidFill>
              <a:effectLst/>
              <a:uLnTx/>
              <a:uFillTx/>
              <a:latin typeface="Noto Sans"/>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Noto Sans"/>
                <a:ea typeface="+mn-ea"/>
                <a:cs typeface="+mn-cs"/>
              </a:rPr>
              <a:t>Målsättningen </a:t>
            </a:r>
            <a:r>
              <a:rPr kumimoji="0" lang="sv-SE" sz="1400" b="0" i="0" u="none" strike="noStrike" kern="1200" cap="none" spc="0" normalizeH="0" baseline="0" noProof="0" dirty="0">
                <a:ln>
                  <a:noFill/>
                </a:ln>
                <a:solidFill>
                  <a:srgbClr val="000000"/>
                </a:solidFill>
                <a:effectLst/>
                <a:uLnTx/>
                <a:uFillTx/>
                <a:latin typeface="Noto Sans"/>
                <a:ea typeface="+mn-ea"/>
                <a:cs typeface="+mn-cs"/>
              </a:rPr>
              <a:t>med en DRG-baserad ersättningsmodell är att – genom en standardiserad ersättning –</a:t>
            </a:r>
            <a:r>
              <a:rPr lang="sv-SE" sz="1400" dirty="0">
                <a:latin typeface="Noto Sans"/>
              </a:rPr>
              <a:t>kompensera verksamheterna proportionerligt</a:t>
            </a:r>
            <a:r>
              <a:rPr kumimoji="0" lang="sv-SE" sz="1400" b="0" i="0" u="none" strike="noStrike" kern="1200" cap="none" spc="0" normalizeH="0" baseline="0" noProof="0" dirty="0">
                <a:ln>
                  <a:noFill/>
                </a:ln>
                <a:effectLst/>
                <a:uLnTx/>
                <a:uFillTx/>
                <a:latin typeface="Noto Sans"/>
                <a:ea typeface="+mn-ea"/>
                <a:cs typeface="+mn-cs"/>
              </a:rPr>
              <a:t> och att resurserna fördelas effektiv </a:t>
            </a:r>
            <a:r>
              <a:rPr kumimoji="0" lang="sv-SE" sz="1400" b="0" i="0" u="none" strike="noStrike" kern="1200" cap="none" spc="0" normalizeH="0" baseline="0" noProof="0" dirty="0">
                <a:ln>
                  <a:noFill/>
                </a:ln>
                <a:solidFill>
                  <a:srgbClr val="000000"/>
                </a:solidFill>
                <a:effectLst/>
                <a:uLnTx/>
                <a:uFillTx/>
                <a:latin typeface="Noto Sans"/>
                <a:ea typeface="+mn-ea"/>
                <a:cs typeface="+mn-cs"/>
              </a:rPr>
              <a:t>[2</a:t>
            </a:r>
            <a:r>
              <a:rPr lang="sv-SE" sz="1400" dirty="0">
                <a:solidFill>
                  <a:srgbClr val="000000"/>
                </a:solidFill>
                <a:latin typeface="Noto Sans"/>
              </a:rPr>
              <a:t>,3,7</a:t>
            </a:r>
            <a:r>
              <a:rPr kumimoji="0" lang="sv-SE" sz="1400" b="0" i="0" u="none" strike="noStrike" kern="1200" cap="none" spc="0" normalizeH="0" baseline="0" noProof="0" dirty="0">
                <a:ln>
                  <a:noFill/>
                </a:ln>
                <a:solidFill>
                  <a:srgbClr val="000000"/>
                </a:solidFill>
                <a:effectLst/>
                <a:uLnTx/>
                <a:uFillTx/>
                <a:latin typeface="Noto Sans"/>
                <a:ea typeface="+mn-ea"/>
                <a:cs typeface="+mn-cs"/>
              </a:rPr>
              <a:t>]. I en DRG-baserad modell betalas ersättningen </a:t>
            </a:r>
            <a:r>
              <a:rPr lang="sv-SE" sz="1400" dirty="0">
                <a:solidFill>
                  <a:srgbClr val="000000"/>
                </a:solidFill>
                <a:latin typeface="Noto Sans"/>
              </a:rPr>
              <a:t>ut i förväg, vilket jämfört med retrospektiva modeller, skapar bättre förutsättningar för </a:t>
            </a:r>
            <a:r>
              <a:rPr kumimoji="0" lang="sv-SE" sz="1400" b="0" i="0" u="none" strike="noStrike" kern="1200" cap="none" spc="0" normalizeH="0" baseline="0" noProof="0" dirty="0">
                <a:ln>
                  <a:noFill/>
                </a:ln>
                <a:solidFill>
                  <a:srgbClr val="000000"/>
                </a:solidFill>
                <a:effectLst/>
                <a:uLnTx/>
                <a:uFillTx/>
                <a:latin typeface="Noto Sans"/>
                <a:ea typeface="+mn-ea"/>
                <a:cs typeface="+mn-cs"/>
              </a:rPr>
              <a:t>kostnadskontroll [2,3]. Det finns dessutom en förhoppning om att modellen skapar drivkrafter för effektivisering av vårdprocesser</a:t>
            </a:r>
            <a:r>
              <a:rPr lang="sv-SE" sz="1400" dirty="0">
                <a:solidFill>
                  <a:srgbClr val="000000"/>
                </a:solidFill>
                <a:latin typeface="Noto Sans"/>
              </a:rPr>
              <a:t>. Detta eftersom ersättningen per vårdtillfälle är fastställd i förväg, vilket leder till att verksamheten gynnas av att använda resurser på ett effektivt sätt vid varje vårdtillfälle </a:t>
            </a:r>
            <a:r>
              <a:rPr kumimoji="0" lang="sv-SE" sz="1400" b="0" i="0" u="none" strike="noStrike" kern="1200" cap="none" spc="0" normalizeH="0" baseline="0" noProof="0" dirty="0">
                <a:ln>
                  <a:noFill/>
                </a:ln>
                <a:solidFill>
                  <a:srgbClr val="000000"/>
                </a:solidFill>
                <a:effectLst/>
                <a:uLnTx/>
                <a:uFillTx/>
                <a:latin typeface="Noto Sans"/>
                <a:ea typeface="+mn-ea"/>
                <a:cs typeface="+mn-cs"/>
              </a:rPr>
              <a:t>[3]. </a:t>
            </a:r>
          </a:p>
          <a:p>
            <a:pPr marL="0" marR="0" lvl="0" indent="0" algn="l" defTabSz="914400" rtl="0" eaLnBrk="1" fontAlgn="auto" latinLnBrk="0" hangingPunct="1">
              <a:lnSpc>
                <a:spcPct val="100000"/>
              </a:lnSpc>
              <a:spcBef>
                <a:spcPts val="0"/>
              </a:spcBef>
              <a:spcAft>
                <a:spcPts val="600"/>
              </a:spcAft>
              <a:buClrTx/>
              <a:buSzTx/>
              <a:buFontTx/>
              <a:buNone/>
              <a:tabLst/>
              <a:defRPr/>
            </a:pPr>
            <a:r>
              <a:rPr lang="sv-SE" sz="1400" b="1" dirty="0">
                <a:solidFill>
                  <a:srgbClr val="000000"/>
                </a:solidFill>
                <a:latin typeface="Noto Sans"/>
              </a:rPr>
              <a:t>D</a:t>
            </a:r>
            <a:r>
              <a:rPr kumimoji="0" lang="sv-SE" sz="1400" b="1" i="0" u="none" strike="noStrike" kern="1200" cap="none" spc="0" normalizeH="0" baseline="0" noProof="0" dirty="0">
                <a:ln>
                  <a:noFill/>
                </a:ln>
                <a:solidFill>
                  <a:srgbClr val="000000"/>
                </a:solidFill>
                <a:effectLst/>
                <a:uLnTx/>
                <a:uFillTx/>
                <a:latin typeface="Noto Sans"/>
                <a:ea typeface="+mn-ea"/>
                <a:cs typeface="+mn-cs"/>
              </a:rPr>
              <a:t>et är vanligt att DRG-baserade ersättningsmodeller har en taknivå </a:t>
            </a:r>
            <a:r>
              <a:rPr lang="sv-SE" sz="1400" b="1" dirty="0">
                <a:solidFill>
                  <a:srgbClr val="000000"/>
                </a:solidFill>
                <a:latin typeface="Noto Sans"/>
              </a:rPr>
              <a:t>f</a:t>
            </a:r>
            <a:r>
              <a:rPr kumimoji="0" lang="sv-SE" sz="1400" b="1" i="0" u="none" strike="noStrike" kern="1200" cap="none" spc="0" normalizeH="0" baseline="0" noProof="0" dirty="0">
                <a:ln>
                  <a:noFill/>
                </a:ln>
                <a:solidFill>
                  <a:srgbClr val="000000"/>
                </a:solidFill>
                <a:effectLst/>
                <a:uLnTx/>
                <a:uFillTx/>
                <a:latin typeface="Noto Sans"/>
                <a:ea typeface="+mn-ea"/>
                <a:cs typeface="+mn-cs"/>
              </a:rPr>
              <a:t>ör att undvika överproduktion av vård</a:t>
            </a:r>
            <a:r>
              <a:rPr kumimoji="0" lang="sv-SE" sz="1400" i="0" u="none" strike="noStrike" kern="1200" cap="none" spc="0" normalizeH="0" baseline="0" noProof="0" dirty="0">
                <a:ln>
                  <a:noFill/>
                </a:ln>
                <a:solidFill>
                  <a:srgbClr val="000000"/>
                </a:solidFill>
                <a:effectLst/>
                <a:uLnTx/>
                <a:uFillTx/>
                <a:latin typeface="Noto Sans"/>
                <a:ea typeface="+mn-ea"/>
                <a:cs typeface="+mn-cs"/>
              </a:rPr>
              <a:t>. Sammanfattningsvis sätts då en gräns </a:t>
            </a:r>
            <a:r>
              <a:rPr kumimoji="0" lang="sv-SE" sz="1400" b="0" i="0" u="none" strike="noStrike" kern="1200" cap="none" spc="0" normalizeH="0" baseline="0" noProof="0" dirty="0">
                <a:ln>
                  <a:noFill/>
                </a:ln>
                <a:solidFill>
                  <a:srgbClr val="000000"/>
                </a:solidFill>
                <a:effectLst/>
                <a:uLnTx/>
                <a:uFillTx/>
                <a:latin typeface="Noto Sans"/>
                <a:ea typeface="+mn-ea"/>
                <a:cs typeface="+mn-cs"/>
              </a:rPr>
              <a:t>för hur många DRG-poäng en vårdgivare ska producera</a:t>
            </a:r>
            <a:r>
              <a:rPr lang="sv-SE" sz="1400" dirty="0">
                <a:solidFill>
                  <a:srgbClr val="000000"/>
                </a:solidFill>
                <a:latin typeface="Noto Sans"/>
              </a:rPr>
              <a:t>. </a:t>
            </a:r>
            <a:r>
              <a:rPr kumimoji="0" lang="sv-SE" sz="1400" b="0" i="0" u="none" strike="noStrike" kern="1200" cap="none" spc="0" normalizeH="0" baseline="0" noProof="0" dirty="0">
                <a:ln>
                  <a:noFill/>
                </a:ln>
                <a:solidFill>
                  <a:srgbClr val="000000"/>
                </a:solidFill>
                <a:effectLst/>
                <a:uLnTx/>
                <a:uFillTx/>
                <a:latin typeface="Noto Sans"/>
                <a:ea typeface="+mn-ea"/>
                <a:cs typeface="+mn-cs"/>
              </a:rPr>
              <a:t>Om taket överskrids ges en reducerad ersättning per producerad poäng [3]. I vissa fall kompletteras modellen med en komplikationsgaranti, vilket innebär att vårdgivaren blir finansiellt ansvarig för komplikationer som uppstår efter behandling [3,13]. </a:t>
            </a:r>
            <a:endParaRPr lang="sv-SE" sz="1400" dirty="0">
              <a:solidFill>
                <a:srgbClr val="000000"/>
              </a:solidFill>
              <a:latin typeface="Noto Sans"/>
            </a:endParaRPr>
          </a:p>
          <a:p>
            <a:pPr>
              <a:spcAft>
                <a:spcPts val="600"/>
              </a:spcAft>
              <a:defRPr/>
            </a:pPr>
            <a:endParaRPr lang="sv-SE" sz="1400" dirty="0"/>
          </a:p>
          <a:p>
            <a:pPr marL="171450" indent="-171450">
              <a:spcAft>
                <a:spcPts val="600"/>
              </a:spcAft>
              <a:buFontTx/>
              <a:buChar char="-"/>
              <a:defRPr/>
            </a:pPr>
            <a:endParaRPr lang="sv-SE" sz="1400" b="1" dirty="0"/>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Noto Sans"/>
              <a:ea typeface="+mn-ea"/>
              <a:cs typeface="+mn-cs"/>
            </a:endParaRPr>
          </a:p>
          <a:p>
            <a:pPr algn="l">
              <a:spcAft>
                <a:spcPts val="600"/>
              </a:spcAft>
            </a:pPr>
            <a:endParaRPr lang="sv-SE" sz="1400" b="1" dirty="0">
              <a:solidFill>
                <a:schemeClr val="accent3"/>
              </a:solidFill>
            </a:endParaRPr>
          </a:p>
        </p:txBody>
      </p:sp>
      <p:sp>
        <p:nvSpPr>
          <p:cNvPr id="4" name="TextBox 3">
            <a:extLst>
              <a:ext uri="{FF2B5EF4-FFF2-40B4-BE49-F238E27FC236}">
                <a16:creationId xmlns:a16="http://schemas.microsoft.com/office/drawing/2014/main" id="{A6C66CD6-FC05-8F84-72C6-E45F31555DD5}"/>
              </a:ext>
            </a:extLst>
          </p:cNvPr>
          <p:cNvSpPr txBox="1"/>
          <p:nvPr/>
        </p:nvSpPr>
        <p:spPr>
          <a:xfrm>
            <a:off x="6640987" y="1452875"/>
            <a:ext cx="882917" cy="211320"/>
          </a:xfrm>
          <a:prstGeom prst="rect">
            <a:avLst/>
          </a:prstGeom>
        </p:spPr>
        <p:txBody>
          <a:bodyPr vert="horz" wrap="square" lIns="0" tIns="46800" rIns="0" bIns="0" rtlCol="0" anchor="b">
            <a:noAutofit/>
          </a:bodyPr>
          <a:lstStyle/>
          <a:p>
            <a:pPr algn="r"/>
            <a:r>
              <a:rPr lang="sv-SE" sz="1400" b="1" dirty="0">
                <a:solidFill>
                  <a:schemeClr val="accent3"/>
                </a:solidFill>
              </a:rPr>
              <a:t>3/4</a:t>
            </a:r>
          </a:p>
        </p:txBody>
      </p:sp>
      <p:sp>
        <p:nvSpPr>
          <p:cNvPr id="7" name="TextBox 6">
            <a:extLst>
              <a:ext uri="{FF2B5EF4-FFF2-40B4-BE49-F238E27FC236}">
                <a16:creationId xmlns:a16="http://schemas.microsoft.com/office/drawing/2014/main" id="{30F05C46-B547-B6EF-A400-5C16646E5269}"/>
              </a:ext>
            </a:extLst>
          </p:cNvPr>
          <p:cNvSpPr txBox="1"/>
          <p:nvPr/>
        </p:nvSpPr>
        <p:spPr>
          <a:xfrm>
            <a:off x="7828705" y="1452875"/>
            <a:ext cx="3770792" cy="4754920"/>
          </a:xfrm>
          <a:prstGeom prst="rect">
            <a:avLst/>
          </a:prstGeom>
        </p:spPr>
        <p:txBody>
          <a:bodyPr vert="horz" wrap="square" lIns="0" tIns="0" rIns="91440" bIns="45720" rtlCol="0" anchor="t">
            <a:noAutofit/>
          </a:bodyPr>
          <a:lstStyle/>
          <a:p>
            <a:pPr algn="l">
              <a:spcAft>
                <a:spcPts val="600"/>
              </a:spcAft>
            </a:pPr>
            <a:r>
              <a:rPr lang="sv-SE" sz="1400" b="1" dirty="0">
                <a:solidFill>
                  <a:srgbClr val="B27B2A"/>
                </a:solidFill>
              </a:rPr>
              <a:t>Modellens inneboende styrkor och svagheter</a:t>
            </a:r>
          </a:p>
          <a:p>
            <a:pPr algn="l">
              <a:spcAft>
                <a:spcPts val="600"/>
              </a:spcAft>
            </a:pPr>
            <a:r>
              <a:rPr lang="sv-SE" sz="1400" b="1" dirty="0"/>
              <a:t>Svagheter</a:t>
            </a:r>
          </a:p>
          <a:p>
            <a:pPr marL="171450" indent="-171450" algn="l">
              <a:spcAft>
                <a:spcPts val="600"/>
              </a:spcAft>
              <a:buFont typeface="Arial" panose="020B0604020202020204" pitchFamily="34" charset="0"/>
              <a:buChar char="•"/>
            </a:pPr>
            <a:r>
              <a:rPr lang="sv-SE" sz="1400" dirty="0"/>
              <a:t>Det finns exempel då diagnoskoder manipuleras för att vårdgivare ska kunna maximera ersättningen [2,3,16].</a:t>
            </a:r>
          </a:p>
          <a:p>
            <a:pPr marL="171450" indent="-171450" algn="l">
              <a:spcAft>
                <a:spcPts val="600"/>
              </a:spcAft>
              <a:buFont typeface="Arial" panose="020B0604020202020204" pitchFamily="34" charset="0"/>
              <a:buChar char="•"/>
            </a:pPr>
            <a:r>
              <a:rPr lang="sv-SE" sz="1400" dirty="0"/>
              <a:t>Eftersom KPP inte är heltäckande och inte nödvändigtvis speglar de genomsnittliga kostnaderna, kan det finnas en risk att ersättningen motsvarar verksamhetens faktiska kostnader [17].</a:t>
            </a:r>
            <a:endParaRPr lang="sv-SE" sz="1400" dirty="0">
              <a:highlight>
                <a:srgbClr val="FFFF00"/>
              </a:highlight>
            </a:endParaRPr>
          </a:p>
          <a:p>
            <a:pPr marL="171450" indent="-171450" algn="l">
              <a:spcAft>
                <a:spcPts val="600"/>
              </a:spcAft>
              <a:buFont typeface="Arial" panose="020B0604020202020204" pitchFamily="34" charset="0"/>
              <a:buChar char="•"/>
            </a:pPr>
            <a:endParaRPr lang="sv-SE" sz="1400" dirty="0"/>
          </a:p>
          <a:p>
            <a:pPr algn="l">
              <a:spcAft>
                <a:spcPts val="600"/>
              </a:spcAft>
            </a:pPr>
            <a:endParaRPr lang="en-US" sz="1400" b="1" dirty="0"/>
          </a:p>
        </p:txBody>
      </p:sp>
      <p:sp>
        <p:nvSpPr>
          <p:cNvPr id="15" name="Title 14">
            <a:extLst>
              <a:ext uri="{FF2B5EF4-FFF2-40B4-BE49-F238E27FC236}">
                <a16:creationId xmlns:a16="http://schemas.microsoft.com/office/drawing/2014/main" id="{675F39AF-0471-BB7B-B0AF-D55322407BB6}"/>
              </a:ext>
            </a:extLst>
          </p:cNvPr>
          <p:cNvSpPr>
            <a:spLocks noGrp="1"/>
          </p:cNvSpPr>
          <p:nvPr>
            <p:ph type="title"/>
          </p:nvPr>
        </p:nvSpPr>
        <p:spPr>
          <a:xfrm>
            <a:off x="636889" y="540000"/>
            <a:ext cx="10918222" cy="733688"/>
          </a:xfrm>
        </p:spPr>
        <p:txBody>
          <a:bodyPr/>
          <a:lstStyle/>
          <a:p>
            <a:r>
              <a:rPr lang="sv-SE"/>
              <a:t>DRG-ersättning</a:t>
            </a:r>
          </a:p>
        </p:txBody>
      </p:sp>
      <p:sp>
        <p:nvSpPr>
          <p:cNvPr id="9" name="TextBox 8">
            <a:extLst>
              <a:ext uri="{FF2B5EF4-FFF2-40B4-BE49-F238E27FC236}">
                <a16:creationId xmlns:a16="http://schemas.microsoft.com/office/drawing/2014/main" id="{C2A8129E-886F-880C-A2E7-2CB5A70FE9C2}"/>
              </a:ext>
            </a:extLst>
          </p:cNvPr>
          <p:cNvSpPr txBox="1"/>
          <p:nvPr/>
        </p:nvSpPr>
        <p:spPr>
          <a:xfrm>
            <a:off x="9493250" y="553968"/>
            <a:ext cx="2260600" cy="143993"/>
          </a:xfrm>
          <a:prstGeom prst="rect">
            <a:avLst/>
          </a:prstGeom>
        </p:spPr>
        <p:txBody>
          <a:bodyPr vert="horz" wrap="square" lIns="0" tIns="45720" rIns="91440" bIns="45720" rtlCol="0" anchor="t">
            <a:noAutofit/>
          </a:bodyPr>
          <a:lstStyle/>
          <a:p>
            <a:pPr algn="ctr"/>
            <a:r>
              <a:rPr lang="sv-SE" sz="1400" i="1" dirty="0"/>
              <a:t>DRG-ersättning</a:t>
            </a:r>
          </a:p>
        </p:txBody>
      </p:sp>
      <p:sp>
        <p:nvSpPr>
          <p:cNvPr id="18" name="TextBox 17">
            <a:extLst>
              <a:ext uri="{FF2B5EF4-FFF2-40B4-BE49-F238E27FC236}">
                <a16:creationId xmlns:a16="http://schemas.microsoft.com/office/drawing/2014/main" id="{F2627FA9-C189-B3A0-7FEE-8253DFD3AFC1}"/>
              </a:ext>
            </a:extLst>
          </p:cNvPr>
          <p:cNvSpPr txBox="1"/>
          <p:nvPr/>
        </p:nvSpPr>
        <p:spPr>
          <a:xfrm>
            <a:off x="11113652" y="1452875"/>
            <a:ext cx="882917" cy="211320"/>
          </a:xfrm>
          <a:prstGeom prst="rect">
            <a:avLst/>
          </a:prstGeom>
        </p:spPr>
        <p:txBody>
          <a:bodyPr vert="horz" wrap="square" lIns="0" tIns="46800" rIns="0" bIns="0" rtlCol="0" anchor="b">
            <a:noAutofit/>
          </a:bodyPr>
          <a:lstStyle/>
          <a:p>
            <a:pPr algn="r"/>
            <a:r>
              <a:rPr lang="sv-SE" sz="1400" b="1" dirty="0">
                <a:solidFill>
                  <a:srgbClr val="B27B2A"/>
                </a:solidFill>
              </a:rPr>
              <a:t>3/3</a:t>
            </a:r>
          </a:p>
        </p:txBody>
      </p:sp>
      <p:pic>
        <p:nvPicPr>
          <p:cNvPr id="8" name="Bildobjekt 5" descr="Socialstyrelsen">
            <a:extLst>
              <a:ext uri="{FF2B5EF4-FFF2-40B4-BE49-F238E27FC236}">
                <a16:creationId xmlns:a16="http://schemas.microsoft.com/office/drawing/2014/main" id="{B22663B4-3E64-0FC8-A457-8F3935F01701}"/>
              </a:ext>
            </a:extLst>
          </p:cNvPr>
          <p:cNvPicPr>
            <a:picLocks noChangeAspect="1"/>
          </p:cNvPicPr>
          <p:nvPr/>
        </p:nvPicPr>
        <p:blipFill>
          <a:blip r:embed="rId3">
            <a:lum/>
          </a:blip>
          <a:stretch>
            <a:fillRect/>
          </a:stretch>
        </p:blipFill>
        <p:spPr>
          <a:xfrm>
            <a:off x="10128113" y="6333464"/>
            <a:ext cx="1440000" cy="295715"/>
          </a:xfrm>
          <a:prstGeom prst="rect">
            <a:avLst/>
          </a:prstGeom>
          <a:solidFill>
            <a:srgbClr val="002B45">
              <a:alpha val="0"/>
            </a:srgbClr>
          </a:solidFill>
        </p:spPr>
      </p:pic>
    </p:spTree>
    <p:extLst>
      <p:ext uri="{BB962C8B-B14F-4D97-AF65-F5344CB8AC3E}">
        <p14:creationId xmlns:p14="http://schemas.microsoft.com/office/powerpoint/2010/main" val="3063331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F6F9"/>
        </a:solidFill>
        <a:effectLst/>
      </p:bgPr>
    </p:bg>
    <p:spTree>
      <p:nvGrpSpPr>
        <p:cNvPr id="1" name="">
          <a:extLst>
            <a:ext uri="{FF2B5EF4-FFF2-40B4-BE49-F238E27FC236}">
              <a16:creationId xmlns:a16="http://schemas.microsoft.com/office/drawing/2014/main" id="{320EBA16-0B93-5B21-973B-54FCD2FBC66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B34C915-8A1A-E0CD-3EBA-1B0978EE296D}"/>
              </a:ext>
            </a:extLst>
          </p:cNvPr>
          <p:cNvSpPr/>
          <p:nvPr/>
        </p:nvSpPr>
        <p:spPr>
          <a:xfrm>
            <a:off x="486853" y="1338457"/>
            <a:ext cx="7188198" cy="493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descr="Bild som visar att detta är ersättningsmodell 2 av 7. ">
            <a:extLst>
              <a:ext uri="{FF2B5EF4-FFF2-40B4-BE49-F238E27FC236}">
                <a16:creationId xmlns:a16="http://schemas.microsoft.com/office/drawing/2014/main" id="{91343A9C-19AC-5076-BE4E-62AD7B659928}"/>
              </a:ext>
            </a:extLst>
          </p:cNvPr>
          <p:cNvGrpSpPr/>
          <p:nvPr/>
        </p:nvGrpSpPr>
        <p:grpSpPr>
          <a:xfrm>
            <a:off x="9404350" y="396000"/>
            <a:ext cx="2438400" cy="144000"/>
            <a:chOff x="9404350" y="396000"/>
            <a:chExt cx="2438400" cy="144000"/>
          </a:xfrm>
        </p:grpSpPr>
        <p:cxnSp>
          <p:nvCxnSpPr>
            <p:cNvPr id="6" name="Straight Connector 5">
              <a:extLst>
                <a:ext uri="{FF2B5EF4-FFF2-40B4-BE49-F238E27FC236}">
                  <a16:creationId xmlns:a16="http://schemas.microsoft.com/office/drawing/2014/main" id="{30EB0F26-05AD-F6F4-B7A5-9F0C06BBBF55}"/>
                </a:ext>
              </a:extLst>
            </p:cNvPr>
            <p:cNvCxnSpPr>
              <a:cxnSpLocks/>
            </p:cNvCxnSpPr>
            <p:nvPr/>
          </p:nvCxnSpPr>
          <p:spPr>
            <a:xfrm flipH="1">
              <a:off x="9404350" y="468000"/>
              <a:ext cx="24384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2F33FFF0-E5BB-8D41-FE08-5C6065E80BF6}"/>
                </a:ext>
              </a:extLst>
            </p:cNvPr>
            <p:cNvSpPr/>
            <p:nvPr/>
          </p:nvSpPr>
          <p:spPr>
            <a:xfrm>
              <a:off x="952920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Oval 10">
              <a:extLst>
                <a:ext uri="{FF2B5EF4-FFF2-40B4-BE49-F238E27FC236}">
                  <a16:creationId xmlns:a16="http://schemas.microsoft.com/office/drawing/2014/main" id="{4FE14FCA-FA35-FED5-6D96-91D32529E9C9}"/>
                </a:ext>
              </a:extLst>
            </p:cNvPr>
            <p:cNvSpPr/>
            <p:nvPr/>
          </p:nvSpPr>
          <p:spPr>
            <a:xfrm>
              <a:off x="1021222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Oval 11">
              <a:extLst>
                <a:ext uri="{FF2B5EF4-FFF2-40B4-BE49-F238E27FC236}">
                  <a16:creationId xmlns:a16="http://schemas.microsoft.com/office/drawing/2014/main" id="{2DE4E195-6C71-43DD-0BD7-19139E20F6AD}"/>
                </a:ext>
              </a:extLst>
            </p:cNvPr>
            <p:cNvSpPr/>
            <p:nvPr/>
          </p:nvSpPr>
          <p:spPr>
            <a:xfrm>
              <a:off x="9870710" y="396000"/>
              <a:ext cx="144000" cy="144000"/>
            </a:xfrm>
            <a:prstGeom prst="ellipse">
              <a:avLst/>
            </a:prstGeom>
            <a:solidFill>
              <a:srgbClr val="017CC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Oval 12">
              <a:extLst>
                <a:ext uri="{FF2B5EF4-FFF2-40B4-BE49-F238E27FC236}">
                  <a16:creationId xmlns:a16="http://schemas.microsoft.com/office/drawing/2014/main" id="{E35E5F82-2DD8-4AE0-817D-8F4796C5DAFF}"/>
                </a:ext>
              </a:extLst>
            </p:cNvPr>
            <p:cNvSpPr/>
            <p:nvPr/>
          </p:nvSpPr>
          <p:spPr>
            <a:xfrm>
              <a:off x="1055373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Oval 13">
              <a:extLst>
                <a:ext uri="{FF2B5EF4-FFF2-40B4-BE49-F238E27FC236}">
                  <a16:creationId xmlns:a16="http://schemas.microsoft.com/office/drawing/2014/main" id="{C44E3E2A-25D1-36A1-5DB5-1B83ADC51A90}"/>
                </a:ext>
              </a:extLst>
            </p:cNvPr>
            <p:cNvSpPr/>
            <p:nvPr/>
          </p:nvSpPr>
          <p:spPr>
            <a:xfrm>
              <a:off x="1089524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Oval 15">
              <a:extLst>
                <a:ext uri="{FF2B5EF4-FFF2-40B4-BE49-F238E27FC236}">
                  <a16:creationId xmlns:a16="http://schemas.microsoft.com/office/drawing/2014/main" id="{29C331DB-955B-B0CD-2E18-24A0F7A50A2B}"/>
                </a:ext>
              </a:extLst>
            </p:cNvPr>
            <p:cNvSpPr/>
            <p:nvPr/>
          </p:nvSpPr>
          <p:spPr>
            <a:xfrm>
              <a:off x="1123675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Oval 23">
              <a:extLst>
                <a:ext uri="{FF2B5EF4-FFF2-40B4-BE49-F238E27FC236}">
                  <a16:creationId xmlns:a16="http://schemas.microsoft.com/office/drawing/2014/main" id="{CCF354C3-5A8E-2D48-999F-5F348FE777D2}"/>
                </a:ext>
              </a:extLst>
            </p:cNvPr>
            <p:cNvSpPr/>
            <p:nvPr/>
          </p:nvSpPr>
          <p:spPr>
            <a:xfrm>
              <a:off x="11578261"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 name="Slide Number Placeholder 2">
            <a:extLst>
              <a:ext uri="{FF2B5EF4-FFF2-40B4-BE49-F238E27FC236}">
                <a16:creationId xmlns:a16="http://schemas.microsoft.com/office/drawing/2014/main" id="{F3369302-7B06-0260-1570-05E416FFB8EB}"/>
              </a:ext>
            </a:extLst>
          </p:cNvPr>
          <p:cNvSpPr>
            <a:spLocks noGrp="1"/>
          </p:cNvSpPr>
          <p:nvPr>
            <p:ph type="sldNum" sz="quarter" idx="11"/>
          </p:nvPr>
        </p:nvSpPr>
        <p:spPr/>
        <p:txBody>
          <a:bodyPr/>
          <a:lstStyle/>
          <a:p>
            <a:fld id="{4EF126C7-24CB-41BE-8327-5CF4F4F9B55B}" type="slidenum">
              <a:rPr lang="sv-SE" smtClean="0"/>
              <a:pPr/>
              <a:t>16</a:t>
            </a:fld>
            <a:endParaRPr lang="sv-SE"/>
          </a:p>
        </p:txBody>
      </p:sp>
      <p:sp>
        <p:nvSpPr>
          <p:cNvPr id="26" name="Rectangle 25">
            <a:extLst>
              <a:ext uri="{FF2B5EF4-FFF2-40B4-BE49-F238E27FC236}">
                <a16:creationId xmlns:a16="http://schemas.microsoft.com/office/drawing/2014/main" id="{2B0F54AF-A0EA-46DB-C8C2-C77F3B0924D4}"/>
              </a:ext>
              <a:ext uri="{C183D7F6-B498-43B3-948B-1728B52AA6E4}">
                <adec:decorative xmlns:adec="http://schemas.microsoft.com/office/drawing/2017/decorative" val="1"/>
              </a:ext>
            </a:extLst>
          </p:cNvPr>
          <p:cNvSpPr/>
          <p:nvPr/>
        </p:nvSpPr>
        <p:spPr>
          <a:xfrm>
            <a:off x="535288" y="1365288"/>
            <a:ext cx="7090216" cy="4856519"/>
          </a:xfrm>
          <a:prstGeom prst="rect">
            <a:avLst/>
          </a:prstGeom>
          <a:solidFill>
            <a:srgbClr val="EBF6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57" name="TextBox 56">
            <a:extLst>
              <a:ext uri="{FF2B5EF4-FFF2-40B4-BE49-F238E27FC236}">
                <a16:creationId xmlns:a16="http://schemas.microsoft.com/office/drawing/2014/main" id="{7E6BDAA1-D234-729A-D335-09444D1CF367}"/>
              </a:ext>
            </a:extLst>
          </p:cNvPr>
          <p:cNvSpPr txBox="1"/>
          <p:nvPr/>
        </p:nvSpPr>
        <p:spPr>
          <a:xfrm>
            <a:off x="636889" y="1452875"/>
            <a:ext cx="6887015" cy="4464362"/>
          </a:xfrm>
          <a:prstGeom prst="rect">
            <a:avLst/>
          </a:prstGeom>
        </p:spPr>
        <p:txBody>
          <a:bodyPr vert="horz" wrap="square" lIns="0" tIns="0" rIns="91440" bIns="45720" numCol="1" spcCol="216000" rtlCol="0" anchor="t">
            <a:noAutofit/>
          </a:bodyPr>
          <a:lstStyle/>
          <a:p>
            <a:pPr>
              <a:spcAft>
                <a:spcPts val="600"/>
              </a:spcAft>
              <a:defRPr/>
            </a:pPr>
            <a:r>
              <a:rPr lang="sv-SE" sz="1400" b="1" dirty="0">
                <a:solidFill>
                  <a:schemeClr val="accent3"/>
                </a:solidFill>
              </a:rPr>
              <a:t>Exempel på tillämpningar inom den svenska hälso- och sjukvården</a:t>
            </a:r>
          </a:p>
          <a:p>
            <a:pPr>
              <a:spcAft>
                <a:spcPts val="600"/>
              </a:spcAft>
              <a:defRPr/>
            </a:pPr>
            <a:r>
              <a:rPr lang="sv-SE" sz="1400" dirty="0"/>
              <a:t>Någon form av DRG-baserad ersättning används i den specialiserade vården inom samtliga regioner [14]. Däremot finns regionala variationer i vilken omfattning modellen används. </a:t>
            </a:r>
          </a:p>
          <a:p>
            <a:pPr>
              <a:spcAft>
                <a:spcPts val="600"/>
              </a:spcAft>
              <a:defRPr/>
            </a:pPr>
            <a:r>
              <a:rPr lang="sv-SE" sz="1400" dirty="0"/>
              <a:t>Under de senaste åren har en nedåtgående trend setts i användningen av DRG-baserad ersättning för vård inom den egna regionen [14]. Samtidigt används DRG-baserad ersättning i stor utsträckning inom ramen för de regionala prislistorna för utomlänsvård [3,4]. Exempelvis har de sex sjukvårdsregionerna tagit fram DRG-baserade prislistor [15]. Socialstyrelsens analyser visar också att DRG-poäng används vid avtalsspecifika prislistor mellan regioner och privata vårdgivare vid nationell vårdförmedling. </a:t>
            </a:r>
          </a:p>
          <a:p>
            <a:pPr>
              <a:spcAft>
                <a:spcPts val="600"/>
              </a:spcAft>
              <a:defRPr/>
            </a:pPr>
            <a:endParaRPr lang="sv-SE" sz="1400" dirty="0"/>
          </a:p>
          <a:p>
            <a:pPr marL="171450" indent="-171450">
              <a:spcAft>
                <a:spcPts val="600"/>
              </a:spcAft>
              <a:buFontTx/>
              <a:buChar char="-"/>
              <a:defRPr/>
            </a:pPr>
            <a:endParaRPr lang="sv-SE" sz="1400" b="1" dirty="0"/>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Noto Sans"/>
              <a:ea typeface="+mn-ea"/>
              <a:cs typeface="+mn-cs"/>
            </a:endParaRPr>
          </a:p>
          <a:p>
            <a:pPr algn="l">
              <a:spcAft>
                <a:spcPts val="600"/>
              </a:spcAft>
            </a:pPr>
            <a:endParaRPr lang="sv-SE" sz="1400" b="1" dirty="0">
              <a:solidFill>
                <a:schemeClr val="accent3"/>
              </a:solidFill>
            </a:endParaRPr>
          </a:p>
        </p:txBody>
      </p:sp>
      <p:sp>
        <p:nvSpPr>
          <p:cNvPr id="4" name="TextBox 3">
            <a:extLst>
              <a:ext uri="{FF2B5EF4-FFF2-40B4-BE49-F238E27FC236}">
                <a16:creationId xmlns:a16="http://schemas.microsoft.com/office/drawing/2014/main" id="{C29E5DC2-D343-A3D6-E47F-048069FB67CA}"/>
              </a:ext>
            </a:extLst>
          </p:cNvPr>
          <p:cNvSpPr txBox="1"/>
          <p:nvPr/>
        </p:nvSpPr>
        <p:spPr>
          <a:xfrm>
            <a:off x="6640987" y="1452875"/>
            <a:ext cx="882917" cy="211320"/>
          </a:xfrm>
          <a:prstGeom prst="rect">
            <a:avLst/>
          </a:prstGeom>
        </p:spPr>
        <p:txBody>
          <a:bodyPr vert="horz" wrap="square" lIns="0" tIns="46800" rIns="0" bIns="0" rtlCol="0" anchor="b">
            <a:noAutofit/>
          </a:bodyPr>
          <a:lstStyle/>
          <a:p>
            <a:pPr algn="r"/>
            <a:r>
              <a:rPr lang="sv-SE" sz="1400" b="1" dirty="0">
                <a:solidFill>
                  <a:schemeClr val="accent3"/>
                </a:solidFill>
              </a:rPr>
              <a:t>4/4</a:t>
            </a:r>
          </a:p>
        </p:txBody>
      </p:sp>
      <p:sp>
        <p:nvSpPr>
          <p:cNvPr id="15" name="Title 14">
            <a:extLst>
              <a:ext uri="{FF2B5EF4-FFF2-40B4-BE49-F238E27FC236}">
                <a16:creationId xmlns:a16="http://schemas.microsoft.com/office/drawing/2014/main" id="{424B7622-252B-1178-4A8E-FCD4B9ECA514}"/>
              </a:ext>
            </a:extLst>
          </p:cNvPr>
          <p:cNvSpPr>
            <a:spLocks noGrp="1"/>
          </p:cNvSpPr>
          <p:nvPr>
            <p:ph type="title"/>
          </p:nvPr>
        </p:nvSpPr>
        <p:spPr>
          <a:xfrm>
            <a:off x="636889" y="540000"/>
            <a:ext cx="10918222" cy="733688"/>
          </a:xfrm>
        </p:spPr>
        <p:txBody>
          <a:bodyPr/>
          <a:lstStyle/>
          <a:p>
            <a:r>
              <a:rPr lang="sv-SE"/>
              <a:t>DRG-ersättning</a:t>
            </a:r>
          </a:p>
        </p:txBody>
      </p:sp>
      <p:sp>
        <p:nvSpPr>
          <p:cNvPr id="9" name="TextBox 8">
            <a:extLst>
              <a:ext uri="{FF2B5EF4-FFF2-40B4-BE49-F238E27FC236}">
                <a16:creationId xmlns:a16="http://schemas.microsoft.com/office/drawing/2014/main" id="{EC0577E2-6BC3-7429-4423-B91AB46BB75B}"/>
              </a:ext>
            </a:extLst>
          </p:cNvPr>
          <p:cNvSpPr txBox="1"/>
          <p:nvPr/>
        </p:nvSpPr>
        <p:spPr>
          <a:xfrm>
            <a:off x="9493250" y="553968"/>
            <a:ext cx="2260600" cy="143993"/>
          </a:xfrm>
          <a:prstGeom prst="rect">
            <a:avLst/>
          </a:prstGeom>
        </p:spPr>
        <p:txBody>
          <a:bodyPr vert="horz" wrap="square" lIns="0" tIns="45720" rIns="91440" bIns="45720" rtlCol="0" anchor="t">
            <a:noAutofit/>
          </a:bodyPr>
          <a:lstStyle/>
          <a:p>
            <a:pPr algn="ctr"/>
            <a:r>
              <a:rPr lang="sv-SE" sz="1400" i="1" dirty="0"/>
              <a:t>DRG-ersättning</a:t>
            </a:r>
          </a:p>
        </p:txBody>
      </p:sp>
      <p:grpSp>
        <p:nvGrpSpPr>
          <p:cNvPr id="2" name="Group 1">
            <a:extLst>
              <a:ext uri="{FF2B5EF4-FFF2-40B4-BE49-F238E27FC236}">
                <a16:creationId xmlns:a16="http://schemas.microsoft.com/office/drawing/2014/main" id="{A0C1EB59-AD8A-05AC-1B4D-B1555048DC79}"/>
              </a:ext>
              <a:ext uri="{C183D7F6-B498-43B3-948B-1728B52AA6E4}">
                <adec:decorative xmlns:adec="http://schemas.microsoft.com/office/drawing/2017/decorative" val="1"/>
              </a:ext>
            </a:extLst>
          </p:cNvPr>
          <p:cNvGrpSpPr/>
          <p:nvPr/>
        </p:nvGrpSpPr>
        <p:grpSpPr>
          <a:xfrm>
            <a:off x="8864196" y="2660658"/>
            <a:ext cx="2088000" cy="2088000"/>
            <a:chOff x="9059240" y="2744434"/>
            <a:chExt cx="1980000" cy="1980000"/>
          </a:xfrm>
        </p:grpSpPr>
        <p:pic>
          <p:nvPicPr>
            <p:cNvPr id="17" name="Graphic 16">
              <a:extLst>
                <a:ext uri="{FF2B5EF4-FFF2-40B4-BE49-F238E27FC236}">
                  <a16:creationId xmlns:a16="http://schemas.microsoft.com/office/drawing/2014/main" id="{5BED3801-4F81-545E-2A43-31D4C4AAD26D}"/>
                </a:ext>
                <a:ext uri="{C183D7F6-B498-43B3-948B-1728B52AA6E4}">
                  <adec:decorative xmlns:adec="http://schemas.microsoft.com/office/drawing/2017/decorative" val="1"/>
                </a:ext>
              </a:extLst>
            </p:cNvPr>
            <p:cNvPicPr>
              <a:picLocks/>
            </p:cNvPicPr>
            <p:nvPr/>
          </p:nvPicPr>
          <p:blipFill>
            <a:blip r:embed="rId3">
              <a:lum/>
              <a:extLst>
                <a:ext uri="{96DAC541-7B7A-43D3-8B79-37D633B846F1}">
                  <asvg:svgBlip xmlns:asvg="http://schemas.microsoft.com/office/drawing/2016/SVG/main" r:embed="rId4"/>
                </a:ext>
              </a:extLst>
            </a:blip>
            <a:stretch>
              <a:fillRect/>
            </a:stretch>
          </p:blipFill>
          <p:spPr>
            <a:xfrm>
              <a:off x="9401240" y="3086434"/>
              <a:ext cx="1296000" cy="1296000"/>
            </a:xfrm>
            <a:prstGeom prst="rect">
              <a:avLst/>
            </a:prstGeom>
          </p:spPr>
        </p:pic>
        <p:sp>
          <p:nvSpPr>
            <p:cNvPr id="18" name="Flowchart: Connector 17">
              <a:extLst>
                <a:ext uri="{FF2B5EF4-FFF2-40B4-BE49-F238E27FC236}">
                  <a16:creationId xmlns:a16="http://schemas.microsoft.com/office/drawing/2014/main" id="{F326EC2C-7D02-CC79-6324-027E6D2BAD63}"/>
                </a:ext>
              </a:extLst>
            </p:cNvPr>
            <p:cNvSpPr/>
            <p:nvPr/>
          </p:nvSpPr>
          <p:spPr>
            <a:xfrm>
              <a:off x="9059240" y="2744434"/>
              <a:ext cx="1980000" cy="1980000"/>
            </a:xfrm>
            <a:prstGeom prst="flowChartConnector">
              <a:avLst/>
            </a:prstGeom>
            <a:noFill/>
            <a:ln w="38100" cap="flat" cmpd="sng" algn="ctr">
              <a:solidFill>
                <a:srgbClr val="D5EDF3"/>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58430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F6F9"/>
        </a:solidFill>
        <a:effectLst/>
      </p:bgPr>
    </p:bg>
    <p:spTree>
      <p:nvGrpSpPr>
        <p:cNvPr id="1" name="">
          <a:extLst>
            <a:ext uri="{FF2B5EF4-FFF2-40B4-BE49-F238E27FC236}">
              <a16:creationId xmlns:a16="http://schemas.microsoft.com/office/drawing/2014/main" id="{9A282E27-47CA-A4D9-41B7-0A77BEE286D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D37243F9-B91E-2EF9-65AF-1B9245510200}"/>
              </a:ext>
            </a:extLst>
          </p:cNvPr>
          <p:cNvSpPr/>
          <p:nvPr/>
        </p:nvSpPr>
        <p:spPr>
          <a:xfrm>
            <a:off x="499534" y="1338458"/>
            <a:ext cx="11222727" cy="50163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A3A6AF7-8D35-AB7F-F441-79F9C6BD0505}"/>
              </a:ext>
              <a:ext uri="{C183D7F6-B498-43B3-948B-1728B52AA6E4}">
                <adec:decorative xmlns:adec="http://schemas.microsoft.com/office/drawing/2017/decorative" val="1"/>
              </a:ext>
            </a:extLst>
          </p:cNvPr>
          <p:cNvSpPr/>
          <p:nvPr/>
        </p:nvSpPr>
        <p:spPr>
          <a:xfrm>
            <a:off x="535288" y="1370326"/>
            <a:ext cx="7090216" cy="4947673"/>
          </a:xfrm>
          <a:prstGeom prst="rect">
            <a:avLst/>
          </a:prstGeom>
          <a:solidFill>
            <a:srgbClr val="EBF6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5" name="Title 14">
            <a:extLst>
              <a:ext uri="{FF2B5EF4-FFF2-40B4-BE49-F238E27FC236}">
                <a16:creationId xmlns:a16="http://schemas.microsoft.com/office/drawing/2014/main" id="{C6A97215-626C-74C8-6770-316FF705666A}"/>
              </a:ext>
            </a:extLst>
          </p:cNvPr>
          <p:cNvSpPr>
            <a:spLocks noGrp="1"/>
          </p:cNvSpPr>
          <p:nvPr>
            <p:ph type="title"/>
          </p:nvPr>
        </p:nvSpPr>
        <p:spPr>
          <a:xfrm>
            <a:off x="636889" y="540000"/>
            <a:ext cx="10918222" cy="733688"/>
          </a:xfrm>
        </p:spPr>
        <p:txBody>
          <a:bodyPr/>
          <a:lstStyle/>
          <a:p>
            <a:r>
              <a:rPr lang="sv-SE" dirty="0"/>
              <a:t>Vårdepisodersättning</a:t>
            </a:r>
          </a:p>
        </p:txBody>
      </p:sp>
      <p:sp>
        <p:nvSpPr>
          <p:cNvPr id="3" name="Slide Number Placeholder 2">
            <a:extLst>
              <a:ext uri="{FF2B5EF4-FFF2-40B4-BE49-F238E27FC236}">
                <a16:creationId xmlns:a16="http://schemas.microsoft.com/office/drawing/2014/main" id="{D48013E1-79FB-3457-B341-9F24E530DB81}"/>
              </a:ext>
            </a:extLst>
          </p:cNvPr>
          <p:cNvSpPr>
            <a:spLocks noGrp="1"/>
          </p:cNvSpPr>
          <p:nvPr>
            <p:ph type="sldNum" sz="quarter" idx="11"/>
          </p:nvPr>
        </p:nvSpPr>
        <p:spPr>
          <a:xfrm>
            <a:off x="5629258" y="6375186"/>
            <a:ext cx="933484" cy="365125"/>
          </a:xfrm>
        </p:spPr>
        <p:txBody>
          <a:bodyPr/>
          <a:lstStyle/>
          <a:p>
            <a:fld id="{4EF126C7-24CB-41BE-8327-5CF4F4F9B55B}" type="slidenum">
              <a:rPr lang="sv-SE" smtClean="0"/>
              <a:pPr/>
              <a:t>17</a:t>
            </a:fld>
            <a:endParaRPr lang="sv-SE"/>
          </a:p>
        </p:txBody>
      </p:sp>
      <p:sp>
        <p:nvSpPr>
          <p:cNvPr id="28" name="Rectangle 27">
            <a:extLst>
              <a:ext uri="{FF2B5EF4-FFF2-40B4-BE49-F238E27FC236}">
                <a16:creationId xmlns:a16="http://schemas.microsoft.com/office/drawing/2014/main" id="{BDF0BD56-B385-246E-0A21-0D3936A044C3}"/>
              </a:ext>
              <a:ext uri="{C183D7F6-B498-43B3-948B-1728B52AA6E4}">
                <adec:decorative xmlns:adec="http://schemas.microsoft.com/office/drawing/2017/decorative" val="1"/>
              </a:ext>
            </a:extLst>
          </p:cNvPr>
          <p:cNvSpPr/>
          <p:nvPr/>
        </p:nvSpPr>
        <p:spPr>
          <a:xfrm>
            <a:off x="7727104" y="1365288"/>
            <a:ext cx="3929607" cy="4938744"/>
          </a:xfrm>
          <a:prstGeom prst="rect">
            <a:avLst/>
          </a:prstGeom>
          <a:solidFill>
            <a:srgbClr val="FCF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366B003-863C-C026-964C-D67A0CFB08A1}"/>
              </a:ext>
            </a:extLst>
          </p:cNvPr>
          <p:cNvSpPr txBox="1"/>
          <p:nvPr/>
        </p:nvSpPr>
        <p:spPr>
          <a:xfrm>
            <a:off x="7828705" y="1452875"/>
            <a:ext cx="3828006" cy="4856518"/>
          </a:xfrm>
          <a:prstGeom prst="rect">
            <a:avLst/>
          </a:prstGeom>
        </p:spPr>
        <p:txBody>
          <a:bodyPr vert="horz" wrap="square" lIns="0" tIns="0" rIns="91440" bIns="45720" rtlCol="0" anchor="t">
            <a:noAutofit/>
          </a:bodyPr>
          <a:lstStyle/>
          <a:p>
            <a:pPr algn="l">
              <a:spcAft>
                <a:spcPts val="600"/>
              </a:spcAft>
            </a:pPr>
            <a:r>
              <a:rPr lang="sv-SE" sz="1400" b="1" dirty="0">
                <a:solidFill>
                  <a:srgbClr val="B27B2A"/>
                </a:solidFill>
              </a:rPr>
              <a:t>Modellens</a:t>
            </a:r>
            <a:r>
              <a:rPr lang="sv-SE" sz="1400" b="1" dirty="0">
                <a:solidFill>
                  <a:schemeClr val="bg2">
                    <a:lumMod val="50000"/>
                  </a:schemeClr>
                </a:solidFill>
              </a:rPr>
              <a:t> </a:t>
            </a:r>
            <a:r>
              <a:rPr lang="sv-SE" sz="1400" b="1" dirty="0">
                <a:solidFill>
                  <a:srgbClr val="B27B2A"/>
                </a:solidFill>
              </a:rPr>
              <a:t>inneboende styrkor och svagheter</a:t>
            </a:r>
          </a:p>
          <a:p>
            <a:pPr algn="l">
              <a:spcAft>
                <a:spcPts val="600"/>
              </a:spcAft>
            </a:pPr>
            <a:r>
              <a:rPr lang="sv-SE" sz="1400" b="1" dirty="0"/>
              <a:t>Styrkor</a:t>
            </a:r>
            <a:endParaRPr lang="sv-SE" sz="1400" dirty="0"/>
          </a:p>
          <a:p>
            <a:pPr marL="171450" indent="-171450" algn="l">
              <a:spcAft>
                <a:spcPts val="600"/>
              </a:spcAft>
              <a:buFont typeface="Arial" panose="020B0604020202020204" pitchFamily="34" charset="0"/>
              <a:buChar char="•"/>
            </a:pPr>
            <a:r>
              <a:rPr lang="sv-SE" sz="1400" dirty="0"/>
              <a:t>Vårdepisodersättning skulle kunna främja ökad effektivitet genom att utförarna kan fokusera på att minska resursanvändningen och arbeta mer kostnadseffektivt [2,3,5,6,8].</a:t>
            </a:r>
          </a:p>
          <a:p>
            <a:pPr marL="171450" indent="-171450" algn="l">
              <a:spcAft>
                <a:spcPts val="600"/>
              </a:spcAft>
              <a:buFont typeface="Arial" panose="020B0604020202020204" pitchFamily="34" charset="0"/>
              <a:buChar char="•"/>
            </a:pPr>
            <a:r>
              <a:rPr lang="sv-SE" sz="1400" dirty="0"/>
              <a:t>Eftersom ersättningen är kopplad till antalet behandlade patienter, kan den lämpa sig bra när syftet är att öka produktiviteten [3,6].</a:t>
            </a:r>
          </a:p>
          <a:p>
            <a:pPr marL="171450" indent="-171450" algn="l">
              <a:spcAft>
                <a:spcPts val="600"/>
              </a:spcAft>
              <a:buFont typeface="Arial" panose="020B0604020202020204" pitchFamily="34" charset="0"/>
              <a:buChar char="•"/>
            </a:pPr>
            <a:r>
              <a:rPr lang="sv-SE" sz="1400" dirty="0"/>
              <a:t>Till skillnad från retroaktiv ersättning bidrar vårdepisodersättning till förutsägbara kostnader, vilket underlättar resursfördelningen [5]. </a:t>
            </a:r>
          </a:p>
          <a:p>
            <a:pPr marL="171450" indent="-171450" algn="l">
              <a:spcAft>
                <a:spcPts val="600"/>
              </a:spcAft>
              <a:buFont typeface="Arial" panose="020B0604020202020204" pitchFamily="34" charset="0"/>
              <a:buChar char="•"/>
            </a:pPr>
            <a:r>
              <a:rPr lang="sv-SE" sz="1400" dirty="0"/>
              <a:t>Den kan främja samordning inom vårdkedjan [13].</a:t>
            </a:r>
          </a:p>
        </p:txBody>
      </p:sp>
      <p:sp>
        <p:nvSpPr>
          <p:cNvPr id="57" name="TextBox 56">
            <a:extLst>
              <a:ext uri="{FF2B5EF4-FFF2-40B4-BE49-F238E27FC236}">
                <a16:creationId xmlns:a16="http://schemas.microsoft.com/office/drawing/2014/main" id="{4B5C72FC-2767-3056-A0AE-5F28FB59E0F2}"/>
              </a:ext>
            </a:extLst>
          </p:cNvPr>
          <p:cNvSpPr txBox="1"/>
          <p:nvPr/>
        </p:nvSpPr>
        <p:spPr>
          <a:xfrm>
            <a:off x="636889" y="1452875"/>
            <a:ext cx="6887015" cy="4464362"/>
          </a:xfrm>
          <a:prstGeom prst="rect">
            <a:avLst/>
          </a:prstGeom>
        </p:spPr>
        <p:txBody>
          <a:bodyPr vert="horz" wrap="square" lIns="0" tIns="0" rIns="91440" bIns="45720" numCol="1" spcCol="216000" rtlCol="0" anchor="t">
            <a:noAutofit/>
          </a:bodyPr>
          <a:lstStyle/>
          <a:p>
            <a:pPr algn="l">
              <a:spcAft>
                <a:spcPts val="600"/>
              </a:spcAft>
            </a:pPr>
            <a:r>
              <a:rPr lang="sv-SE" sz="1400" b="1" dirty="0">
                <a:solidFill>
                  <a:schemeClr val="accent3"/>
                </a:solidFill>
              </a:rPr>
              <a:t>Information</a:t>
            </a:r>
          </a:p>
          <a:p>
            <a:pPr algn="l">
              <a:spcAft>
                <a:spcPts val="600"/>
              </a:spcAft>
            </a:pPr>
            <a:r>
              <a:rPr lang="sv-SE" sz="1400" b="1" dirty="0"/>
              <a:t>Vårdepisodersättning </a:t>
            </a:r>
            <a:r>
              <a:rPr lang="sv-SE" sz="1400" dirty="0"/>
              <a:t>är en modell där utföraren får en fast ersättning för en hel vårdepisod istället för att faktureras per enskild åtgärd eller besök [2,3]. En vårdepisod består av en sammanhängande vårdprocess över en längre tidsperiod, där patienten genomgår en utredning, behandlas och får eftervård för en specifik diagnos eller ett ingrepp [2]. Modellen används vanligtvis vid standardiserade vårdförlopp med tydliga avgränsningar, till exempel knäprotesoperationer eller graviditet och förlossning [2,3,4]. Den tillämpas även vid behandling av vissa kroniska sjukdomar för patienter som inte är multisjuka, exempelvis KOL-patienter [2–5]. Att modellen vanligtvis inte appliceras på multisjuka patienter beror på att deras vårdförlopp ofta är mer komplexa och oförutsägbara. </a:t>
            </a:r>
          </a:p>
          <a:p>
            <a:pPr>
              <a:spcAft>
                <a:spcPts val="600"/>
              </a:spcAft>
            </a:pPr>
            <a:r>
              <a:rPr lang="sv-SE" sz="1400" b="1" dirty="0"/>
              <a:t>Målsättningen</a:t>
            </a:r>
            <a:r>
              <a:rPr lang="sv-SE" sz="1400" dirty="0"/>
              <a:t> med vårdepisodersättning är att skapa en mer sammanhållen vårdprocess där vårdgivaren tar ett helhetsansvar för patientens behandling och eftervård [3,5]. Genom att en fast ersättning betalas ut för hela vårdepisoden, kan modellen bidra till ökad effektivitet, minskad fragmentering inom vårdkedjan och mer koordinerade insatser [2,5,8]. För att skapa incitament för en god vårdkvalitet, innehåller vårdepisodersättningen i vissa fall en komplikationsgaranti. Garantin innebär att verksamheterna är ekonomiskt ansvariga för eventuella komplikationer under en avgränsad tidsperiod [2,3]. </a:t>
            </a:r>
          </a:p>
        </p:txBody>
      </p:sp>
      <p:sp>
        <p:nvSpPr>
          <p:cNvPr id="12" name="TextBox 11">
            <a:extLst>
              <a:ext uri="{FF2B5EF4-FFF2-40B4-BE49-F238E27FC236}">
                <a16:creationId xmlns:a16="http://schemas.microsoft.com/office/drawing/2014/main" id="{5FD8CECA-DCF1-E13B-DF78-D27C8DB0EA9E}"/>
              </a:ext>
            </a:extLst>
          </p:cNvPr>
          <p:cNvSpPr txBox="1"/>
          <p:nvPr/>
        </p:nvSpPr>
        <p:spPr>
          <a:xfrm>
            <a:off x="9493250" y="553968"/>
            <a:ext cx="2260600" cy="143993"/>
          </a:xfrm>
          <a:prstGeom prst="rect">
            <a:avLst/>
          </a:prstGeom>
        </p:spPr>
        <p:txBody>
          <a:bodyPr vert="horz" wrap="square" lIns="0" tIns="45720" rIns="91440" bIns="45720" rtlCol="0" anchor="t">
            <a:noAutofit/>
          </a:bodyPr>
          <a:lstStyle/>
          <a:p>
            <a:pPr algn="ctr"/>
            <a:r>
              <a:rPr lang="sv-SE" sz="1400" i="1" dirty="0"/>
              <a:t>Vårdepisodersättning</a:t>
            </a:r>
          </a:p>
        </p:txBody>
      </p:sp>
      <p:sp>
        <p:nvSpPr>
          <p:cNvPr id="27" name="TextBox 26">
            <a:extLst>
              <a:ext uri="{FF2B5EF4-FFF2-40B4-BE49-F238E27FC236}">
                <a16:creationId xmlns:a16="http://schemas.microsoft.com/office/drawing/2014/main" id="{B30F15BB-796B-5FD4-BA47-28054F9A7EC0}"/>
              </a:ext>
            </a:extLst>
          </p:cNvPr>
          <p:cNvSpPr txBox="1"/>
          <p:nvPr/>
        </p:nvSpPr>
        <p:spPr>
          <a:xfrm>
            <a:off x="6640987" y="1452875"/>
            <a:ext cx="882917" cy="211320"/>
          </a:xfrm>
          <a:prstGeom prst="rect">
            <a:avLst/>
          </a:prstGeom>
        </p:spPr>
        <p:txBody>
          <a:bodyPr vert="horz" wrap="square" lIns="0" tIns="46800" rIns="0" bIns="0" rtlCol="0" anchor="b">
            <a:noAutofit/>
          </a:bodyPr>
          <a:lstStyle/>
          <a:p>
            <a:pPr algn="r"/>
            <a:r>
              <a:rPr lang="sv-SE" sz="1400" b="1" dirty="0">
                <a:solidFill>
                  <a:schemeClr val="accent3"/>
                </a:solidFill>
              </a:rPr>
              <a:t>1/3</a:t>
            </a:r>
          </a:p>
        </p:txBody>
      </p:sp>
      <p:grpSp>
        <p:nvGrpSpPr>
          <p:cNvPr id="2" name="Group 1" descr="Bild som visar att detta är ersättningsmodell 3 av 7. ">
            <a:extLst>
              <a:ext uri="{FF2B5EF4-FFF2-40B4-BE49-F238E27FC236}">
                <a16:creationId xmlns:a16="http://schemas.microsoft.com/office/drawing/2014/main" id="{5EE04410-AB41-53E2-9F0F-1E7DB4191CD9}"/>
              </a:ext>
            </a:extLst>
          </p:cNvPr>
          <p:cNvGrpSpPr/>
          <p:nvPr/>
        </p:nvGrpSpPr>
        <p:grpSpPr>
          <a:xfrm>
            <a:off x="9404350" y="396000"/>
            <a:ext cx="2438400" cy="144000"/>
            <a:chOff x="9404350" y="396000"/>
            <a:chExt cx="2438400" cy="144000"/>
          </a:xfrm>
        </p:grpSpPr>
        <p:cxnSp>
          <p:nvCxnSpPr>
            <p:cNvPr id="4" name="Straight Connector 3">
              <a:extLst>
                <a:ext uri="{FF2B5EF4-FFF2-40B4-BE49-F238E27FC236}">
                  <a16:creationId xmlns:a16="http://schemas.microsoft.com/office/drawing/2014/main" id="{6FA0AB43-01D1-56A2-989D-65EFBD7936D5}"/>
                </a:ext>
              </a:extLst>
            </p:cNvPr>
            <p:cNvCxnSpPr>
              <a:cxnSpLocks/>
            </p:cNvCxnSpPr>
            <p:nvPr/>
          </p:nvCxnSpPr>
          <p:spPr>
            <a:xfrm flipH="1">
              <a:off x="9404350" y="468000"/>
              <a:ext cx="24384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C2710D1C-50B8-6EB8-883B-74F113AF8533}"/>
                </a:ext>
              </a:extLst>
            </p:cNvPr>
            <p:cNvSpPr/>
            <p:nvPr/>
          </p:nvSpPr>
          <p:spPr>
            <a:xfrm>
              <a:off x="952920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Oval 5">
              <a:extLst>
                <a:ext uri="{FF2B5EF4-FFF2-40B4-BE49-F238E27FC236}">
                  <a16:creationId xmlns:a16="http://schemas.microsoft.com/office/drawing/2014/main" id="{FEBE53FE-4CBB-5C96-C672-76274D6DD8B0}"/>
                </a:ext>
              </a:extLst>
            </p:cNvPr>
            <p:cNvSpPr/>
            <p:nvPr/>
          </p:nvSpPr>
          <p:spPr>
            <a:xfrm>
              <a:off x="987071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Oval 6">
              <a:extLst>
                <a:ext uri="{FF2B5EF4-FFF2-40B4-BE49-F238E27FC236}">
                  <a16:creationId xmlns:a16="http://schemas.microsoft.com/office/drawing/2014/main" id="{BAB56A07-FF61-7306-736A-02400A2E2C14}"/>
                </a:ext>
              </a:extLst>
            </p:cNvPr>
            <p:cNvSpPr/>
            <p:nvPr/>
          </p:nvSpPr>
          <p:spPr>
            <a:xfrm>
              <a:off x="1055373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Oval 7">
              <a:extLst>
                <a:ext uri="{FF2B5EF4-FFF2-40B4-BE49-F238E27FC236}">
                  <a16:creationId xmlns:a16="http://schemas.microsoft.com/office/drawing/2014/main" id="{7C0BEDED-0ECE-EFB4-8069-77B254FAF439}"/>
                </a:ext>
              </a:extLst>
            </p:cNvPr>
            <p:cNvSpPr/>
            <p:nvPr/>
          </p:nvSpPr>
          <p:spPr>
            <a:xfrm>
              <a:off x="10212220" y="396000"/>
              <a:ext cx="144000" cy="144000"/>
            </a:xfrm>
            <a:prstGeom prst="ellipse">
              <a:avLst/>
            </a:prstGeom>
            <a:solidFill>
              <a:srgbClr val="0078C4"/>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Oval 9">
              <a:extLst>
                <a:ext uri="{FF2B5EF4-FFF2-40B4-BE49-F238E27FC236}">
                  <a16:creationId xmlns:a16="http://schemas.microsoft.com/office/drawing/2014/main" id="{5BC97DD3-ED8A-EE30-4C07-A6A3CBFC9B8B}"/>
                </a:ext>
              </a:extLst>
            </p:cNvPr>
            <p:cNvSpPr/>
            <p:nvPr/>
          </p:nvSpPr>
          <p:spPr>
            <a:xfrm>
              <a:off x="1089524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Oval 10">
              <a:extLst>
                <a:ext uri="{FF2B5EF4-FFF2-40B4-BE49-F238E27FC236}">
                  <a16:creationId xmlns:a16="http://schemas.microsoft.com/office/drawing/2014/main" id="{5345595E-BDA2-21F0-160C-440F20570E26}"/>
                </a:ext>
              </a:extLst>
            </p:cNvPr>
            <p:cNvSpPr/>
            <p:nvPr/>
          </p:nvSpPr>
          <p:spPr>
            <a:xfrm>
              <a:off x="1123675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Oval 24">
              <a:extLst>
                <a:ext uri="{FF2B5EF4-FFF2-40B4-BE49-F238E27FC236}">
                  <a16:creationId xmlns:a16="http://schemas.microsoft.com/office/drawing/2014/main" id="{7C97BBF8-D04D-07EA-E0CB-A795CD371EA0}"/>
                </a:ext>
              </a:extLst>
            </p:cNvPr>
            <p:cNvSpPr/>
            <p:nvPr/>
          </p:nvSpPr>
          <p:spPr>
            <a:xfrm>
              <a:off x="11578261"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9" name="TextBox 8">
            <a:extLst>
              <a:ext uri="{FF2B5EF4-FFF2-40B4-BE49-F238E27FC236}">
                <a16:creationId xmlns:a16="http://schemas.microsoft.com/office/drawing/2014/main" id="{5734A313-7FB1-5701-3547-C3C7F708CE0A}"/>
              </a:ext>
            </a:extLst>
          </p:cNvPr>
          <p:cNvSpPr txBox="1"/>
          <p:nvPr/>
        </p:nvSpPr>
        <p:spPr>
          <a:xfrm>
            <a:off x="10697730" y="1452875"/>
            <a:ext cx="882917" cy="211320"/>
          </a:xfrm>
          <a:prstGeom prst="rect">
            <a:avLst/>
          </a:prstGeom>
        </p:spPr>
        <p:txBody>
          <a:bodyPr vert="horz" wrap="square" lIns="0" tIns="46800" rIns="0" bIns="0" rtlCol="0" anchor="b">
            <a:noAutofit/>
          </a:bodyPr>
          <a:lstStyle/>
          <a:p>
            <a:pPr algn="r"/>
            <a:r>
              <a:rPr lang="sv-SE" sz="1400" b="1" dirty="0">
                <a:solidFill>
                  <a:srgbClr val="B27B2A"/>
                </a:solidFill>
              </a:rPr>
              <a:t>1/2</a:t>
            </a:r>
          </a:p>
        </p:txBody>
      </p:sp>
      <p:pic>
        <p:nvPicPr>
          <p:cNvPr id="16" name="Bildobjekt 5" descr="Socialstyrelsen">
            <a:extLst>
              <a:ext uri="{FF2B5EF4-FFF2-40B4-BE49-F238E27FC236}">
                <a16:creationId xmlns:a16="http://schemas.microsoft.com/office/drawing/2014/main" id="{BC841011-135D-D92D-055A-ED5BD5859C82}"/>
              </a:ext>
            </a:extLst>
          </p:cNvPr>
          <p:cNvPicPr>
            <a:picLocks noChangeAspect="1"/>
          </p:cNvPicPr>
          <p:nvPr/>
        </p:nvPicPr>
        <p:blipFill>
          <a:blip r:embed="rId3">
            <a:lum/>
          </a:blip>
          <a:stretch>
            <a:fillRect/>
          </a:stretch>
        </p:blipFill>
        <p:spPr>
          <a:xfrm>
            <a:off x="10128113" y="6333464"/>
            <a:ext cx="1440000" cy="295715"/>
          </a:xfrm>
          <a:prstGeom prst="rect">
            <a:avLst/>
          </a:prstGeom>
          <a:solidFill>
            <a:srgbClr val="002B45">
              <a:alpha val="0"/>
            </a:srgbClr>
          </a:solidFill>
        </p:spPr>
      </p:pic>
    </p:spTree>
    <p:extLst>
      <p:ext uri="{BB962C8B-B14F-4D97-AF65-F5344CB8AC3E}">
        <p14:creationId xmlns:p14="http://schemas.microsoft.com/office/powerpoint/2010/main" val="1703461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BF6F9"/>
        </a:solidFill>
        <a:effectLst/>
      </p:bgPr>
    </p:bg>
    <p:spTree>
      <p:nvGrpSpPr>
        <p:cNvPr id="1" name="">
          <a:extLst>
            <a:ext uri="{FF2B5EF4-FFF2-40B4-BE49-F238E27FC236}">
              <a16:creationId xmlns:a16="http://schemas.microsoft.com/office/drawing/2014/main" id="{5BFEA5AF-D797-D931-5F82-63223AE1EAB5}"/>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BEEE5A58-FB72-CB5C-18AF-F07EF4B93FB0}"/>
              </a:ext>
            </a:extLst>
          </p:cNvPr>
          <p:cNvSpPr/>
          <p:nvPr/>
        </p:nvSpPr>
        <p:spPr>
          <a:xfrm>
            <a:off x="499534" y="1338458"/>
            <a:ext cx="11222727" cy="50163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741A192-33D3-0981-E16E-F0F8EC559F4F}"/>
              </a:ext>
              <a:ext uri="{C183D7F6-B498-43B3-948B-1728B52AA6E4}">
                <adec:decorative xmlns:adec="http://schemas.microsoft.com/office/drawing/2017/decorative" val="1"/>
              </a:ext>
            </a:extLst>
          </p:cNvPr>
          <p:cNvSpPr/>
          <p:nvPr/>
        </p:nvSpPr>
        <p:spPr>
          <a:xfrm>
            <a:off x="535288" y="1370326"/>
            <a:ext cx="7090216" cy="4947673"/>
          </a:xfrm>
          <a:prstGeom prst="rect">
            <a:avLst/>
          </a:prstGeom>
          <a:solidFill>
            <a:srgbClr val="EBF6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5" name="Title 14">
            <a:extLst>
              <a:ext uri="{FF2B5EF4-FFF2-40B4-BE49-F238E27FC236}">
                <a16:creationId xmlns:a16="http://schemas.microsoft.com/office/drawing/2014/main" id="{EC263151-657F-25BC-DF19-73B5D27BA001}"/>
              </a:ext>
            </a:extLst>
          </p:cNvPr>
          <p:cNvSpPr>
            <a:spLocks noGrp="1"/>
          </p:cNvSpPr>
          <p:nvPr>
            <p:ph type="title"/>
          </p:nvPr>
        </p:nvSpPr>
        <p:spPr>
          <a:xfrm>
            <a:off x="636889" y="540000"/>
            <a:ext cx="10918222" cy="733688"/>
          </a:xfrm>
        </p:spPr>
        <p:txBody>
          <a:bodyPr/>
          <a:lstStyle/>
          <a:p>
            <a:r>
              <a:rPr lang="sv-SE" dirty="0"/>
              <a:t>Vårdepisodersättning</a:t>
            </a:r>
          </a:p>
        </p:txBody>
      </p:sp>
      <p:sp>
        <p:nvSpPr>
          <p:cNvPr id="3" name="Slide Number Placeholder 2">
            <a:extLst>
              <a:ext uri="{FF2B5EF4-FFF2-40B4-BE49-F238E27FC236}">
                <a16:creationId xmlns:a16="http://schemas.microsoft.com/office/drawing/2014/main" id="{B2ABAA7F-9ED4-83CE-19AA-7095FB07E444}"/>
              </a:ext>
            </a:extLst>
          </p:cNvPr>
          <p:cNvSpPr>
            <a:spLocks noGrp="1"/>
          </p:cNvSpPr>
          <p:nvPr>
            <p:ph type="sldNum" sz="quarter" idx="11"/>
          </p:nvPr>
        </p:nvSpPr>
        <p:spPr>
          <a:xfrm>
            <a:off x="5629258" y="6375186"/>
            <a:ext cx="933484" cy="365125"/>
          </a:xfrm>
        </p:spPr>
        <p:txBody>
          <a:bodyPr/>
          <a:lstStyle/>
          <a:p>
            <a:fld id="{4EF126C7-24CB-41BE-8327-5CF4F4F9B55B}" type="slidenum">
              <a:rPr lang="sv-SE" smtClean="0"/>
              <a:pPr/>
              <a:t>18</a:t>
            </a:fld>
            <a:endParaRPr lang="sv-SE"/>
          </a:p>
        </p:txBody>
      </p:sp>
      <p:sp>
        <p:nvSpPr>
          <p:cNvPr id="28" name="Rectangle 27">
            <a:extLst>
              <a:ext uri="{FF2B5EF4-FFF2-40B4-BE49-F238E27FC236}">
                <a16:creationId xmlns:a16="http://schemas.microsoft.com/office/drawing/2014/main" id="{63A239D2-6438-EF04-851D-68CEDBDAF504}"/>
              </a:ext>
              <a:ext uri="{C183D7F6-B498-43B3-948B-1728B52AA6E4}">
                <adec:decorative xmlns:adec="http://schemas.microsoft.com/office/drawing/2017/decorative" val="1"/>
              </a:ext>
            </a:extLst>
          </p:cNvPr>
          <p:cNvSpPr/>
          <p:nvPr/>
        </p:nvSpPr>
        <p:spPr>
          <a:xfrm>
            <a:off x="7727104" y="1365288"/>
            <a:ext cx="3929607" cy="4938744"/>
          </a:xfrm>
          <a:prstGeom prst="rect">
            <a:avLst/>
          </a:prstGeom>
          <a:solidFill>
            <a:srgbClr val="FCF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4D98702-723E-14EF-64CB-F080C28F0AA5}"/>
              </a:ext>
            </a:extLst>
          </p:cNvPr>
          <p:cNvSpPr txBox="1"/>
          <p:nvPr/>
        </p:nvSpPr>
        <p:spPr>
          <a:xfrm>
            <a:off x="7828705" y="1452875"/>
            <a:ext cx="3828006" cy="4856518"/>
          </a:xfrm>
          <a:prstGeom prst="rect">
            <a:avLst/>
          </a:prstGeom>
        </p:spPr>
        <p:txBody>
          <a:bodyPr vert="horz" wrap="square" lIns="0" tIns="0" rIns="91440" bIns="45720" rtlCol="0" anchor="t">
            <a:noAutofit/>
          </a:bodyPr>
          <a:lstStyle/>
          <a:p>
            <a:pPr algn="l">
              <a:spcAft>
                <a:spcPts val="600"/>
              </a:spcAft>
            </a:pPr>
            <a:r>
              <a:rPr lang="sv-SE" sz="1400" b="1" dirty="0">
                <a:solidFill>
                  <a:srgbClr val="B27B2A"/>
                </a:solidFill>
              </a:rPr>
              <a:t>Modellens</a:t>
            </a:r>
            <a:r>
              <a:rPr lang="sv-SE" sz="1400" b="1" dirty="0">
                <a:solidFill>
                  <a:schemeClr val="bg2">
                    <a:lumMod val="50000"/>
                  </a:schemeClr>
                </a:solidFill>
              </a:rPr>
              <a:t> </a:t>
            </a:r>
            <a:r>
              <a:rPr lang="sv-SE" sz="1400" b="1" dirty="0">
                <a:solidFill>
                  <a:srgbClr val="B27B2A"/>
                </a:solidFill>
              </a:rPr>
              <a:t>inneboende styrkor och svagheter</a:t>
            </a:r>
          </a:p>
          <a:p>
            <a:pPr algn="l">
              <a:spcAft>
                <a:spcPts val="600"/>
              </a:spcAft>
            </a:pPr>
            <a:r>
              <a:rPr lang="sv-SE" sz="1400" b="1" dirty="0"/>
              <a:t>Svagheter</a:t>
            </a:r>
          </a:p>
          <a:p>
            <a:pPr marL="171450" indent="-171450" algn="l">
              <a:spcAft>
                <a:spcPts val="600"/>
              </a:spcAft>
              <a:buFont typeface="Arial" panose="020B0604020202020204" pitchFamily="34" charset="0"/>
              <a:buChar char="•"/>
            </a:pPr>
            <a:r>
              <a:rPr lang="sv-SE" sz="1400" dirty="0"/>
              <a:t>Drivkrafterna för kostnadsminimering kan potentiellt bidra till en försämrad vårdkvalitet [3,5].</a:t>
            </a:r>
          </a:p>
          <a:p>
            <a:pPr marL="171450" indent="-171450" algn="l">
              <a:spcAft>
                <a:spcPts val="600"/>
              </a:spcAft>
              <a:buFont typeface="Arial" panose="020B0604020202020204" pitchFamily="34" charset="0"/>
              <a:buChar char="•"/>
            </a:pPr>
            <a:r>
              <a:rPr lang="sv-SE" sz="1400" dirty="0"/>
              <a:t>Ökad vårdproduktion ger inte alltid ökad patientnytta [2].</a:t>
            </a:r>
          </a:p>
          <a:p>
            <a:pPr marL="171450" indent="-171450" algn="l">
              <a:spcAft>
                <a:spcPts val="600"/>
              </a:spcAft>
              <a:buFont typeface="Arial" panose="020B0604020202020204" pitchFamily="34" charset="0"/>
              <a:buChar char="•"/>
            </a:pPr>
            <a:r>
              <a:rPr lang="sv-SE" sz="1400" dirty="0"/>
              <a:t>Modellen kan leda till att utförare blir mer benägna att undvika mer komplicerade eller kostsamma patienter för att optimera ersättningen [3,5].</a:t>
            </a:r>
          </a:p>
          <a:p>
            <a:pPr marL="171450" indent="-171450" algn="l">
              <a:spcAft>
                <a:spcPts val="600"/>
              </a:spcAft>
              <a:buFont typeface="Arial" panose="020B0604020202020204" pitchFamily="34" charset="0"/>
              <a:buChar char="•"/>
            </a:pPr>
            <a:r>
              <a:rPr lang="sv-SE" sz="1400" dirty="0"/>
              <a:t>En vårdepisodsbaserad modell kräver noggrann registrering och dokumentation, vilket skapar ökad administrativ börda [2,6].</a:t>
            </a:r>
          </a:p>
        </p:txBody>
      </p:sp>
      <p:sp>
        <p:nvSpPr>
          <p:cNvPr id="57" name="TextBox 56">
            <a:extLst>
              <a:ext uri="{FF2B5EF4-FFF2-40B4-BE49-F238E27FC236}">
                <a16:creationId xmlns:a16="http://schemas.microsoft.com/office/drawing/2014/main" id="{CA3B63C5-87C4-5B29-5571-2294098C1426}"/>
              </a:ext>
            </a:extLst>
          </p:cNvPr>
          <p:cNvSpPr txBox="1"/>
          <p:nvPr/>
        </p:nvSpPr>
        <p:spPr>
          <a:xfrm>
            <a:off x="636889" y="1452875"/>
            <a:ext cx="6887015" cy="4464362"/>
          </a:xfrm>
          <a:prstGeom prst="rect">
            <a:avLst/>
          </a:prstGeom>
        </p:spPr>
        <p:txBody>
          <a:bodyPr vert="horz" wrap="square" lIns="0" tIns="0" rIns="91440" bIns="45720" numCol="1" spcCol="216000" rtlCol="0" anchor="t">
            <a:noAutofit/>
          </a:bodyPr>
          <a:lstStyle/>
          <a:p>
            <a:pPr algn="l">
              <a:spcAft>
                <a:spcPts val="600"/>
              </a:spcAft>
            </a:pPr>
            <a:r>
              <a:rPr lang="sv-SE" sz="1400" b="1" dirty="0">
                <a:solidFill>
                  <a:schemeClr val="accent3"/>
                </a:solidFill>
              </a:rPr>
              <a:t>Information</a:t>
            </a:r>
          </a:p>
          <a:p>
            <a:pPr algn="l">
              <a:spcAft>
                <a:spcPts val="600"/>
              </a:spcAft>
            </a:pPr>
            <a:r>
              <a:rPr lang="sv-SE" sz="1400" b="1" dirty="0"/>
              <a:t>Modellen liknar DRG-baserad ersättning (se s. 13 – 14)</a:t>
            </a:r>
            <a:r>
              <a:rPr lang="sv-SE" sz="1400" dirty="0"/>
              <a:t>, men den skiljer sig så till vida att den omfattar flera vårdaktiviteter, sträcker sig över en längre tidsperiod och kan involvera fler än en vårdaktör [2]. Det finns alltid en huvudansvarig vårdaktör som samordnar insatserna och säkerställer att alla aktiviteter genomförs på ett ändamålsenligt sätt [2,3]. Alla aktörer som är inblandade i vårdepisoden ersätts, men fördelningen av ersättning varierar beroende på modellens specifika upplägg [3]. Till exempel kan den sekundära vårdgivaren eller verksamheten ersättas antingen via avtal med den primära aktören, eller få ersättning direkt från regionen [3].</a:t>
            </a:r>
          </a:p>
        </p:txBody>
      </p:sp>
      <p:sp>
        <p:nvSpPr>
          <p:cNvPr id="12" name="TextBox 11">
            <a:extLst>
              <a:ext uri="{FF2B5EF4-FFF2-40B4-BE49-F238E27FC236}">
                <a16:creationId xmlns:a16="http://schemas.microsoft.com/office/drawing/2014/main" id="{DFBE7B62-A499-6005-6D08-DC21B9288FD1}"/>
              </a:ext>
            </a:extLst>
          </p:cNvPr>
          <p:cNvSpPr txBox="1"/>
          <p:nvPr/>
        </p:nvSpPr>
        <p:spPr>
          <a:xfrm>
            <a:off x="9493250" y="553968"/>
            <a:ext cx="2260600" cy="143993"/>
          </a:xfrm>
          <a:prstGeom prst="rect">
            <a:avLst/>
          </a:prstGeom>
        </p:spPr>
        <p:txBody>
          <a:bodyPr vert="horz" wrap="square" lIns="0" tIns="45720" rIns="91440" bIns="45720" rtlCol="0" anchor="t">
            <a:noAutofit/>
          </a:bodyPr>
          <a:lstStyle/>
          <a:p>
            <a:pPr algn="ctr"/>
            <a:r>
              <a:rPr lang="sv-SE" sz="1400" i="1" dirty="0"/>
              <a:t>Vårdepisodersättning</a:t>
            </a:r>
          </a:p>
        </p:txBody>
      </p:sp>
      <p:sp>
        <p:nvSpPr>
          <p:cNvPr id="27" name="TextBox 26">
            <a:extLst>
              <a:ext uri="{FF2B5EF4-FFF2-40B4-BE49-F238E27FC236}">
                <a16:creationId xmlns:a16="http://schemas.microsoft.com/office/drawing/2014/main" id="{46D9B022-7300-5F3D-B7CB-4544B9CE5B81}"/>
              </a:ext>
            </a:extLst>
          </p:cNvPr>
          <p:cNvSpPr txBox="1"/>
          <p:nvPr/>
        </p:nvSpPr>
        <p:spPr>
          <a:xfrm>
            <a:off x="6640987" y="1452875"/>
            <a:ext cx="882917" cy="211320"/>
          </a:xfrm>
          <a:prstGeom prst="rect">
            <a:avLst/>
          </a:prstGeom>
        </p:spPr>
        <p:txBody>
          <a:bodyPr vert="horz" wrap="square" lIns="0" tIns="46800" rIns="0" bIns="0" rtlCol="0" anchor="b">
            <a:noAutofit/>
          </a:bodyPr>
          <a:lstStyle/>
          <a:p>
            <a:pPr algn="r"/>
            <a:r>
              <a:rPr lang="sv-SE" sz="1400" b="1" dirty="0">
                <a:solidFill>
                  <a:schemeClr val="accent3"/>
                </a:solidFill>
              </a:rPr>
              <a:t>2/3</a:t>
            </a:r>
          </a:p>
        </p:txBody>
      </p:sp>
      <p:grpSp>
        <p:nvGrpSpPr>
          <p:cNvPr id="2" name="Group 1" descr="Bild som visar att detta är ersättningsmodell 3 av 7. ">
            <a:extLst>
              <a:ext uri="{FF2B5EF4-FFF2-40B4-BE49-F238E27FC236}">
                <a16:creationId xmlns:a16="http://schemas.microsoft.com/office/drawing/2014/main" id="{8078B8A3-FD5D-886E-6378-6707AE8813FA}"/>
              </a:ext>
            </a:extLst>
          </p:cNvPr>
          <p:cNvGrpSpPr/>
          <p:nvPr/>
        </p:nvGrpSpPr>
        <p:grpSpPr>
          <a:xfrm>
            <a:off x="9404350" y="396000"/>
            <a:ext cx="2438400" cy="144000"/>
            <a:chOff x="9404350" y="396000"/>
            <a:chExt cx="2438400" cy="144000"/>
          </a:xfrm>
        </p:grpSpPr>
        <p:cxnSp>
          <p:nvCxnSpPr>
            <p:cNvPr id="4" name="Straight Connector 3">
              <a:extLst>
                <a:ext uri="{FF2B5EF4-FFF2-40B4-BE49-F238E27FC236}">
                  <a16:creationId xmlns:a16="http://schemas.microsoft.com/office/drawing/2014/main" id="{7D6E0FA1-86AE-F689-C3A4-1D295B51573D}"/>
                </a:ext>
              </a:extLst>
            </p:cNvPr>
            <p:cNvCxnSpPr>
              <a:cxnSpLocks/>
            </p:cNvCxnSpPr>
            <p:nvPr/>
          </p:nvCxnSpPr>
          <p:spPr>
            <a:xfrm flipH="1">
              <a:off x="9404350" y="468000"/>
              <a:ext cx="24384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DB496EFD-01EC-CE8C-01CF-70C65D9994B2}"/>
                </a:ext>
              </a:extLst>
            </p:cNvPr>
            <p:cNvSpPr/>
            <p:nvPr/>
          </p:nvSpPr>
          <p:spPr>
            <a:xfrm>
              <a:off x="952920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Oval 5">
              <a:extLst>
                <a:ext uri="{FF2B5EF4-FFF2-40B4-BE49-F238E27FC236}">
                  <a16:creationId xmlns:a16="http://schemas.microsoft.com/office/drawing/2014/main" id="{038DCAA4-87C3-F285-BDA1-365B635E09A2}"/>
                </a:ext>
              </a:extLst>
            </p:cNvPr>
            <p:cNvSpPr/>
            <p:nvPr/>
          </p:nvSpPr>
          <p:spPr>
            <a:xfrm>
              <a:off x="987071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Oval 6">
              <a:extLst>
                <a:ext uri="{FF2B5EF4-FFF2-40B4-BE49-F238E27FC236}">
                  <a16:creationId xmlns:a16="http://schemas.microsoft.com/office/drawing/2014/main" id="{F8403D50-8EE9-B272-95B6-ECAB0D76DAC5}"/>
                </a:ext>
              </a:extLst>
            </p:cNvPr>
            <p:cNvSpPr/>
            <p:nvPr/>
          </p:nvSpPr>
          <p:spPr>
            <a:xfrm>
              <a:off x="1055373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Oval 7">
              <a:extLst>
                <a:ext uri="{FF2B5EF4-FFF2-40B4-BE49-F238E27FC236}">
                  <a16:creationId xmlns:a16="http://schemas.microsoft.com/office/drawing/2014/main" id="{FAEDCFCB-9021-1028-34BC-E84A2DC4C5DB}"/>
                </a:ext>
              </a:extLst>
            </p:cNvPr>
            <p:cNvSpPr/>
            <p:nvPr/>
          </p:nvSpPr>
          <p:spPr>
            <a:xfrm>
              <a:off x="10212220" y="396000"/>
              <a:ext cx="144000" cy="144000"/>
            </a:xfrm>
            <a:prstGeom prst="ellipse">
              <a:avLst/>
            </a:prstGeom>
            <a:solidFill>
              <a:srgbClr val="0078C4"/>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Oval 9">
              <a:extLst>
                <a:ext uri="{FF2B5EF4-FFF2-40B4-BE49-F238E27FC236}">
                  <a16:creationId xmlns:a16="http://schemas.microsoft.com/office/drawing/2014/main" id="{E9F16238-9257-A255-F947-028FFCF7075B}"/>
                </a:ext>
              </a:extLst>
            </p:cNvPr>
            <p:cNvSpPr/>
            <p:nvPr/>
          </p:nvSpPr>
          <p:spPr>
            <a:xfrm>
              <a:off x="1089524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Oval 10">
              <a:extLst>
                <a:ext uri="{FF2B5EF4-FFF2-40B4-BE49-F238E27FC236}">
                  <a16:creationId xmlns:a16="http://schemas.microsoft.com/office/drawing/2014/main" id="{3747A806-974C-14E9-EEAE-64DE4DC44716}"/>
                </a:ext>
              </a:extLst>
            </p:cNvPr>
            <p:cNvSpPr/>
            <p:nvPr/>
          </p:nvSpPr>
          <p:spPr>
            <a:xfrm>
              <a:off x="1123675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Oval 24">
              <a:extLst>
                <a:ext uri="{FF2B5EF4-FFF2-40B4-BE49-F238E27FC236}">
                  <a16:creationId xmlns:a16="http://schemas.microsoft.com/office/drawing/2014/main" id="{E47CB4F5-C264-24F5-86A8-D6E37D6527AB}"/>
                </a:ext>
              </a:extLst>
            </p:cNvPr>
            <p:cNvSpPr/>
            <p:nvPr/>
          </p:nvSpPr>
          <p:spPr>
            <a:xfrm>
              <a:off x="11578261"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9" name="TextBox 8">
            <a:extLst>
              <a:ext uri="{FF2B5EF4-FFF2-40B4-BE49-F238E27FC236}">
                <a16:creationId xmlns:a16="http://schemas.microsoft.com/office/drawing/2014/main" id="{D24B0FA2-B49D-1437-3845-D3F3EE91C79A}"/>
              </a:ext>
            </a:extLst>
          </p:cNvPr>
          <p:cNvSpPr txBox="1"/>
          <p:nvPr/>
        </p:nvSpPr>
        <p:spPr>
          <a:xfrm>
            <a:off x="10697730" y="1452875"/>
            <a:ext cx="882917" cy="211320"/>
          </a:xfrm>
          <a:prstGeom prst="rect">
            <a:avLst/>
          </a:prstGeom>
        </p:spPr>
        <p:txBody>
          <a:bodyPr vert="horz" wrap="square" lIns="0" tIns="46800" rIns="0" bIns="0" rtlCol="0" anchor="b">
            <a:noAutofit/>
          </a:bodyPr>
          <a:lstStyle/>
          <a:p>
            <a:pPr algn="r"/>
            <a:r>
              <a:rPr lang="sv-SE" sz="1400" b="1" dirty="0">
                <a:solidFill>
                  <a:srgbClr val="B27B2A"/>
                </a:solidFill>
              </a:rPr>
              <a:t>2/2</a:t>
            </a:r>
          </a:p>
        </p:txBody>
      </p:sp>
      <p:pic>
        <p:nvPicPr>
          <p:cNvPr id="14" name="Bildobjekt 5" descr="Socialstyrelsen">
            <a:extLst>
              <a:ext uri="{FF2B5EF4-FFF2-40B4-BE49-F238E27FC236}">
                <a16:creationId xmlns:a16="http://schemas.microsoft.com/office/drawing/2014/main" id="{086282EF-4C4D-0FEB-8645-56AF71012653}"/>
              </a:ext>
            </a:extLst>
          </p:cNvPr>
          <p:cNvPicPr>
            <a:picLocks noChangeAspect="1"/>
          </p:cNvPicPr>
          <p:nvPr/>
        </p:nvPicPr>
        <p:blipFill>
          <a:blip r:embed="rId3">
            <a:lum/>
          </a:blip>
          <a:stretch>
            <a:fillRect/>
          </a:stretch>
        </p:blipFill>
        <p:spPr>
          <a:xfrm>
            <a:off x="10128113" y="6333464"/>
            <a:ext cx="1440000" cy="295715"/>
          </a:xfrm>
          <a:prstGeom prst="rect">
            <a:avLst/>
          </a:prstGeom>
          <a:solidFill>
            <a:srgbClr val="002B45">
              <a:alpha val="0"/>
            </a:srgbClr>
          </a:solidFill>
        </p:spPr>
      </p:pic>
    </p:spTree>
    <p:extLst>
      <p:ext uri="{BB962C8B-B14F-4D97-AF65-F5344CB8AC3E}">
        <p14:creationId xmlns:p14="http://schemas.microsoft.com/office/powerpoint/2010/main" val="2155923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F6F9"/>
        </a:solidFill>
        <a:effectLst/>
      </p:bgPr>
    </p:bg>
    <p:spTree>
      <p:nvGrpSpPr>
        <p:cNvPr id="1" name="">
          <a:extLst>
            <a:ext uri="{FF2B5EF4-FFF2-40B4-BE49-F238E27FC236}">
              <a16:creationId xmlns:a16="http://schemas.microsoft.com/office/drawing/2014/main" id="{88D00A5B-3AE4-EE11-F204-7BC2688F95FB}"/>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2C608F58-56FE-911B-34C4-D098E4D4CBB4}"/>
              </a:ext>
            </a:extLst>
          </p:cNvPr>
          <p:cNvSpPr/>
          <p:nvPr/>
        </p:nvSpPr>
        <p:spPr>
          <a:xfrm>
            <a:off x="486853" y="1338456"/>
            <a:ext cx="7188198" cy="511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0D686EC5-5648-25D1-A72B-E3788FBAD418}"/>
              </a:ext>
            </a:extLst>
          </p:cNvPr>
          <p:cNvSpPr>
            <a:spLocks noGrp="1"/>
          </p:cNvSpPr>
          <p:nvPr>
            <p:ph type="title"/>
          </p:nvPr>
        </p:nvSpPr>
        <p:spPr>
          <a:xfrm>
            <a:off x="636889" y="540000"/>
            <a:ext cx="10918222" cy="733688"/>
          </a:xfrm>
        </p:spPr>
        <p:txBody>
          <a:bodyPr/>
          <a:lstStyle/>
          <a:p>
            <a:r>
              <a:rPr lang="sv-SE"/>
              <a:t>Vårdepisodersättning</a:t>
            </a:r>
          </a:p>
        </p:txBody>
      </p:sp>
      <p:sp>
        <p:nvSpPr>
          <p:cNvPr id="3" name="Slide Number Placeholder 2">
            <a:extLst>
              <a:ext uri="{FF2B5EF4-FFF2-40B4-BE49-F238E27FC236}">
                <a16:creationId xmlns:a16="http://schemas.microsoft.com/office/drawing/2014/main" id="{68024311-8F12-BDF2-0B7F-2D1C8B7F0210}"/>
              </a:ext>
            </a:extLst>
          </p:cNvPr>
          <p:cNvSpPr>
            <a:spLocks noGrp="1"/>
          </p:cNvSpPr>
          <p:nvPr>
            <p:ph type="sldNum" sz="quarter" idx="11"/>
          </p:nvPr>
        </p:nvSpPr>
        <p:spPr>
          <a:xfrm>
            <a:off x="5629258" y="6375186"/>
            <a:ext cx="933484" cy="365125"/>
          </a:xfrm>
        </p:spPr>
        <p:txBody>
          <a:bodyPr/>
          <a:lstStyle/>
          <a:p>
            <a:fld id="{4EF126C7-24CB-41BE-8327-5CF4F4F9B55B}" type="slidenum">
              <a:rPr lang="sv-SE" smtClean="0"/>
              <a:pPr/>
              <a:t>19</a:t>
            </a:fld>
            <a:endParaRPr lang="sv-SE"/>
          </a:p>
        </p:txBody>
      </p:sp>
      <p:sp>
        <p:nvSpPr>
          <p:cNvPr id="26" name="Rectangle 25">
            <a:extLst>
              <a:ext uri="{FF2B5EF4-FFF2-40B4-BE49-F238E27FC236}">
                <a16:creationId xmlns:a16="http://schemas.microsoft.com/office/drawing/2014/main" id="{89D90455-8D6A-FFB0-9BB1-967C3A4E9692}"/>
              </a:ext>
              <a:ext uri="{C183D7F6-B498-43B3-948B-1728B52AA6E4}">
                <adec:decorative xmlns:adec="http://schemas.microsoft.com/office/drawing/2017/decorative" val="1"/>
              </a:ext>
            </a:extLst>
          </p:cNvPr>
          <p:cNvSpPr/>
          <p:nvPr/>
        </p:nvSpPr>
        <p:spPr>
          <a:xfrm>
            <a:off x="535288" y="1365288"/>
            <a:ext cx="7090216" cy="5033559"/>
          </a:xfrm>
          <a:prstGeom prst="rect">
            <a:avLst/>
          </a:prstGeom>
          <a:solidFill>
            <a:srgbClr val="EBF6F9"/>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endParaRPr lang="en-US"/>
          </a:p>
        </p:txBody>
      </p:sp>
      <p:sp>
        <p:nvSpPr>
          <p:cNvPr id="57" name="TextBox 56">
            <a:extLst>
              <a:ext uri="{FF2B5EF4-FFF2-40B4-BE49-F238E27FC236}">
                <a16:creationId xmlns:a16="http://schemas.microsoft.com/office/drawing/2014/main" id="{69617A04-F796-FEF2-19C6-022C549B7CFE}"/>
              </a:ext>
            </a:extLst>
          </p:cNvPr>
          <p:cNvSpPr txBox="1"/>
          <p:nvPr/>
        </p:nvSpPr>
        <p:spPr>
          <a:xfrm>
            <a:off x="636889" y="1452875"/>
            <a:ext cx="6887015" cy="4464362"/>
          </a:xfrm>
          <a:prstGeom prst="rect">
            <a:avLst/>
          </a:prstGeom>
        </p:spPr>
        <p:txBody>
          <a:bodyPr vert="horz" wrap="square" lIns="0" tIns="0" rIns="91440" bIns="45720" numCol="1" spcCol="216000" rtlCol="0" anchor="t">
            <a:noAutofit/>
          </a:bodyPr>
          <a:lstStyle/>
          <a:p>
            <a:pPr>
              <a:spcAft>
                <a:spcPts val="600"/>
              </a:spcAft>
              <a:defRPr/>
            </a:pPr>
            <a:r>
              <a:rPr lang="sv-SE" sz="1400" b="1" dirty="0">
                <a:solidFill>
                  <a:schemeClr val="accent3"/>
                </a:solidFill>
              </a:rPr>
              <a:t>Exempel på tillämpningar inom den svenska hälso- och sjukvården</a:t>
            </a:r>
          </a:p>
          <a:p>
            <a:pPr>
              <a:spcAft>
                <a:spcPts val="600"/>
              </a:spcAft>
              <a:defRPr/>
            </a:pPr>
            <a:r>
              <a:rPr lang="sv-SE" sz="1400" dirty="0"/>
              <a:t>I Region Halland baseras 100 procent av ersättningen inom vårdvalet för viss somatisk specialiserad öppenvård på vårdepisodersättning [18]. Vårdepisodersättning gäller för dermatologisk vård samt viss psykiatrisk vård. Alla dermatologiska sjukdomar, förutom sexuellt överförbara sjukdomar, inkluderas. De psykiatriska diagnoserna som ingår är ADHD, ADD, depression och bipolärsjukdom. Regionen har infört ett kostnadstak för att motverka överproduktion av vård. </a:t>
            </a:r>
          </a:p>
        </p:txBody>
      </p:sp>
      <p:sp>
        <p:nvSpPr>
          <p:cNvPr id="25" name="TextBox 24">
            <a:extLst>
              <a:ext uri="{FF2B5EF4-FFF2-40B4-BE49-F238E27FC236}">
                <a16:creationId xmlns:a16="http://schemas.microsoft.com/office/drawing/2014/main" id="{86761CB1-7832-538F-8784-DCA866946E11}"/>
              </a:ext>
            </a:extLst>
          </p:cNvPr>
          <p:cNvSpPr txBox="1"/>
          <p:nvPr/>
        </p:nvSpPr>
        <p:spPr>
          <a:xfrm>
            <a:off x="6640987" y="1452875"/>
            <a:ext cx="882917" cy="211320"/>
          </a:xfrm>
          <a:prstGeom prst="rect">
            <a:avLst/>
          </a:prstGeom>
        </p:spPr>
        <p:txBody>
          <a:bodyPr vert="horz" wrap="square" lIns="0" tIns="46800" rIns="0" bIns="0" rtlCol="0" anchor="b">
            <a:noAutofit/>
          </a:bodyPr>
          <a:lstStyle/>
          <a:p>
            <a:pPr algn="r"/>
            <a:r>
              <a:rPr lang="sv-SE" sz="1400" b="1" dirty="0">
                <a:solidFill>
                  <a:schemeClr val="accent3"/>
                </a:solidFill>
              </a:rPr>
              <a:t>3/3</a:t>
            </a:r>
          </a:p>
        </p:txBody>
      </p:sp>
      <p:grpSp>
        <p:nvGrpSpPr>
          <p:cNvPr id="31" name="Group 30">
            <a:extLst>
              <a:ext uri="{FF2B5EF4-FFF2-40B4-BE49-F238E27FC236}">
                <a16:creationId xmlns:a16="http://schemas.microsoft.com/office/drawing/2014/main" id="{DD8CFCFB-18D6-095E-B99C-46800A50F491}"/>
              </a:ext>
              <a:ext uri="{C183D7F6-B498-43B3-948B-1728B52AA6E4}">
                <adec:decorative xmlns:adec="http://schemas.microsoft.com/office/drawing/2017/decorative" val="1"/>
              </a:ext>
            </a:extLst>
          </p:cNvPr>
          <p:cNvGrpSpPr/>
          <p:nvPr/>
        </p:nvGrpSpPr>
        <p:grpSpPr>
          <a:xfrm>
            <a:off x="8864196" y="2660658"/>
            <a:ext cx="2088000" cy="2088000"/>
            <a:chOff x="9059240" y="2744434"/>
            <a:chExt cx="1980000" cy="1980000"/>
          </a:xfrm>
        </p:grpSpPr>
        <p:pic>
          <p:nvPicPr>
            <p:cNvPr id="32" name="Graphic 31">
              <a:extLst>
                <a:ext uri="{FF2B5EF4-FFF2-40B4-BE49-F238E27FC236}">
                  <a16:creationId xmlns:a16="http://schemas.microsoft.com/office/drawing/2014/main" id="{659A4B4A-DBD8-F277-896E-4A9E9CD02799}"/>
                </a:ext>
                <a:ext uri="{C183D7F6-B498-43B3-948B-1728B52AA6E4}">
                  <adec:decorative xmlns:adec="http://schemas.microsoft.com/office/drawing/2017/decorative" val="1"/>
                </a:ext>
              </a:extLst>
            </p:cNvPr>
            <p:cNvPicPr>
              <a:picLocks/>
            </p:cNvPicPr>
            <p:nvPr/>
          </p:nvPicPr>
          <p:blipFill>
            <a:blip r:embed="rId3">
              <a:lum/>
              <a:extLst>
                <a:ext uri="{96DAC541-7B7A-43D3-8B79-37D633B846F1}">
                  <asvg:svgBlip xmlns:asvg="http://schemas.microsoft.com/office/drawing/2016/SVG/main" r:embed="rId4"/>
                </a:ext>
              </a:extLst>
            </a:blip>
            <a:stretch>
              <a:fillRect/>
            </a:stretch>
          </p:blipFill>
          <p:spPr>
            <a:xfrm>
              <a:off x="9401240" y="3086434"/>
              <a:ext cx="1296000" cy="1296000"/>
            </a:xfrm>
            <a:prstGeom prst="rect">
              <a:avLst/>
            </a:prstGeom>
          </p:spPr>
        </p:pic>
        <p:sp>
          <p:nvSpPr>
            <p:cNvPr id="37" name="Flowchart: Connector 36">
              <a:extLst>
                <a:ext uri="{FF2B5EF4-FFF2-40B4-BE49-F238E27FC236}">
                  <a16:creationId xmlns:a16="http://schemas.microsoft.com/office/drawing/2014/main" id="{FCB4EBC3-C75B-2C65-E6CC-D70DF7E963F0}"/>
                </a:ext>
              </a:extLst>
            </p:cNvPr>
            <p:cNvSpPr/>
            <p:nvPr/>
          </p:nvSpPr>
          <p:spPr>
            <a:xfrm>
              <a:off x="9059240" y="2744434"/>
              <a:ext cx="1980000" cy="1980000"/>
            </a:xfrm>
            <a:prstGeom prst="flowChartConnector">
              <a:avLst/>
            </a:prstGeom>
            <a:noFill/>
            <a:ln w="38100" cap="flat" cmpd="sng" algn="ctr">
              <a:solidFill>
                <a:srgbClr val="D5EDF3"/>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pSp>
        <p:nvGrpSpPr>
          <p:cNvPr id="2" name="Group 1" descr="Bild som visar att detta är ersättningsmodell 3 av 7. ">
            <a:extLst>
              <a:ext uri="{FF2B5EF4-FFF2-40B4-BE49-F238E27FC236}">
                <a16:creationId xmlns:a16="http://schemas.microsoft.com/office/drawing/2014/main" id="{9B53B411-37AB-DFC1-FC0F-6D9D0534FE5F}"/>
              </a:ext>
            </a:extLst>
          </p:cNvPr>
          <p:cNvGrpSpPr/>
          <p:nvPr/>
        </p:nvGrpSpPr>
        <p:grpSpPr>
          <a:xfrm>
            <a:off x="9404350" y="396000"/>
            <a:ext cx="2438400" cy="144000"/>
            <a:chOff x="9404350" y="396000"/>
            <a:chExt cx="2438400" cy="144000"/>
          </a:xfrm>
        </p:grpSpPr>
        <p:cxnSp>
          <p:nvCxnSpPr>
            <p:cNvPr id="4" name="Straight Connector 3">
              <a:extLst>
                <a:ext uri="{FF2B5EF4-FFF2-40B4-BE49-F238E27FC236}">
                  <a16:creationId xmlns:a16="http://schemas.microsoft.com/office/drawing/2014/main" id="{AF169B21-CD26-541A-A4DC-BD8269024E3E}"/>
                </a:ext>
              </a:extLst>
            </p:cNvPr>
            <p:cNvCxnSpPr>
              <a:cxnSpLocks/>
            </p:cNvCxnSpPr>
            <p:nvPr/>
          </p:nvCxnSpPr>
          <p:spPr>
            <a:xfrm flipH="1">
              <a:off x="9404350" y="468000"/>
              <a:ext cx="24384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C4A44D26-FBF1-6A93-ACEA-044D8563FE1A}"/>
                </a:ext>
              </a:extLst>
            </p:cNvPr>
            <p:cNvSpPr/>
            <p:nvPr/>
          </p:nvSpPr>
          <p:spPr>
            <a:xfrm>
              <a:off x="952920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Oval 5">
              <a:extLst>
                <a:ext uri="{FF2B5EF4-FFF2-40B4-BE49-F238E27FC236}">
                  <a16:creationId xmlns:a16="http://schemas.microsoft.com/office/drawing/2014/main" id="{CB4FB677-90C0-B86E-CF16-5C360DCCA107}"/>
                </a:ext>
              </a:extLst>
            </p:cNvPr>
            <p:cNvSpPr/>
            <p:nvPr/>
          </p:nvSpPr>
          <p:spPr>
            <a:xfrm>
              <a:off x="987071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Oval 6">
              <a:extLst>
                <a:ext uri="{FF2B5EF4-FFF2-40B4-BE49-F238E27FC236}">
                  <a16:creationId xmlns:a16="http://schemas.microsoft.com/office/drawing/2014/main" id="{C3E3B873-F6AC-B1CF-3BAA-A7448757D10A}"/>
                </a:ext>
              </a:extLst>
            </p:cNvPr>
            <p:cNvSpPr/>
            <p:nvPr/>
          </p:nvSpPr>
          <p:spPr>
            <a:xfrm>
              <a:off x="1055373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Oval 7">
              <a:extLst>
                <a:ext uri="{FF2B5EF4-FFF2-40B4-BE49-F238E27FC236}">
                  <a16:creationId xmlns:a16="http://schemas.microsoft.com/office/drawing/2014/main" id="{3F18835C-1E5F-942F-855B-365372301CC4}"/>
                </a:ext>
              </a:extLst>
            </p:cNvPr>
            <p:cNvSpPr/>
            <p:nvPr/>
          </p:nvSpPr>
          <p:spPr>
            <a:xfrm>
              <a:off x="10212220" y="396000"/>
              <a:ext cx="144000" cy="144000"/>
            </a:xfrm>
            <a:prstGeom prst="ellipse">
              <a:avLst/>
            </a:prstGeom>
            <a:solidFill>
              <a:srgbClr val="0078C4"/>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Oval 9">
              <a:extLst>
                <a:ext uri="{FF2B5EF4-FFF2-40B4-BE49-F238E27FC236}">
                  <a16:creationId xmlns:a16="http://schemas.microsoft.com/office/drawing/2014/main" id="{D0CD38A1-F92F-6F58-3A43-3B17B61792C7}"/>
                </a:ext>
              </a:extLst>
            </p:cNvPr>
            <p:cNvSpPr/>
            <p:nvPr/>
          </p:nvSpPr>
          <p:spPr>
            <a:xfrm>
              <a:off x="1089524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Oval 10">
              <a:extLst>
                <a:ext uri="{FF2B5EF4-FFF2-40B4-BE49-F238E27FC236}">
                  <a16:creationId xmlns:a16="http://schemas.microsoft.com/office/drawing/2014/main" id="{AA3F4985-87CF-E30D-4AF3-0FF6FEF00E68}"/>
                </a:ext>
              </a:extLst>
            </p:cNvPr>
            <p:cNvSpPr/>
            <p:nvPr/>
          </p:nvSpPr>
          <p:spPr>
            <a:xfrm>
              <a:off x="1123675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Oval 11">
              <a:extLst>
                <a:ext uri="{FF2B5EF4-FFF2-40B4-BE49-F238E27FC236}">
                  <a16:creationId xmlns:a16="http://schemas.microsoft.com/office/drawing/2014/main" id="{DA307213-BAFE-C46B-D0BF-FAEB4E866E91}"/>
                </a:ext>
              </a:extLst>
            </p:cNvPr>
            <p:cNvSpPr/>
            <p:nvPr/>
          </p:nvSpPr>
          <p:spPr>
            <a:xfrm>
              <a:off x="11578261"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9" name="TextBox 8">
            <a:extLst>
              <a:ext uri="{FF2B5EF4-FFF2-40B4-BE49-F238E27FC236}">
                <a16:creationId xmlns:a16="http://schemas.microsoft.com/office/drawing/2014/main" id="{7AA22F7F-E2BD-E7A0-5729-253E8B45F187}"/>
              </a:ext>
            </a:extLst>
          </p:cNvPr>
          <p:cNvSpPr txBox="1"/>
          <p:nvPr/>
        </p:nvSpPr>
        <p:spPr>
          <a:xfrm>
            <a:off x="9493250" y="553968"/>
            <a:ext cx="2260600" cy="143993"/>
          </a:xfrm>
          <a:prstGeom prst="rect">
            <a:avLst/>
          </a:prstGeom>
        </p:spPr>
        <p:txBody>
          <a:bodyPr vert="horz" wrap="square" lIns="0" tIns="45720" rIns="91440" bIns="45720" rtlCol="0" anchor="t">
            <a:noAutofit/>
          </a:bodyPr>
          <a:lstStyle/>
          <a:p>
            <a:pPr algn="ctr"/>
            <a:r>
              <a:rPr lang="sv-SE" sz="1400" i="1" dirty="0"/>
              <a:t>Vårdepisodersättning</a:t>
            </a:r>
          </a:p>
        </p:txBody>
      </p:sp>
    </p:spTree>
    <p:extLst>
      <p:ext uri="{BB962C8B-B14F-4D97-AF65-F5344CB8AC3E}">
        <p14:creationId xmlns:p14="http://schemas.microsoft.com/office/powerpoint/2010/main" val="853909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D7FB-DE09-575C-01BF-FE4F972B3767}"/>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915E638-D703-8F45-A520-06B99C641939}"/>
              </a:ext>
              <a:ext uri="{C183D7F6-B498-43B3-948B-1728B52AA6E4}">
                <adec:decorative xmlns:adec="http://schemas.microsoft.com/office/drawing/2017/decorative" val="1"/>
              </a:ext>
            </a:extLst>
          </p:cNvPr>
          <p:cNvSpPr/>
          <p:nvPr/>
        </p:nvSpPr>
        <p:spPr>
          <a:xfrm>
            <a:off x="297661" y="1288011"/>
            <a:ext cx="9333356" cy="4869426"/>
          </a:xfrm>
          <a:prstGeom prst="roundRect">
            <a:avLst>
              <a:gd name="adj" fmla="val 7846"/>
            </a:avLst>
          </a:prstGeom>
          <a:solidFill>
            <a:schemeClr val="bg1">
              <a:alpha val="8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ubrik 5">
            <a:extLst>
              <a:ext uri="{FF2B5EF4-FFF2-40B4-BE49-F238E27FC236}">
                <a16:creationId xmlns:a16="http://schemas.microsoft.com/office/drawing/2014/main" id="{877DAF71-EAEC-4557-ADAC-E0DC7121A9E6}"/>
              </a:ext>
            </a:extLst>
          </p:cNvPr>
          <p:cNvSpPr>
            <a:spLocks noGrp="1"/>
          </p:cNvSpPr>
          <p:nvPr>
            <p:ph type="title"/>
          </p:nvPr>
        </p:nvSpPr>
        <p:spPr/>
        <p:txBody>
          <a:bodyPr/>
          <a:lstStyle/>
          <a:p>
            <a:r>
              <a:rPr lang="sv-SE" dirty="0"/>
              <a:t>Introduktion till underlaget</a:t>
            </a:r>
            <a:br>
              <a:rPr lang="sv-SE" dirty="0"/>
            </a:br>
            <a:endParaRPr lang="sv-SE" dirty="0"/>
          </a:p>
        </p:txBody>
      </p:sp>
      <p:pic>
        <p:nvPicPr>
          <p:cNvPr id="15" name="Picture 14" descr="A close-up of a person holding a pen&#10;&#10;AI-generated content may be incorrect.">
            <a:extLst>
              <a:ext uri="{FF2B5EF4-FFF2-40B4-BE49-F238E27FC236}">
                <a16:creationId xmlns:a16="http://schemas.microsoft.com/office/drawing/2014/main" id="{601C0483-BE6F-D551-95CB-E44DCD92C163}"/>
              </a:ext>
            </a:extLst>
          </p:cNvPr>
          <p:cNvPicPr>
            <a:picLocks noChangeAspect="1"/>
          </p:cNvPicPr>
          <p:nvPr/>
        </p:nvPicPr>
        <p:blipFill>
          <a:blip r:embed="rId3">
            <a:alphaModFix amt="36000"/>
            <a:extLst>
              <a:ext uri="{28A0092B-C50C-407E-A947-70E740481C1C}">
                <a14:useLocalDpi xmlns:a14="http://schemas.microsoft.com/office/drawing/2010/main" val="0"/>
              </a:ext>
            </a:extLst>
          </a:blip>
          <a:srcRect l="332" r="28168"/>
          <a:stretch/>
        </p:blipFill>
        <p:spPr>
          <a:xfrm>
            <a:off x="7285380" y="0"/>
            <a:ext cx="4906620" cy="6858000"/>
          </a:xfrm>
          <a:prstGeom prst="rect">
            <a:avLst/>
          </a:prstGeom>
        </p:spPr>
      </p:pic>
      <p:pic>
        <p:nvPicPr>
          <p:cNvPr id="11" name="Bildobjekt 5" descr="Socialstyrelsen">
            <a:extLst>
              <a:ext uri="{FF2B5EF4-FFF2-40B4-BE49-F238E27FC236}">
                <a16:creationId xmlns:a16="http://schemas.microsoft.com/office/drawing/2014/main" id="{96F2F1EC-AA6C-CD41-54D0-129940A20FF1}"/>
              </a:ext>
            </a:extLst>
          </p:cNvPr>
          <p:cNvPicPr>
            <a:picLocks noChangeAspect="1"/>
          </p:cNvPicPr>
          <p:nvPr/>
        </p:nvPicPr>
        <p:blipFill>
          <a:blip r:embed="rId4">
            <a:lum/>
          </a:blip>
          <a:stretch>
            <a:fillRect/>
          </a:stretch>
        </p:blipFill>
        <p:spPr>
          <a:xfrm>
            <a:off x="10128113" y="6333464"/>
            <a:ext cx="1440000" cy="295715"/>
          </a:xfrm>
          <a:prstGeom prst="rect">
            <a:avLst/>
          </a:prstGeom>
          <a:solidFill>
            <a:srgbClr val="002B45">
              <a:alpha val="0"/>
            </a:srgbClr>
          </a:solidFill>
        </p:spPr>
      </p:pic>
      <p:sp>
        <p:nvSpPr>
          <p:cNvPr id="13" name="Rectangle: Rounded Corners 6">
            <a:extLst>
              <a:ext uri="{FF2B5EF4-FFF2-40B4-BE49-F238E27FC236}">
                <a16:creationId xmlns:a16="http://schemas.microsoft.com/office/drawing/2014/main" id="{E3B7EFBA-06F5-47F2-896D-FBC026BFD61F}"/>
              </a:ext>
              <a:ext uri="{C183D7F6-B498-43B3-948B-1728B52AA6E4}">
                <adec:decorative xmlns:adec="http://schemas.microsoft.com/office/drawing/2017/decorative" val="1"/>
              </a:ext>
            </a:extLst>
          </p:cNvPr>
          <p:cNvSpPr/>
          <p:nvPr/>
        </p:nvSpPr>
        <p:spPr>
          <a:xfrm>
            <a:off x="297660" y="1099951"/>
            <a:ext cx="10794409" cy="5218050"/>
          </a:xfrm>
          <a:prstGeom prst="roundRect">
            <a:avLst>
              <a:gd name="adj" fmla="val 7846"/>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E73AD2E-E9D8-F62E-140B-C6E480B6999E}"/>
              </a:ext>
            </a:extLst>
          </p:cNvPr>
          <p:cNvSpPr txBox="1"/>
          <p:nvPr/>
        </p:nvSpPr>
        <p:spPr>
          <a:xfrm>
            <a:off x="636889" y="1402590"/>
            <a:ext cx="9716766" cy="695012"/>
          </a:xfrm>
          <a:prstGeom prst="rect">
            <a:avLst/>
          </a:prstGeom>
        </p:spPr>
        <p:txBody>
          <a:bodyPr vert="horz" wrap="square" lIns="0" tIns="45720" rIns="91440" bIns="45720" rtlCol="0" anchor="t">
            <a:noAutofit/>
          </a:bodyPr>
          <a:lstStyle/>
          <a:p>
            <a:pPr>
              <a:spcBef>
                <a:spcPts val="600"/>
              </a:spcBef>
            </a:pPr>
            <a:r>
              <a:rPr lang="sv-SE" sz="1400" i="1" dirty="0">
                <a:solidFill>
                  <a:schemeClr val="accent4"/>
                </a:solidFill>
              </a:rPr>
              <a:t>Detta stödjande material är en del av ett samlat stöd till regionerna som syftar till att förbättra regionernas förutsättningar att erbjuda patienter som förväntas vänta längre än vårdgarantin vård hos en annan vårdgivare.</a:t>
            </a:r>
          </a:p>
        </p:txBody>
      </p:sp>
      <p:sp>
        <p:nvSpPr>
          <p:cNvPr id="14" name="Slide Number Placeholder 13">
            <a:extLst>
              <a:ext uri="{FF2B5EF4-FFF2-40B4-BE49-F238E27FC236}">
                <a16:creationId xmlns:a16="http://schemas.microsoft.com/office/drawing/2014/main" id="{94C171C9-6001-3145-F84F-401794B9F8B8}"/>
              </a:ext>
            </a:extLst>
          </p:cNvPr>
          <p:cNvSpPr>
            <a:spLocks noGrp="1"/>
          </p:cNvSpPr>
          <p:nvPr>
            <p:ph type="sldNum" sz="quarter" idx="11"/>
          </p:nvPr>
        </p:nvSpPr>
        <p:spPr/>
        <p:txBody>
          <a:bodyPr/>
          <a:lstStyle/>
          <a:p>
            <a:fld id="{4EF126C7-24CB-41BE-8327-5CF4F4F9B55B}" type="slidenum">
              <a:rPr lang="sv-SE" smtClean="0"/>
              <a:pPr/>
              <a:t>2</a:t>
            </a:fld>
            <a:endParaRPr lang="sv-SE"/>
          </a:p>
        </p:txBody>
      </p:sp>
      <p:sp>
        <p:nvSpPr>
          <p:cNvPr id="8" name="TextBox 7">
            <a:extLst>
              <a:ext uri="{FF2B5EF4-FFF2-40B4-BE49-F238E27FC236}">
                <a16:creationId xmlns:a16="http://schemas.microsoft.com/office/drawing/2014/main" id="{A427C8F6-7CDF-0FDC-43D7-3FEEF42D9800}"/>
              </a:ext>
            </a:extLst>
          </p:cNvPr>
          <p:cNvSpPr txBox="1"/>
          <p:nvPr/>
        </p:nvSpPr>
        <p:spPr>
          <a:xfrm>
            <a:off x="636889" y="2049944"/>
            <a:ext cx="10236520" cy="3501448"/>
          </a:xfrm>
          <a:prstGeom prst="rect">
            <a:avLst/>
          </a:prstGeom>
        </p:spPr>
        <p:txBody>
          <a:bodyPr vert="horz" wrap="square" lIns="0" tIns="0" rIns="0" bIns="0" numCol="1" spcCol="216000" rtlCol="0" anchor="t">
            <a:noAutofit/>
          </a:bodyPr>
          <a:lstStyle/>
          <a:p>
            <a:pPr>
              <a:spcAft>
                <a:spcPts val="900"/>
              </a:spcAft>
            </a:pPr>
            <a:r>
              <a:rPr lang="sv-SE" sz="1400" b="1" dirty="0">
                <a:solidFill>
                  <a:schemeClr val="accent4"/>
                </a:solidFill>
              </a:rPr>
              <a:t>Nationell vårdförmedling innebär </a:t>
            </a:r>
            <a:r>
              <a:rPr lang="sv-SE" sz="1400" dirty="0"/>
              <a:t>att väntande patienter erbjuds vård hos en annan vårdgivare (offentlig eller privat) med ledig kapacitet eller kortare väntetider – oavsett var i landet denna vårdgivare bedriver sin verksamhet. I samband med detta sker, helt eller delvis, en överföring av patientansvar mellan vårdgivarna. Det är vårdens skyldighet att se till att patienten får vård hos en annan vårdgivare om regionen inte uppfyller den författningsreglerade vårdgarantin. Nationell vårdförmedling är ett av flera verktyg som regionerna kan arbeta med för att förbättra tillgängligheten i vården. </a:t>
            </a:r>
          </a:p>
          <a:p>
            <a:pPr>
              <a:spcAft>
                <a:spcPts val="900"/>
              </a:spcAft>
            </a:pPr>
            <a:r>
              <a:rPr lang="sv-SE" sz="1400" b="1" dirty="0">
                <a:solidFill>
                  <a:schemeClr val="accent4"/>
                </a:solidFill>
              </a:rPr>
              <a:t>Nationell vårdförmedling kan sannolikt underlättas av ekonomisk styrning och ändamålsenligt utformade ersättningsmodeller</a:t>
            </a:r>
            <a:r>
              <a:rPr lang="sv-SE" sz="1400" dirty="0"/>
              <a:t>.</a:t>
            </a:r>
            <a:r>
              <a:rPr lang="sv-SE" sz="1400" b="1" dirty="0">
                <a:solidFill>
                  <a:schemeClr val="accent4"/>
                </a:solidFill>
              </a:rPr>
              <a:t> </a:t>
            </a:r>
            <a:r>
              <a:rPr lang="sv-SE" sz="1400" dirty="0"/>
              <a:t>Ekonomisk styrning och ersättningsmodeller reglerar kompensation till vårdgivaren som utför en vårdåtgärd. Modellens utformning anses viktig eftersom den styr de ekonomiska drivkrafterna för verksamheterna, och därigenom påverkar prioriteringar. Genom en väl utformad och ändamålsenlig ersättningsmodell – som hänger ihop med den samlade styrningen – kan en region optimera sin resursanvändning och främja samarbete mellan olika vårdgivare. I förlängningen kan detta bidra till en smidigare vårdförmedlingsprocess. Dessutom kan en mindre ändamålsenligt utformad modell skapa hinder för nationell vårdförmedling, till exempel genom att det upplevs som kostsamt för en vårdgivare att erbjuda patienter nationell vårdförmedling. </a:t>
            </a:r>
          </a:p>
          <a:p>
            <a:pPr>
              <a:spcAft>
                <a:spcPts val="900"/>
              </a:spcAft>
            </a:pPr>
            <a:r>
              <a:rPr lang="sv-SE" sz="1400" b="1" dirty="0">
                <a:solidFill>
                  <a:schemeClr val="accent4"/>
                </a:solidFill>
              </a:rPr>
              <a:t>Detta material bygger på och sammanfattar teoretisk kunskap som kan fungera som en inspirationskälla </a:t>
            </a:r>
            <a:r>
              <a:rPr lang="sv-SE" sz="1400" dirty="0"/>
              <a:t>för regionernas arbete med utveckla ändamålsenliga ersättningsmodeller kopplade till nationell vårdförmedling. Underlaget utgör ett stöd för reflektion och diskussion på regional nivå. Materialet är </a:t>
            </a:r>
            <a:r>
              <a:rPr lang="sv-SE" sz="1400" b="1" dirty="0"/>
              <a:t>inte </a:t>
            </a:r>
            <a:r>
              <a:rPr lang="sv-SE" sz="1400" dirty="0"/>
              <a:t>utformat för att beskriva vad som är rätt eller fel, utan varje region behöver göra en egen bedömning utifrån regionens egna förutsättningar och prioriteringar.</a:t>
            </a:r>
          </a:p>
        </p:txBody>
      </p:sp>
    </p:spTree>
    <p:extLst>
      <p:ext uri="{BB962C8B-B14F-4D97-AF65-F5344CB8AC3E}">
        <p14:creationId xmlns:p14="http://schemas.microsoft.com/office/powerpoint/2010/main" val="1772568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F6F9"/>
        </a:solidFill>
        <a:effectLst/>
      </p:bgPr>
    </p:bg>
    <p:spTree>
      <p:nvGrpSpPr>
        <p:cNvPr id="1" name="">
          <a:extLst>
            <a:ext uri="{FF2B5EF4-FFF2-40B4-BE49-F238E27FC236}">
              <a16:creationId xmlns:a16="http://schemas.microsoft.com/office/drawing/2014/main" id="{9C24AF8E-0FD1-72BA-FF52-FE5327887E7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A98D97E-E561-447E-E8F5-2A9DF53AE712}"/>
              </a:ext>
            </a:extLst>
          </p:cNvPr>
          <p:cNvSpPr/>
          <p:nvPr/>
        </p:nvSpPr>
        <p:spPr>
          <a:xfrm>
            <a:off x="499534" y="1338458"/>
            <a:ext cx="11222727" cy="50163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A14A384-B70C-4DF9-08FC-13F40A5779BC}"/>
              </a:ext>
              <a:ext uri="{C183D7F6-B498-43B3-948B-1728B52AA6E4}">
                <adec:decorative xmlns:adec="http://schemas.microsoft.com/office/drawing/2017/decorative" val="1"/>
              </a:ext>
            </a:extLst>
          </p:cNvPr>
          <p:cNvSpPr/>
          <p:nvPr/>
        </p:nvSpPr>
        <p:spPr>
          <a:xfrm>
            <a:off x="7727104" y="1365288"/>
            <a:ext cx="3929607" cy="4938744"/>
          </a:xfrm>
          <a:prstGeom prst="rect">
            <a:avLst/>
          </a:prstGeom>
          <a:solidFill>
            <a:srgbClr val="FCF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4781539-3373-C346-5127-484980EFF99A}"/>
              </a:ext>
              <a:ext uri="{C183D7F6-B498-43B3-948B-1728B52AA6E4}">
                <adec:decorative xmlns:adec="http://schemas.microsoft.com/office/drawing/2017/decorative" val="1"/>
              </a:ext>
            </a:extLst>
          </p:cNvPr>
          <p:cNvSpPr/>
          <p:nvPr/>
        </p:nvSpPr>
        <p:spPr>
          <a:xfrm>
            <a:off x="535288" y="1365288"/>
            <a:ext cx="7090216" cy="4938745"/>
          </a:xfrm>
          <a:prstGeom prst="rect">
            <a:avLst/>
          </a:prstGeom>
          <a:solidFill>
            <a:srgbClr val="EBF6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5" name="Title 14">
            <a:extLst>
              <a:ext uri="{FF2B5EF4-FFF2-40B4-BE49-F238E27FC236}">
                <a16:creationId xmlns:a16="http://schemas.microsoft.com/office/drawing/2014/main" id="{5019EB2C-8A4A-48BB-1519-80CFFFEBD6D1}"/>
              </a:ext>
            </a:extLst>
          </p:cNvPr>
          <p:cNvSpPr>
            <a:spLocks noGrp="1"/>
          </p:cNvSpPr>
          <p:nvPr>
            <p:ph type="title"/>
          </p:nvPr>
        </p:nvSpPr>
        <p:spPr>
          <a:xfrm>
            <a:off x="636889" y="540000"/>
            <a:ext cx="10918222" cy="733688"/>
          </a:xfrm>
        </p:spPr>
        <p:txBody>
          <a:bodyPr/>
          <a:lstStyle/>
          <a:p>
            <a:r>
              <a:rPr lang="sv-SE"/>
              <a:t>Målrelaterad ersättning</a:t>
            </a:r>
          </a:p>
        </p:txBody>
      </p:sp>
      <p:sp>
        <p:nvSpPr>
          <p:cNvPr id="3" name="Slide Number Placeholder 2">
            <a:extLst>
              <a:ext uri="{FF2B5EF4-FFF2-40B4-BE49-F238E27FC236}">
                <a16:creationId xmlns:a16="http://schemas.microsoft.com/office/drawing/2014/main" id="{12DA3D16-54BD-F6C3-ED52-A6FE81BDDA1F}"/>
              </a:ext>
            </a:extLst>
          </p:cNvPr>
          <p:cNvSpPr>
            <a:spLocks noGrp="1"/>
          </p:cNvSpPr>
          <p:nvPr>
            <p:ph type="sldNum" sz="quarter" idx="11"/>
          </p:nvPr>
        </p:nvSpPr>
        <p:spPr/>
        <p:txBody>
          <a:bodyPr/>
          <a:lstStyle/>
          <a:p>
            <a:fld id="{4EF126C7-24CB-41BE-8327-5CF4F4F9B55B}" type="slidenum">
              <a:rPr lang="sv-SE" smtClean="0"/>
              <a:pPr/>
              <a:t>20</a:t>
            </a:fld>
            <a:endParaRPr lang="sv-SE"/>
          </a:p>
        </p:txBody>
      </p:sp>
      <p:sp>
        <p:nvSpPr>
          <p:cNvPr id="30" name="TextBox 29">
            <a:extLst>
              <a:ext uri="{FF2B5EF4-FFF2-40B4-BE49-F238E27FC236}">
                <a16:creationId xmlns:a16="http://schemas.microsoft.com/office/drawing/2014/main" id="{16121E90-232E-9EF6-50DA-7C7BD0C8C9AB}"/>
              </a:ext>
            </a:extLst>
          </p:cNvPr>
          <p:cNvSpPr txBox="1"/>
          <p:nvPr/>
        </p:nvSpPr>
        <p:spPr>
          <a:xfrm>
            <a:off x="7828705" y="1451241"/>
            <a:ext cx="3828006" cy="4754920"/>
          </a:xfrm>
          <a:prstGeom prst="rect">
            <a:avLst/>
          </a:prstGeom>
        </p:spPr>
        <p:txBody>
          <a:bodyPr vert="horz" wrap="square" lIns="0" tIns="0" rIns="91440" bIns="45720" rtlCol="0" anchor="t">
            <a:noAutofit/>
          </a:bodyPr>
          <a:lstStyle/>
          <a:p>
            <a:pPr algn="l">
              <a:spcAft>
                <a:spcPts val="600"/>
              </a:spcAft>
            </a:pPr>
            <a:r>
              <a:rPr lang="sv-SE" sz="1400" b="1" dirty="0">
                <a:solidFill>
                  <a:srgbClr val="B27B2A"/>
                </a:solidFill>
              </a:rPr>
              <a:t>Modellens inneboende styrkor</a:t>
            </a:r>
            <a:br>
              <a:rPr lang="sv-SE" sz="1400" b="1" dirty="0">
                <a:solidFill>
                  <a:srgbClr val="B27B2A"/>
                </a:solidFill>
              </a:rPr>
            </a:br>
            <a:r>
              <a:rPr lang="sv-SE" sz="1400" b="1" dirty="0">
                <a:solidFill>
                  <a:srgbClr val="B27B2A"/>
                </a:solidFill>
              </a:rPr>
              <a:t>och svagheter</a:t>
            </a:r>
          </a:p>
          <a:p>
            <a:pPr algn="l">
              <a:spcAft>
                <a:spcPts val="600"/>
              </a:spcAft>
            </a:pPr>
            <a:r>
              <a:rPr lang="sv-SE" sz="1400" b="1" dirty="0"/>
              <a:t>Styrkor</a:t>
            </a:r>
          </a:p>
          <a:p>
            <a:pPr marL="171450" indent="-171450" algn="l">
              <a:spcAft>
                <a:spcPts val="600"/>
              </a:spcAft>
              <a:buFont typeface="Arial" panose="020B0604020202020204" pitchFamily="34" charset="0"/>
              <a:buChar char="•"/>
            </a:pPr>
            <a:r>
              <a:rPr lang="sv-SE" sz="1400" dirty="0"/>
              <a:t>Modellen skulle kunna kompensera för de kvalitetsrisker som uppstår i andra ersättningsmodeller, förutsatt att uppsatta mål är kopplade till relevanta kvalitetsindikatorer [2,3,5,19].</a:t>
            </a:r>
          </a:p>
          <a:p>
            <a:pPr marL="171450" indent="-171450" algn="l">
              <a:spcAft>
                <a:spcPts val="600"/>
              </a:spcAft>
              <a:buFont typeface="Arial" panose="020B0604020202020204" pitchFamily="34" charset="0"/>
              <a:buChar char="•"/>
            </a:pPr>
            <a:r>
              <a:rPr lang="sv-SE" sz="1400" dirty="0"/>
              <a:t>Eftersom ersättningen fokuserar på förbättrade vårdresultat, kan det finnas drivkrafter för utveckling och innovation [2,3,8].</a:t>
            </a:r>
          </a:p>
          <a:p>
            <a:pPr marL="171450" indent="-171450" algn="l">
              <a:spcAft>
                <a:spcPts val="600"/>
              </a:spcAft>
              <a:buFont typeface="Arial" panose="020B0604020202020204" pitchFamily="34" charset="0"/>
              <a:buChar char="•"/>
            </a:pPr>
            <a:r>
              <a:rPr lang="sv-SE" sz="1400" dirty="0"/>
              <a:t>Genom att använda målrelaterad ersättning kan regionerna påverka utförarnas fokus och styra resurser mot prioriterade områden [2,3,5,19].</a:t>
            </a:r>
            <a:endParaRPr lang="sv-SE" sz="1400" b="1" dirty="0"/>
          </a:p>
          <a:p>
            <a:pPr algn="l">
              <a:spcAft>
                <a:spcPts val="600"/>
              </a:spcAft>
            </a:pPr>
            <a:endParaRPr lang="sv-SE" sz="1400" dirty="0"/>
          </a:p>
          <a:p>
            <a:pPr algn="l">
              <a:spcAft>
                <a:spcPts val="600"/>
              </a:spcAft>
            </a:pPr>
            <a:endParaRPr lang="sv-SE" sz="1400" b="1" dirty="0"/>
          </a:p>
          <a:p>
            <a:pPr algn="l">
              <a:spcAft>
                <a:spcPts val="600"/>
              </a:spcAft>
            </a:pPr>
            <a:endParaRPr lang="en-US" sz="1400" b="1" dirty="0"/>
          </a:p>
        </p:txBody>
      </p:sp>
      <p:sp>
        <p:nvSpPr>
          <p:cNvPr id="57" name="TextBox 56">
            <a:extLst>
              <a:ext uri="{FF2B5EF4-FFF2-40B4-BE49-F238E27FC236}">
                <a16:creationId xmlns:a16="http://schemas.microsoft.com/office/drawing/2014/main" id="{F86196B3-EC5B-C548-C6BC-489A95CB5835}"/>
              </a:ext>
            </a:extLst>
          </p:cNvPr>
          <p:cNvSpPr txBox="1"/>
          <p:nvPr/>
        </p:nvSpPr>
        <p:spPr>
          <a:xfrm>
            <a:off x="636889" y="1451241"/>
            <a:ext cx="6887015" cy="4464362"/>
          </a:xfrm>
          <a:prstGeom prst="rect">
            <a:avLst/>
          </a:prstGeom>
        </p:spPr>
        <p:txBody>
          <a:bodyPr vert="horz" wrap="square" lIns="0" tIns="0" rIns="91440" bIns="45720" numCol="1" spcCol="216000" rtlCol="0" anchor="t">
            <a:noAutofit/>
          </a:bodyPr>
          <a:lstStyle/>
          <a:p>
            <a:pPr algn="l">
              <a:spcAft>
                <a:spcPts val="600"/>
              </a:spcAft>
            </a:pPr>
            <a:r>
              <a:rPr lang="sv-SE" sz="1400" b="1" dirty="0">
                <a:solidFill>
                  <a:schemeClr val="accent3"/>
                </a:solidFill>
              </a:rPr>
              <a:t>Information</a:t>
            </a:r>
          </a:p>
          <a:p>
            <a:pPr>
              <a:spcAft>
                <a:spcPts val="600"/>
              </a:spcAft>
            </a:pPr>
            <a:r>
              <a:rPr lang="sv-SE" sz="1400" b="1" dirty="0"/>
              <a:t>Målrelaterad ersättning</a:t>
            </a:r>
            <a:r>
              <a:rPr lang="sv-SE" sz="1400" dirty="0"/>
              <a:t>, även kallad ”</a:t>
            </a:r>
            <a:r>
              <a:rPr lang="sv-SE" sz="1400" dirty="0" err="1"/>
              <a:t>pay</a:t>
            </a:r>
            <a:r>
              <a:rPr lang="sv-SE" sz="1400" dirty="0"/>
              <a:t> for </a:t>
            </a:r>
            <a:r>
              <a:rPr lang="sv-SE" sz="1400" dirty="0" err="1"/>
              <a:t>performance</a:t>
            </a:r>
            <a:r>
              <a:rPr lang="sv-SE" sz="1400" dirty="0"/>
              <a:t>”, är en ersättningsmodell som syftar till att skapa ekonomiska incitament för att motivera utföraren att nå uppsatta mål [2–5,8]. Modellens ersättning kan antingen utformas som belöningar för väl uppfyllda mål, eller som vite när målen inte uppfylls [3]. Ersättningen kan baseras på absoluta eller relativa prestationer [3]. Absoluta prestationer innebär att utbetalningen sker när en förutbestämd </a:t>
            </a:r>
            <a:r>
              <a:rPr lang="sv-SE" sz="1400" dirty="0" err="1"/>
              <a:t>målnivå</a:t>
            </a:r>
            <a:r>
              <a:rPr lang="sv-SE" sz="1400" dirty="0"/>
              <a:t> uppnås. Relativa prestationer innebär istället att ersättning endast ges till den utförare som presterar bäst i relation till uppsatta mål [3]. </a:t>
            </a:r>
          </a:p>
          <a:p>
            <a:pPr>
              <a:spcAft>
                <a:spcPts val="600"/>
              </a:spcAft>
            </a:pPr>
            <a:r>
              <a:rPr lang="sv-SE" sz="1400" b="1" dirty="0"/>
              <a:t>Modellen används ofta som ett komplement till andra ersättningsmodeller </a:t>
            </a:r>
            <a:r>
              <a:rPr lang="sv-SE" sz="1400" dirty="0"/>
              <a:t>och utgör vanligtvis en liten andel av den totala ersättningen [2,8,19]. Till skillnad från prestationsbaserad ersättning, som fokuserar på kvantitativa mått som exempelvis vårdproduktion, riktar sig målrelaterad ersättning mot slutresultatet i relation till uppsatta mål [2]. </a:t>
            </a:r>
          </a:p>
          <a:p>
            <a:pPr>
              <a:spcAft>
                <a:spcPts val="600"/>
              </a:spcAft>
            </a:pPr>
            <a:r>
              <a:rPr lang="sv-SE" sz="1400" b="1" dirty="0"/>
              <a:t>Syftet</a:t>
            </a:r>
            <a:r>
              <a:rPr lang="sv-SE" sz="1400" dirty="0"/>
              <a:t> med målrelaterad ersättning är att, genom att skapa ekonomiska drivkrafter, styra utföraren mot ett eller flera önskade resultat, såsom ökad vårdkvalitet eller förbättrad effektivitet [2,3–5]. Modellen är tänkt att bidra till att motverka negativa drivkrafter som kan uppstå med andra ersättningsmodeller, där kostnadseffektivitet ofta prioriteras över vårdkvalitet [3,5,8,19]. Den har även potential att direkt främja samordning. Detta genom att ersättningen kopplas till mål som kräver samverkan inom vårdkedjan [2,13]. </a:t>
            </a:r>
          </a:p>
        </p:txBody>
      </p:sp>
      <p:sp>
        <p:nvSpPr>
          <p:cNvPr id="12" name="TextBox 11">
            <a:extLst>
              <a:ext uri="{FF2B5EF4-FFF2-40B4-BE49-F238E27FC236}">
                <a16:creationId xmlns:a16="http://schemas.microsoft.com/office/drawing/2014/main" id="{FA330C96-2709-E368-42B5-F19CC615A258}"/>
              </a:ext>
            </a:extLst>
          </p:cNvPr>
          <p:cNvSpPr txBox="1"/>
          <p:nvPr/>
        </p:nvSpPr>
        <p:spPr>
          <a:xfrm>
            <a:off x="9493250" y="553968"/>
            <a:ext cx="2260600" cy="143993"/>
          </a:xfrm>
          <a:prstGeom prst="rect">
            <a:avLst/>
          </a:prstGeom>
        </p:spPr>
        <p:txBody>
          <a:bodyPr vert="horz" wrap="square" lIns="0" tIns="45720" rIns="91440" bIns="45720" rtlCol="0" anchor="t">
            <a:noAutofit/>
          </a:bodyPr>
          <a:lstStyle/>
          <a:p>
            <a:pPr algn="ctr"/>
            <a:r>
              <a:rPr lang="sv-SE" sz="1400" i="1"/>
              <a:t>Målrelaterad ersättning</a:t>
            </a:r>
          </a:p>
        </p:txBody>
      </p:sp>
      <p:sp>
        <p:nvSpPr>
          <p:cNvPr id="24" name="TextBox 23">
            <a:extLst>
              <a:ext uri="{FF2B5EF4-FFF2-40B4-BE49-F238E27FC236}">
                <a16:creationId xmlns:a16="http://schemas.microsoft.com/office/drawing/2014/main" id="{BA067EA9-D5EF-F510-36B5-A880B00305E7}"/>
              </a:ext>
            </a:extLst>
          </p:cNvPr>
          <p:cNvSpPr txBox="1"/>
          <p:nvPr/>
        </p:nvSpPr>
        <p:spPr>
          <a:xfrm>
            <a:off x="6640987" y="1452875"/>
            <a:ext cx="882917" cy="211320"/>
          </a:xfrm>
          <a:prstGeom prst="rect">
            <a:avLst/>
          </a:prstGeom>
        </p:spPr>
        <p:txBody>
          <a:bodyPr vert="horz" wrap="square" lIns="0" tIns="46800" rIns="0" bIns="0" rtlCol="0" anchor="b">
            <a:noAutofit/>
          </a:bodyPr>
          <a:lstStyle/>
          <a:p>
            <a:pPr algn="r"/>
            <a:r>
              <a:rPr lang="sv-SE" sz="1400" b="1" dirty="0">
                <a:solidFill>
                  <a:schemeClr val="accent3"/>
                </a:solidFill>
              </a:rPr>
              <a:t>1/3</a:t>
            </a:r>
            <a:endParaRPr lang="sv-SE" sz="1300" b="1" dirty="0">
              <a:solidFill>
                <a:schemeClr val="accent3"/>
              </a:solidFill>
            </a:endParaRPr>
          </a:p>
        </p:txBody>
      </p:sp>
      <p:sp>
        <p:nvSpPr>
          <p:cNvPr id="25" name="TextBox 24">
            <a:extLst>
              <a:ext uri="{FF2B5EF4-FFF2-40B4-BE49-F238E27FC236}">
                <a16:creationId xmlns:a16="http://schemas.microsoft.com/office/drawing/2014/main" id="{5D980592-4744-38F2-2E7B-5A80D59D415E}"/>
              </a:ext>
            </a:extLst>
          </p:cNvPr>
          <p:cNvSpPr txBox="1"/>
          <p:nvPr/>
        </p:nvSpPr>
        <p:spPr>
          <a:xfrm>
            <a:off x="10597861" y="1452875"/>
            <a:ext cx="882917" cy="211320"/>
          </a:xfrm>
          <a:prstGeom prst="rect">
            <a:avLst/>
          </a:prstGeom>
        </p:spPr>
        <p:txBody>
          <a:bodyPr vert="horz" wrap="square" lIns="0" tIns="46800" rIns="0" bIns="0" rtlCol="0" anchor="b">
            <a:noAutofit/>
          </a:bodyPr>
          <a:lstStyle/>
          <a:p>
            <a:pPr algn="r"/>
            <a:r>
              <a:rPr lang="sv-SE" sz="1400" b="1" dirty="0">
                <a:solidFill>
                  <a:srgbClr val="B27B2A"/>
                </a:solidFill>
              </a:rPr>
              <a:t>1/2</a:t>
            </a:r>
          </a:p>
        </p:txBody>
      </p:sp>
      <p:grpSp>
        <p:nvGrpSpPr>
          <p:cNvPr id="5" name="Group 4" descr="Bild som visar att detta är ersättningsmodell 4 av 7. ">
            <a:extLst>
              <a:ext uri="{FF2B5EF4-FFF2-40B4-BE49-F238E27FC236}">
                <a16:creationId xmlns:a16="http://schemas.microsoft.com/office/drawing/2014/main" id="{52A8C834-4FE7-6609-16B2-C3F3E5ECEF84}"/>
              </a:ext>
            </a:extLst>
          </p:cNvPr>
          <p:cNvGrpSpPr/>
          <p:nvPr/>
        </p:nvGrpSpPr>
        <p:grpSpPr>
          <a:xfrm>
            <a:off x="9404350" y="396000"/>
            <a:ext cx="2438400" cy="144000"/>
            <a:chOff x="9404350" y="396000"/>
            <a:chExt cx="2438400" cy="144000"/>
          </a:xfrm>
        </p:grpSpPr>
        <p:cxnSp>
          <p:nvCxnSpPr>
            <p:cNvPr id="6" name="Straight Connector 5">
              <a:extLst>
                <a:ext uri="{FF2B5EF4-FFF2-40B4-BE49-F238E27FC236}">
                  <a16:creationId xmlns:a16="http://schemas.microsoft.com/office/drawing/2014/main" id="{406197FE-DCBC-0D75-B60E-E667E31903A1}"/>
                </a:ext>
              </a:extLst>
            </p:cNvPr>
            <p:cNvCxnSpPr>
              <a:cxnSpLocks/>
            </p:cNvCxnSpPr>
            <p:nvPr/>
          </p:nvCxnSpPr>
          <p:spPr>
            <a:xfrm flipH="1">
              <a:off x="9404350" y="468000"/>
              <a:ext cx="24384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981868C4-9D78-9361-8D4B-051015196308}"/>
                </a:ext>
              </a:extLst>
            </p:cNvPr>
            <p:cNvSpPr/>
            <p:nvPr/>
          </p:nvSpPr>
          <p:spPr>
            <a:xfrm>
              <a:off x="952920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Oval 7">
              <a:extLst>
                <a:ext uri="{FF2B5EF4-FFF2-40B4-BE49-F238E27FC236}">
                  <a16:creationId xmlns:a16="http://schemas.microsoft.com/office/drawing/2014/main" id="{D1ABBA9A-2161-5225-706A-54A5866535E1}"/>
                </a:ext>
              </a:extLst>
            </p:cNvPr>
            <p:cNvSpPr/>
            <p:nvPr/>
          </p:nvSpPr>
          <p:spPr>
            <a:xfrm>
              <a:off x="987071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Oval 9">
              <a:extLst>
                <a:ext uri="{FF2B5EF4-FFF2-40B4-BE49-F238E27FC236}">
                  <a16:creationId xmlns:a16="http://schemas.microsoft.com/office/drawing/2014/main" id="{D2A8190B-180F-7BD8-983F-F46B34541E76}"/>
                </a:ext>
              </a:extLst>
            </p:cNvPr>
            <p:cNvSpPr/>
            <p:nvPr/>
          </p:nvSpPr>
          <p:spPr>
            <a:xfrm>
              <a:off x="1021222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Oval 10">
              <a:extLst>
                <a:ext uri="{FF2B5EF4-FFF2-40B4-BE49-F238E27FC236}">
                  <a16:creationId xmlns:a16="http://schemas.microsoft.com/office/drawing/2014/main" id="{12690DEF-6000-5593-F041-51D1F6073BC5}"/>
                </a:ext>
              </a:extLst>
            </p:cNvPr>
            <p:cNvSpPr/>
            <p:nvPr/>
          </p:nvSpPr>
          <p:spPr>
            <a:xfrm>
              <a:off x="1089524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Oval 25">
              <a:extLst>
                <a:ext uri="{FF2B5EF4-FFF2-40B4-BE49-F238E27FC236}">
                  <a16:creationId xmlns:a16="http://schemas.microsoft.com/office/drawing/2014/main" id="{C6858E82-D443-C814-0B35-4CF3EC67EAED}"/>
                </a:ext>
              </a:extLst>
            </p:cNvPr>
            <p:cNvSpPr/>
            <p:nvPr/>
          </p:nvSpPr>
          <p:spPr>
            <a:xfrm>
              <a:off x="10553730" y="396000"/>
              <a:ext cx="144000" cy="144000"/>
            </a:xfrm>
            <a:prstGeom prst="ellipse">
              <a:avLst/>
            </a:prstGeom>
            <a:solidFill>
              <a:srgbClr val="0078C4"/>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Oval 26">
              <a:extLst>
                <a:ext uri="{FF2B5EF4-FFF2-40B4-BE49-F238E27FC236}">
                  <a16:creationId xmlns:a16="http://schemas.microsoft.com/office/drawing/2014/main" id="{A201128E-E3F0-715F-0C19-90D7E9B9BA05}"/>
                </a:ext>
              </a:extLst>
            </p:cNvPr>
            <p:cNvSpPr/>
            <p:nvPr/>
          </p:nvSpPr>
          <p:spPr>
            <a:xfrm>
              <a:off x="1123675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Oval 27">
              <a:extLst>
                <a:ext uri="{FF2B5EF4-FFF2-40B4-BE49-F238E27FC236}">
                  <a16:creationId xmlns:a16="http://schemas.microsoft.com/office/drawing/2014/main" id="{A12EC1B3-6DC4-CE29-1C15-C4D4753EF49D}"/>
                </a:ext>
              </a:extLst>
            </p:cNvPr>
            <p:cNvSpPr/>
            <p:nvPr/>
          </p:nvSpPr>
          <p:spPr>
            <a:xfrm>
              <a:off x="11578261"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3" name="Bildobjekt 5" descr="Socialstyrelsen">
            <a:extLst>
              <a:ext uri="{FF2B5EF4-FFF2-40B4-BE49-F238E27FC236}">
                <a16:creationId xmlns:a16="http://schemas.microsoft.com/office/drawing/2014/main" id="{B44D703C-243B-28B8-F847-CAB73C6C12FB}"/>
              </a:ext>
            </a:extLst>
          </p:cNvPr>
          <p:cNvPicPr>
            <a:picLocks noChangeAspect="1"/>
          </p:cNvPicPr>
          <p:nvPr/>
        </p:nvPicPr>
        <p:blipFill>
          <a:blip r:embed="rId3">
            <a:lum/>
          </a:blip>
          <a:stretch>
            <a:fillRect/>
          </a:stretch>
        </p:blipFill>
        <p:spPr>
          <a:xfrm>
            <a:off x="10128113" y="6333464"/>
            <a:ext cx="1440000" cy="295715"/>
          </a:xfrm>
          <a:prstGeom prst="rect">
            <a:avLst/>
          </a:prstGeom>
          <a:solidFill>
            <a:srgbClr val="002B45">
              <a:alpha val="0"/>
            </a:srgbClr>
          </a:solidFill>
        </p:spPr>
      </p:pic>
    </p:spTree>
    <p:extLst>
      <p:ext uri="{BB962C8B-B14F-4D97-AF65-F5344CB8AC3E}">
        <p14:creationId xmlns:p14="http://schemas.microsoft.com/office/powerpoint/2010/main" val="3412341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BF6F9"/>
        </a:solidFill>
        <a:effectLst/>
      </p:bgPr>
    </p:bg>
    <p:spTree>
      <p:nvGrpSpPr>
        <p:cNvPr id="1" name="">
          <a:extLst>
            <a:ext uri="{FF2B5EF4-FFF2-40B4-BE49-F238E27FC236}">
              <a16:creationId xmlns:a16="http://schemas.microsoft.com/office/drawing/2014/main" id="{CD98365B-A0E2-28CD-9E41-80A8F2B096B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1F250E2-3174-FDDC-5F70-4CAAFE9D04D4}"/>
              </a:ext>
            </a:extLst>
          </p:cNvPr>
          <p:cNvSpPr/>
          <p:nvPr/>
        </p:nvSpPr>
        <p:spPr>
          <a:xfrm>
            <a:off x="499534" y="1338458"/>
            <a:ext cx="11222727" cy="50163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99FB238-8AE1-6761-39FA-479BD64D19EF}"/>
              </a:ext>
              <a:ext uri="{C183D7F6-B498-43B3-948B-1728B52AA6E4}">
                <adec:decorative xmlns:adec="http://schemas.microsoft.com/office/drawing/2017/decorative" val="1"/>
              </a:ext>
            </a:extLst>
          </p:cNvPr>
          <p:cNvSpPr/>
          <p:nvPr/>
        </p:nvSpPr>
        <p:spPr>
          <a:xfrm>
            <a:off x="535288" y="1365288"/>
            <a:ext cx="7090216" cy="4938745"/>
          </a:xfrm>
          <a:prstGeom prst="rect">
            <a:avLst/>
          </a:prstGeom>
          <a:solidFill>
            <a:srgbClr val="EBF6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5" name="Title 14">
            <a:extLst>
              <a:ext uri="{FF2B5EF4-FFF2-40B4-BE49-F238E27FC236}">
                <a16:creationId xmlns:a16="http://schemas.microsoft.com/office/drawing/2014/main" id="{FFFC5EAC-6898-091D-86F4-AD8B1FC16DD3}"/>
              </a:ext>
            </a:extLst>
          </p:cNvPr>
          <p:cNvSpPr>
            <a:spLocks noGrp="1"/>
          </p:cNvSpPr>
          <p:nvPr>
            <p:ph type="title"/>
          </p:nvPr>
        </p:nvSpPr>
        <p:spPr>
          <a:xfrm>
            <a:off x="636889" y="540000"/>
            <a:ext cx="10918222" cy="733688"/>
          </a:xfrm>
        </p:spPr>
        <p:txBody>
          <a:bodyPr/>
          <a:lstStyle/>
          <a:p>
            <a:r>
              <a:rPr lang="sv-SE"/>
              <a:t>Målrelaterad ersättning</a:t>
            </a:r>
          </a:p>
        </p:txBody>
      </p:sp>
      <p:sp>
        <p:nvSpPr>
          <p:cNvPr id="3" name="Slide Number Placeholder 2">
            <a:extLst>
              <a:ext uri="{FF2B5EF4-FFF2-40B4-BE49-F238E27FC236}">
                <a16:creationId xmlns:a16="http://schemas.microsoft.com/office/drawing/2014/main" id="{73805BFD-5344-B3DA-69C1-FA462FC32464}"/>
              </a:ext>
            </a:extLst>
          </p:cNvPr>
          <p:cNvSpPr>
            <a:spLocks noGrp="1"/>
          </p:cNvSpPr>
          <p:nvPr>
            <p:ph type="sldNum" sz="quarter" idx="11"/>
          </p:nvPr>
        </p:nvSpPr>
        <p:spPr/>
        <p:txBody>
          <a:bodyPr/>
          <a:lstStyle/>
          <a:p>
            <a:fld id="{4EF126C7-24CB-41BE-8327-5CF4F4F9B55B}" type="slidenum">
              <a:rPr lang="sv-SE" smtClean="0"/>
              <a:pPr/>
              <a:t>21</a:t>
            </a:fld>
            <a:endParaRPr lang="sv-SE"/>
          </a:p>
        </p:txBody>
      </p:sp>
      <p:sp>
        <p:nvSpPr>
          <p:cNvPr id="57" name="TextBox 56">
            <a:extLst>
              <a:ext uri="{FF2B5EF4-FFF2-40B4-BE49-F238E27FC236}">
                <a16:creationId xmlns:a16="http://schemas.microsoft.com/office/drawing/2014/main" id="{A24313B7-4857-5207-CDD5-53DCBC71EBAB}"/>
              </a:ext>
            </a:extLst>
          </p:cNvPr>
          <p:cNvSpPr txBox="1"/>
          <p:nvPr/>
        </p:nvSpPr>
        <p:spPr>
          <a:xfrm>
            <a:off x="636890" y="1452875"/>
            <a:ext cx="6878686" cy="4464362"/>
          </a:xfrm>
          <a:prstGeom prst="rect">
            <a:avLst/>
          </a:prstGeom>
        </p:spPr>
        <p:txBody>
          <a:bodyPr vert="horz" wrap="square" lIns="0" tIns="0" rIns="91440" bIns="45720" numCol="1" spcCol="216000" rtlCol="0" anchor="t">
            <a:noAutofit/>
          </a:bodyPr>
          <a:lstStyle/>
          <a:p>
            <a:pPr>
              <a:spcAft>
                <a:spcPts val="600"/>
              </a:spcAft>
              <a:defRPr/>
            </a:pPr>
            <a:r>
              <a:rPr lang="sv-SE" sz="1400" b="1" dirty="0">
                <a:solidFill>
                  <a:schemeClr val="accent3"/>
                </a:solidFill>
              </a:rPr>
              <a:t>Information</a:t>
            </a:r>
          </a:p>
          <a:p>
            <a:pPr>
              <a:spcAft>
                <a:spcPts val="600"/>
              </a:spcAft>
              <a:defRPr/>
            </a:pPr>
            <a:r>
              <a:rPr lang="sv-SE" sz="1400" b="1" dirty="0"/>
              <a:t>Modellen används bland annat för att introducera styrmedel som motverkar negativa effekter av traditionella ersättningsmodeller </a:t>
            </a:r>
            <a:r>
              <a:rPr lang="sv-SE" sz="1400" dirty="0"/>
              <a:t>och för att rikta fokus mot specifika prioriterade områden inom vården [1,5,8]. Ett exempel på en utmaning som modellen syftar till att motverka är en försämrad vårdkvalitet, som kan uppstå när en utförare strävar efter att minska resursanvändningen [2,3,5,8,19]. Däremot antyder ett flertal studier att målrelaterad ersättning inte alltid genererar dessa önskade styreffekter [19].</a:t>
            </a:r>
          </a:p>
          <a:p>
            <a:pPr>
              <a:spcAft>
                <a:spcPts val="600"/>
              </a:spcAft>
              <a:defRPr/>
            </a:pPr>
            <a:r>
              <a:rPr kumimoji="0" lang="sv-SE" sz="1400" b="1" i="0" u="none" strike="noStrike" kern="1200" cap="none" spc="0" normalizeH="0" baseline="0" noProof="0" dirty="0">
                <a:ln>
                  <a:noFill/>
                </a:ln>
                <a:solidFill>
                  <a:srgbClr val="000000"/>
                </a:solidFill>
                <a:effectLst/>
                <a:uLnTx/>
                <a:uFillTx/>
                <a:latin typeface="Noto Sans"/>
                <a:ea typeface="+mn-ea"/>
                <a:cs typeface="+mn-cs"/>
              </a:rPr>
              <a:t>För att bibehålla en god kostnadskontroll är utformningen av modellen viktig</a:t>
            </a:r>
            <a:r>
              <a:rPr kumimoji="0" lang="sv-SE" sz="1400" b="0" i="0" u="none" strike="noStrike" kern="1200" cap="none" spc="0" normalizeH="0" baseline="0" noProof="0" dirty="0">
                <a:ln>
                  <a:noFill/>
                </a:ln>
                <a:solidFill>
                  <a:srgbClr val="000000"/>
                </a:solidFill>
                <a:effectLst/>
                <a:uLnTx/>
                <a:uFillTx/>
                <a:latin typeface="Noto Sans"/>
                <a:ea typeface="+mn-ea"/>
                <a:cs typeface="+mn-cs"/>
              </a:rPr>
              <a:t> [2,8]. Om regionen erbjuder en fast ersättning kopplat till målen har de god kostnadskontroll. Om ersättningens storlek istället varierar beroende på uppnådda mål minskar kontrollen och det blir därmed svårare att förutsäga den totala kostnaden [2,8]. Det är också viktigt att ersättningen är tillräcklig för att motivera verkliga insatser. Annars blir det inte lönsamt för utföraren att lägga resurser på att uppnå målen [2].</a:t>
            </a:r>
            <a:endParaRPr lang="sv-SE" sz="1400" b="1" dirty="0">
              <a:solidFill>
                <a:schemeClr val="accent3"/>
              </a:solidFill>
            </a:endParaRPr>
          </a:p>
          <a:p>
            <a:pPr>
              <a:spcAft>
                <a:spcPts val="600"/>
              </a:spcAft>
            </a:pPr>
            <a:endParaRPr lang="sv-SE" sz="1400" dirty="0"/>
          </a:p>
        </p:txBody>
      </p:sp>
      <p:sp>
        <p:nvSpPr>
          <p:cNvPr id="17" name="TextBox 16">
            <a:extLst>
              <a:ext uri="{FF2B5EF4-FFF2-40B4-BE49-F238E27FC236}">
                <a16:creationId xmlns:a16="http://schemas.microsoft.com/office/drawing/2014/main" id="{F005B5B0-1DAA-E154-8F08-55D1469ED4A5}"/>
              </a:ext>
            </a:extLst>
          </p:cNvPr>
          <p:cNvSpPr txBox="1"/>
          <p:nvPr/>
        </p:nvSpPr>
        <p:spPr>
          <a:xfrm>
            <a:off x="9493250" y="553968"/>
            <a:ext cx="2260600" cy="143993"/>
          </a:xfrm>
          <a:prstGeom prst="rect">
            <a:avLst/>
          </a:prstGeom>
        </p:spPr>
        <p:txBody>
          <a:bodyPr vert="horz" wrap="square" lIns="0" tIns="45720" rIns="91440" bIns="45720" rtlCol="0" anchor="t">
            <a:noAutofit/>
          </a:bodyPr>
          <a:lstStyle/>
          <a:p>
            <a:pPr algn="ctr"/>
            <a:r>
              <a:rPr lang="sv-SE" sz="1400" i="1" dirty="0"/>
              <a:t>Målrelaterad ersättning</a:t>
            </a:r>
          </a:p>
        </p:txBody>
      </p:sp>
      <p:sp>
        <p:nvSpPr>
          <p:cNvPr id="32" name="TextBox 31">
            <a:extLst>
              <a:ext uri="{FF2B5EF4-FFF2-40B4-BE49-F238E27FC236}">
                <a16:creationId xmlns:a16="http://schemas.microsoft.com/office/drawing/2014/main" id="{B21AF362-4AEF-1A81-0D30-CAAD53A10D35}"/>
              </a:ext>
            </a:extLst>
          </p:cNvPr>
          <p:cNvSpPr txBox="1"/>
          <p:nvPr/>
        </p:nvSpPr>
        <p:spPr>
          <a:xfrm>
            <a:off x="6640987" y="1452875"/>
            <a:ext cx="882917" cy="211320"/>
          </a:xfrm>
          <a:prstGeom prst="rect">
            <a:avLst/>
          </a:prstGeom>
        </p:spPr>
        <p:txBody>
          <a:bodyPr vert="horz" wrap="square" lIns="0" tIns="46800" rIns="0" bIns="0" rtlCol="0" anchor="b">
            <a:noAutofit/>
          </a:bodyPr>
          <a:lstStyle/>
          <a:p>
            <a:pPr algn="r"/>
            <a:r>
              <a:rPr lang="sv-SE" sz="1400" b="1" dirty="0">
                <a:solidFill>
                  <a:schemeClr val="accent3"/>
                </a:solidFill>
              </a:rPr>
              <a:t>2/3</a:t>
            </a:r>
          </a:p>
        </p:txBody>
      </p:sp>
      <p:sp>
        <p:nvSpPr>
          <p:cNvPr id="2" name="Rectangle 1">
            <a:extLst>
              <a:ext uri="{FF2B5EF4-FFF2-40B4-BE49-F238E27FC236}">
                <a16:creationId xmlns:a16="http://schemas.microsoft.com/office/drawing/2014/main" id="{D1C0F7E2-77E1-A252-E561-E3698D77D7ED}"/>
              </a:ext>
              <a:ext uri="{C183D7F6-B498-43B3-948B-1728B52AA6E4}">
                <adec:decorative xmlns:adec="http://schemas.microsoft.com/office/drawing/2017/decorative" val="1"/>
              </a:ext>
            </a:extLst>
          </p:cNvPr>
          <p:cNvSpPr/>
          <p:nvPr/>
        </p:nvSpPr>
        <p:spPr>
          <a:xfrm>
            <a:off x="7727104" y="1365288"/>
            <a:ext cx="3929607" cy="4938744"/>
          </a:xfrm>
          <a:prstGeom prst="rect">
            <a:avLst/>
          </a:prstGeom>
          <a:solidFill>
            <a:srgbClr val="FCF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5628CFC-D3A8-B8A4-7793-D62E4D67A819}"/>
              </a:ext>
            </a:extLst>
          </p:cNvPr>
          <p:cNvSpPr txBox="1"/>
          <p:nvPr/>
        </p:nvSpPr>
        <p:spPr>
          <a:xfrm>
            <a:off x="7828705" y="1452875"/>
            <a:ext cx="3828006" cy="4754920"/>
          </a:xfrm>
          <a:prstGeom prst="rect">
            <a:avLst/>
          </a:prstGeom>
        </p:spPr>
        <p:txBody>
          <a:bodyPr vert="horz" wrap="square" lIns="0" tIns="0" rIns="91440" bIns="45720" rtlCol="0" anchor="t">
            <a:noAutofit/>
          </a:bodyPr>
          <a:lstStyle/>
          <a:p>
            <a:pPr algn="l">
              <a:spcAft>
                <a:spcPts val="600"/>
              </a:spcAft>
            </a:pPr>
            <a:r>
              <a:rPr lang="sv-SE" sz="1400" b="1" dirty="0">
                <a:solidFill>
                  <a:srgbClr val="B27B2A"/>
                </a:solidFill>
              </a:rPr>
              <a:t>Modellens inneboende </a:t>
            </a:r>
            <a:br>
              <a:rPr lang="sv-SE" sz="1400" b="1" dirty="0">
                <a:solidFill>
                  <a:srgbClr val="B27B2A"/>
                </a:solidFill>
              </a:rPr>
            </a:br>
            <a:r>
              <a:rPr lang="sv-SE" sz="1400" b="1" dirty="0">
                <a:solidFill>
                  <a:srgbClr val="B27B2A"/>
                </a:solidFill>
              </a:rPr>
              <a:t>styrkor och svagheter</a:t>
            </a:r>
          </a:p>
          <a:p>
            <a:pPr algn="l">
              <a:spcAft>
                <a:spcPts val="600"/>
              </a:spcAft>
            </a:pPr>
            <a:r>
              <a:rPr lang="sv-SE" sz="1400" b="1" dirty="0"/>
              <a:t>Svagheter</a:t>
            </a:r>
          </a:p>
          <a:p>
            <a:pPr marL="171450" indent="-171450" algn="l">
              <a:spcAft>
                <a:spcPts val="600"/>
              </a:spcAft>
              <a:buFont typeface="Arial" panose="020B0604020202020204" pitchFamily="34" charset="0"/>
              <a:buChar char="•"/>
            </a:pPr>
            <a:r>
              <a:rPr lang="sv-SE" sz="1400" dirty="0"/>
              <a:t>Det kan finnas en risk för undanträngning av arbetsuppgifter och patientgrupper som inte är kopplade till målen, vilket i vissa fall kan påverka vårdkvaliteten negativt [2,3,19].</a:t>
            </a:r>
          </a:p>
          <a:p>
            <a:pPr marL="171450" indent="-171450" algn="l">
              <a:spcAft>
                <a:spcPts val="600"/>
              </a:spcAft>
              <a:buFont typeface="Arial" panose="020B0604020202020204" pitchFamily="34" charset="0"/>
              <a:buChar char="•"/>
            </a:pPr>
            <a:r>
              <a:rPr lang="sv-SE" sz="1400" dirty="0"/>
              <a:t>Det kan vara utmanande att säkerställa att målen uppfylls och att följa upp resultaten på ett likvärdigt sätt [2,5,7,19].</a:t>
            </a:r>
          </a:p>
          <a:p>
            <a:pPr marL="171450" indent="-171450" algn="l">
              <a:spcAft>
                <a:spcPts val="600"/>
              </a:spcAft>
              <a:buFont typeface="Arial" panose="020B0604020202020204" pitchFamily="34" charset="0"/>
              <a:buChar char="•"/>
            </a:pPr>
            <a:r>
              <a:rPr lang="sv-SE" sz="1400" dirty="0"/>
              <a:t>För att uppnå ersättningsmålen finns en risk att vårdgivare justerar eller rapporterar data på ett sätt som inte speglar verkligheten [2,19].</a:t>
            </a:r>
          </a:p>
          <a:p>
            <a:pPr marL="171450" indent="-171450" algn="l">
              <a:spcAft>
                <a:spcPts val="600"/>
              </a:spcAft>
              <a:buFont typeface="Arial" panose="020B0604020202020204" pitchFamily="34" charset="0"/>
              <a:buChar char="•"/>
            </a:pPr>
            <a:r>
              <a:rPr lang="sv-SE" sz="1400" dirty="0"/>
              <a:t>Det finns begränsad evidens för att ersättningsmodellen ger de önskade styreffekterna [8,19].</a:t>
            </a:r>
          </a:p>
          <a:p>
            <a:pPr algn="l">
              <a:spcAft>
                <a:spcPts val="600"/>
              </a:spcAft>
            </a:pPr>
            <a:endParaRPr lang="sv-SE" sz="1400" dirty="0"/>
          </a:p>
          <a:p>
            <a:pPr algn="l">
              <a:spcAft>
                <a:spcPts val="600"/>
              </a:spcAft>
            </a:pPr>
            <a:endParaRPr lang="sv-SE" sz="1400" b="1" dirty="0"/>
          </a:p>
          <a:p>
            <a:pPr algn="l">
              <a:spcAft>
                <a:spcPts val="600"/>
              </a:spcAft>
            </a:pPr>
            <a:endParaRPr lang="en-US" sz="1400" b="1" dirty="0"/>
          </a:p>
        </p:txBody>
      </p:sp>
      <p:sp>
        <p:nvSpPr>
          <p:cNvPr id="38" name="TextBox 37">
            <a:extLst>
              <a:ext uri="{FF2B5EF4-FFF2-40B4-BE49-F238E27FC236}">
                <a16:creationId xmlns:a16="http://schemas.microsoft.com/office/drawing/2014/main" id="{93B9FE6A-674D-F8A1-FFD8-ADD0ED3B9F61}"/>
              </a:ext>
            </a:extLst>
          </p:cNvPr>
          <p:cNvSpPr txBox="1"/>
          <p:nvPr/>
        </p:nvSpPr>
        <p:spPr>
          <a:xfrm>
            <a:off x="10597861" y="1452875"/>
            <a:ext cx="882917" cy="211320"/>
          </a:xfrm>
          <a:prstGeom prst="rect">
            <a:avLst/>
          </a:prstGeom>
        </p:spPr>
        <p:txBody>
          <a:bodyPr vert="horz" wrap="square" lIns="0" tIns="46800" rIns="0" bIns="0" rtlCol="0" anchor="b">
            <a:noAutofit/>
          </a:bodyPr>
          <a:lstStyle/>
          <a:p>
            <a:pPr algn="r"/>
            <a:r>
              <a:rPr lang="sv-SE" sz="1400" b="1" dirty="0">
                <a:solidFill>
                  <a:srgbClr val="B27B2A"/>
                </a:solidFill>
              </a:rPr>
              <a:t>2/2</a:t>
            </a:r>
          </a:p>
        </p:txBody>
      </p:sp>
      <p:grpSp>
        <p:nvGrpSpPr>
          <p:cNvPr id="5" name="Group 4" descr="Bild som visar att detta är ersättningsmodell 4 av 7. ">
            <a:extLst>
              <a:ext uri="{FF2B5EF4-FFF2-40B4-BE49-F238E27FC236}">
                <a16:creationId xmlns:a16="http://schemas.microsoft.com/office/drawing/2014/main" id="{4C328438-BF01-EE6E-75EA-8D115A644B93}"/>
              </a:ext>
            </a:extLst>
          </p:cNvPr>
          <p:cNvGrpSpPr/>
          <p:nvPr/>
        </p:nvGrpSpPr>
        <p:grpSpPr>
          <a:xfrm>
            <a:off x="9404350" y="396000"/>
            <a:ext cx="2438400" cy="144000"/>
            <a:chOff x="9404350" y="396000"/>
            <a:chExt cx="2438400" cy="144000"/>
          </a:xfrm>
        </p:grpSpPr>
        <p:cxnSp>
          <p:nvCxnSpPr>
            <p:cNvPr id="6" name="Straight Connector 5">
              <a:extLst>
                <a:ext uri="{FF2B5EF4-FFF2-40B4-BE49-F238E27FC236}">
                  <a16:creationId xmlns:a16="http://schemas.microsoft.com/office/drawing/2014/main" id="{471D130A-E953-CE00-EA94-42920E99A670}"/>
                </a:ext>
              </a:extLst>
            </p:cNvPr>
            <p:cNvCxnSpPr>
              <a:cxnSpLocks/>
            </p:cNvCxnSpPr>
            <p:nvPr/>
          </p:nvCxnSpPr>
          <p:spPr>
            <a:xfrm flipH="1">
              <a:off x="9404350" y="468000"/>
              <a:ext cx="24384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0050976B-7C6B-96DD-1635-A0A89B548121}"/>
                </a:ext>
              </a:extLst>
            </p:cNvPr>
            <p:cNvSpPr/>
            <p:nvPr/>
          </p:nvSpPr>
          <p:spPr>
            <a:xfrm>
              <a:off x="952920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Oval 7">
              <a:extLst>
                <a:ext uri="{FF2B5EF4-FFF2-40B4-BE49-F238E27FC236}">
                  <a16:creationId xmlns:a16="http://schemas.microsoft.com/office/drawing/2014/main" id="{65F07F0B-F0C1-DCF1-CD24-856539A89ED8}"/>
                </a:ext>
              </a:extLst>
            </p:cNvPr>
            <p:cNvSpPr/>
            <p:nvPr/>
          </p:nvSpPr>
          <p:spPr>
            <a:xfrm>
              <a:off x="987071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Oval 9">
              <a:extLst>
                <a:ext uri="{FF2B5EF4-FFF2-40B4-BE49-F238E27FC236}">
                  <a16:creationId xmlns:a16="http://schemas.microsoft.com/office/drawing/2014/main" id="{A83CAE8A-D892-0BD3-D32B-8C93DB351039}"/>
                </a:ext>
              </a:extLst>
            </p:cNvPr>
            <p:cNvSpPr/>
            <p:nvPr/>
          </p:nvSpPr>
          <p:spPr>
            <a:xfrm>
              <a:off x="1021222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Oval 10">
              <a:extLst>
                <a:ext uri="{FF2B5EF4-FFF2-40B4-BE49-F238E27FC236}">
                  <a16:creationId xmlns:a16="http://schemas.microsoft.com/office/drawing/2014/main" id="{808E5194-B4EE-EFBC-D9D0-71D90DA6A8A4}"/>
                </a:ext>
              </a:extLst>
            </p:cNvPr>
            <p:cNvSpPr/>
            <p:nvPr/>
          </p:nvSpPr>
          <p:spPr>
            <a:xfrm>
              <a:off x="1089524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Oval 11">
              <a:extLst>
                <a:ext uri="{FF2B5EF4-FFF2-40B4-BE49-F238E27FC236}">
                  <a16:creationId xmlns:a16="http://schemas.microsoft.com/office/drawing/2014/main" id="{F7F8E472-E91D-8173-6C15-9F4F3CD0BBC8}"/>
                </a:ext>
              </a:extLst>
            </p:cNvPr>
            <p:cNvSpPr/>
            <p:nvPr/>
          </p:nvSpPr>
          <p:spPr>
            <a:xfrm>
              <a:off x="10553730" y="396000"/>
              <a:ext cx="144000" cy="144000"/>
            </a:xfrm>
            <a:prstGeom prst="ellipse">
              <a:avLst/>
            </a:prstGeom>
            <a:solidFill>
              <a:srgbClr val="0078C4"/>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Oval 12">
              <a:extLst>
                <a:ext uri="{FF2B5EF4-FFF2-40B4-BE49-F238E27FC236}">
                  <a16:creationId xmlns:a16="http://schemas.microsoft.com/office/drawing/2014/main" id="{B57383CC-A8F2-1743-FC94-09E8FAF6E9CA}"/>
                </a:ext>
              </a:extLst>
            </p:cNvPr>
            <p:cNvSpPr/>
            <p:nvPr/>
          </p:nvSpPr>
          <p:spPr>
            <a:xfrm>
              <a:off x="1123675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Oval 13">
              <a:extLst>
                <a:ext uri="{FF2B5EF4-FFF2-40B4-BE49-F238E27FC236}">
                  <a16:creationId xmlns:a16="http://schemas.microsoft.com/office/drawing/2014/main" id="{26D4DC33-6E91-AD60-34E4-3D290061FE5D}"/>
                </a:ext>
              </a:extLst>
            </p:cNvPr>
            <p:cNvSpPr/>
            <p:nvPr/>
          </p:nvSpPr>
          <p:spPr>
            <a:xfrm>
              <a:off x="11578261"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6" name="Bildobjekt 5" descr="Socialstyrelsen">
            <a:extLst>
              <a:ext uri="{FF2B5EF4-FFF2-40B4-BE49-F238E27FC236}">
                <a16:creationId xmlns:a16="http://schemas.microsoft.com/office/drawing/2014/main" id="{5D45F1A8-3E9D-3BCD-8E95-6795D545F8B4}"/>
              </a:ext>
            </a:extLst>
          </p:cNvPr>
          <p:cNvPicPr>
            <a:picLocks noChangeAspect="1"/>
          </p:cNvPicPr>
          <p:nvPr/>
        </p:nvPicPr>
        <p:blipFill>
          <a:blip r:embed="rId3">
            <a:lum/>
          </a:blip>
          <a:stretch>
            <a:fillRect/>
          </a:stretch>
        </p:blipFill>
        <p:spPr>
          <a:xfrm>
            <a:off x="10128113" y="6333464"/>
            <a:ext cx="1440000" cy="295715"/>
          </a:xfrm>
          <a:prstGeom prst="rect">
            <a:avLst/>
          </a:prstGeom>
          <a:solidFill>
            <a:srgbClr val="002B45">
              <a:alpha val="0"/>
            </a:srgbClr>
          </a:solidFill>
        </p:spPr>
      </p:pic>
    </p:spTree>
    <p:extLst>
      <p:ext uri="{BB962C8B-B14F-4D97-AF65-F5344CB8AC3E}">
        <p14:creationId xmlns:p14="http://schemas.microsoft.com/office/powerpoint/2010/main" val="449505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BF6F9"/>
        </a:solidFill>
        <a:effectLst/>
      </p:bgPr>
    </p:bg>
    <p:spTree>
      <p:nvGrpSpPr>
        <p:cNvPr id="1" name="">
          <a:extLst>
            <a:ext uri="{FF2B5EF4-FFF2-40B4-BE49-F238E27FC236}">
              <a16:creationId xmlns:a16="http://schemas.microsoft.com/office/drawing/2014/main" id="{6D7CC6C9-4669-283D-6BA6-BFF4A92A25A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6363C4D-E086-8336-77D9-2F0F2EE78E9C}"/>
              </a:ext>
            </a:extLst>
          </p:cNvPr>
          <p:cNvSpPr/>
          <p:nvPr/>
        </p:nvSpPr>
        <p:spPr>
          <a:xfrm>
            <a:off x="486853" y="1311955"/>
            <a:ext cx="7188198" cy="504541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4DE7731-AB48-7E86-6BBD-E5AC64034913}"/>
              </a:ext>
              <a:ext uri="{C183D7F6-B498-43B3-948B-1728B52AA6E4}">
                <adec:decorative xmlns:adec="http://schemas.microsoft.com/office/drawing/2017/decorative" val="1"/>
              </a:ext>
            </a:extLst>
          </p:cNvPr>
          <p:cNvSpPr/>
          <p:nvPr/>
        </p:nvSpPr>
        <p:spPr>
          <a:xfrm>
            <a:off x="535288" y="1365288"/>
            <a:ext cx="7090216" cy="4938745"/>
          </a:xfrm>
          <a:prstGeom prst="rect">
            <a:avLst/>
          </a:prstGeom>
          <a:solidFill>
            <a:srgbClr val="EBF6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5" name="Title 14">
            <a:extLst>
              <a:ext uri="{FF2B5EF4-FFF2-40B4-BE49-F238E27FC236}">
                <a16:creationId xmlns:a16="http://schemas.microsoft.com/office/drawing/2014/main" id="{9328FC7C-663E-80A0-5D50-0FC63677C0D4}"/>
              </a:ext>
            </a:extLst>
          </p:cNvPr>
          <p:cNvSpPr>
            <a:spLocks noGrp="1"/>
          </p:cNvSpPr>
          <p:nvPr>
            <p:ph type="title"/>
          </p:nvPr>
        </p:nvSpPr>
        <p:spPr>
          <a:xfrm>
            <a:off x="636889" y="540000"/>
            <a:ext cx="10918222" cy="733688"/>
          </a:xfrm>
        </p:spPr>
        <p:txBody>
          <a:bodyPr/>
          <a:lstStyle/>
          <a:p>
            <a:r>
              <a:rPr lang="sv-SE"/>
              <a:t>Målrelaterad ersättning</a:t>
            </a:r>
          </a:p>
        </p:txBody>
      </p:sp>
      <p:sp>
        <p:nvSpPr>
          <p:cNvPr id="3" name="Slide Number Placeholder 2">
            <a:extLst>
              <a:ext uri="{FF2B5EF4-FFF2-40B4-BE49-F238E27FC236}">
                <a16:creationId xmlns:a16="http://schemas.microsoft.com/office/drawing/2014/main" id="{8460A788-BE57-66BE-3CA2-9F6F9AE6E5DE}"/>
              </a:ext>
            </a:extLst>
          </p:cNvPr>
          <p:cNvSpPr>
            <a:spLocks noGrp="1"/>
          </p:cNvSpPr>
          <p:nvPr>
            <p:ph type="sldNum" sz="quarter" idx="11"/>
          </p:nvPr>
        </p:nvSpPr>
        <p:spPr/>
        <p:txBody>
          <a:bodyPr/>
          <a:lstStyle/>
          <a:p>
            <a:fld id="{4EF126C7-24CB-41BE-8327-5CF4F4F9B55B}" type="slidenum">
              <a:rPr lang="sv-SE" smtClean="0"/>
              <a:pPr/>
              <a:t>22</a:t>
            </a:fld>
            <a:endParaRPr lang="sv-SE"/>
          </a:p>
        </p:txBody>
      </p:sp>
      <p:sp>
        <p:nvSpPr>
          <p:cNvPr id="57" name="TextBox 56">
            <a:extLst>
              <a:ext uri="{FF2B5EF4-FFF2-40B4-BE49-F238E27FC236}">
                <a16:creationId xmlns:a16="http://schemas.microsoft.com/office/drawing/2014/main" id="{19B80ADC-3339-FEC3-DF9D-A4A9219EA270}"/>
              </a:ext>
            </a:extLst>
          </p:cNvPr>
          <p:cNvSpPr txBox="1"/>
          <p:nvPr/>
        </p:nvSpPr>
        <p:spPr>
          <a:xfrm>
            <a:off x="636890" y="1452875"/>
            <a:ext cx="6878686" cy="4464362"/>
          </a:xfrm>
          <a:prstGeom prst="rect">
            <a:avLst/>
          </a:prstGeom>
        </p:spPr>
        <p:txBody>
          <a:bodyPr vert="horz" wrap="square" lIns="0" tIns="0" rIns="91440" bIns="45720" numCol="1" spcCol="216000" rtlCol="0" anchor="t">
            <a:noAutofit/>
          </a:bodyPr>
          <a:lstStyle/>
          <a:p>
            <a:pPr algn="l">
              <a:spcAft>
                <a:spcPts val="600"/>
              </a:spcAft>
            </a:pPr>
            <a:r>
              <a:rPr lang="sv-SE" sz="1400" b="1" dirty="0">
                <a:solidFill>
                  <a:schemeClr val="accent3"/>
                </a:solidFill>
              </a:rPr>
              <a:t>Exempel på tillämpningar inom den svenska hälso- och sjukvården</a:t>
            </a:r>
          </a:p>
          <a:p>
            <a:pPr>
              <a:spcAft>
                <a:spcPts val="600"/>
              </a:spcAft>
            </a:pPr>
            <a:r>
              <a:rPr lang="sv-SE" sz="1400" dirty="0"/>
              <a:t>Alingsås kommun införde år 2016 en målrelaterad ersättning inom äldreomsorgen. Ersättningen motsvarade maximalt 3,5 procent av den totala dygnsersättningen. För att en utförare skulle erhålla ersättning, krävdes att andelen nöjda brukare översteg riksgenomsnittet och inte var lägre än kommungenomsnittet med mer än 3 procentenheter i Socialstyrelsens enkätundersökning ”Vad tycker äldre om äldreomsorgen?” [2]. Dessutom betalades en extra ersättning ut om andelen nöjda brukare översteg kommungenomsnittet. </a:t>
            </a:r>
          </a:p>
          <a:p>
            <a:pPr>
              <a:spcAft>
                <a:spcPts val="600"/>
              </a:spcAft>
            </a:pPr>
            <a:endParaRPr lang="sv-SE" sz="1400" dirty="0"/>
          </a:p>
        </p:txBody>
      </p:sp>
      <p:sp>
        <p:nvSpPr>
          <p:cNvPr id="17" name="TextBox 16">
            <a:extLst>
              <a:ext uri="{FF2B5EF4-FFF2-40B4-BE49-F238E27FC236}">
                <a16:creationId xmlns:a16="http://schemas.microsoft.com/office/drawing/2014/main" id="{30A5E097-83B1-2A4D-E5E8-1188BE914185}"/>
              </a:ext>
            </a:extLst>
          </p:cNvPr>
          <p:cNvSpPr txBox="1"/>
          <p:nvPr/>
        </p:nvSpPr>
        <p:spPr>
          <a:xfrm>
            <a:off x="9493250" y="553968"/>
            <a:ext cx="2260600" cy="143993"/>
          </a:xfrm>
          <a:prstGeom prst="rect">
            <a:avLst/>
          </a:prstGeom>
        </p:spPr>
        <p:txBody>
          <a:bodyPr vert="horz" wrap="square" lIns="0" tIns="45720" rIns="91440" bIns="45720" rtlCol="0" anchor="t">
            <a:noAutofit/>
          </a:bodyPr>
          <a:lstStyle/>
          <a:p>
            <a:pPr algn="ctr"/>
            <a:r>
              <a:rPr lang="sv-SE" sz="1400" i="1" dirty="0"/>
              <a:t>Målrelaterad ersättning</a:t>
            </a:r>
          </a:p>
        </p:txBody>
      </p:sp>
      <p:sp>
        <p:nvSpPr>
          <p:cNvPr id="32" name="TextBox 31">
            <a:extLst>
              <a:ext uri="{FF2B5EF4-FFF2-40B4-BE49-F238E27FC236}">
                <a16:creationId xmlns:a16="http://schemas.microsoft.com/office/drawing/2014/main" id="{4FC885FB-F12C-C493-F731-D629D1F98E54}"/>
              </a:ext>
            </a:extLst>
          </p:cNvPr>
          <p:cNvSpPr txBox="1"/>
          <p:nvPr/>
        </p:nvSpPr>
        <p:spPr>
          <a:xfrm>
            <a:off x="6640987" y="1452875"/>
            <a:ext cx="882917" cy="211320"/>
          </a:xfrm>
          <a:prstGeom prst="rect">
            <a:avLst/>
          </a:prstGeom>
        </p:spPr>
        <p:txBody>
          <a:bodyPr vert="horz" wrap="square" lIns="0" tIns="46800" rIns="0" bIns="0" rtlCol="0" anchor="b">
            <a:noAutofit/>
          </a:bodyPr>
          <a:lstStyle/>
          <a:p>
            <a:pPr algn="r"/>
            <a:r>
              <a:rPr lang="sv-SE" sz="1400" b="1" dirty="0">
                <a:solidFill>
                  <a:schemeClr val="accent3"/>
                </a:solidFill>
              </a:rPr>
              <a:t>3/3</a:t>
            </a:r>
          </a:p>
        </p:txBody>
      </p:sp>
      <p:grpSp>
        <p:nvGrpSpPr>
          <p:cNvPr id="5" name="Group 4" descr="Bild som visar att detta är ersättningsmodell 4 av 7. ">
            <a:extLst>
              <a:ext uri="{FF2B5EF4-FFF2-40B4-BE49-F238E27FC236}">
                <a16:creationId xmlns:a16="http://schemas.microsoft.com/office/drawing/2014/main" id="{204B4E1B-0F39-B1EE-0D45-DCBD3E05AF15}"/>
              </a:ext>
            </a:extLst>
          </p:cNvPr>
          <p:cNvGrpSpPr/>
          <p:nvPr/>
        </p:nvGrpSpPr>
        <p:grpSpPr>
          <a:xfrm>
            <a:off x="9404350" y="396000"/>
            <a:ext cx="2438400" cy="144000"/>
            <a:chOff x="9404350" y="396000"/>
            <a:chExt cx="2438400" cy="144000"/>
          </a:xfrm>
        </p:grpSpPr>
        <p:cxnSp>
          <p:nvCxnSpPr>
            <p:cNvPr id="6" name="Straight Connector 5">
              <a:extLst>
                <a:ext uri="{FF2B5EF4-FFF2-40B4-BE49-F238E27FC236}">
                  <a16:creationId xmlns:a16="http://schemas.microsoft.com/office/drawing/2014/main" id="{9425A22D-07D8-93E3-8FA2-5DACE9A0D834}"/>
                </a:ext>
              </a:extLst>
            </p:cNvPr>
            <p:cNvCxnSpPr>
              <a:cxnSpLocks/>
            </p:cNvCxnSpPr>
            <p:nvPr/>
          </p:nvCxnSpPr>
          <p:spPr>
            <a:xfrm flipH="1">
              <a:off x="9404350" y="468000"/>
              <a:ext cx="24384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E1090690-E586-EA41-BB6F-1A7DB3212A94}"/>
                </a:ext>
              </a:extLst>
            </p:cNvPr>
            <p:cNvSpPr/>
            <p:nvPr/>
          </p:nvSpPr>
          <p:spPr>
            <a:xfrm>
              <a:off x="952920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Oval 7">
              <a:extLst>
                <a:ext uri="{FF2B5EF4-FFF2-40B4-BE49-F238E27FC236}">
                  <a16:creationId xmlns:a16="http://schemas.microsoft.com/office/drawing/2014/main" id="{2E7757D8-095A-2126-0F86-6600810D1BC8}"/>
                </a:ext>
              </a:extLst>
            </p:cNvPr>
            <p:cNvSpPr/>
            <p:nvPr/>
          </p:nvSpPr>
          <p:spPr>
            <a:xfrm>
              <a:off x="987071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Oval 9">
              <a:extLst>
                <a:ext uri="{FF2B5EF4-FFF2-40B4-BE49-F238E27FC236}">
                  <a16:creationId xmlns:a16="http://schemas.microsoft.com/office/drawing/2014/main" id="{1F32D160-FCE3-22DD-2B82-225430650525}"/>
                </a:ext>
              </a:extLst>
            </p:cNvPr>
            <p:cNvSpPr/>
            <p:nvPr/>
          </p:nvSpPr>
          <p:spPr>
            <a:xfrm>
              <a:off x="1021222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Oval 10">
              <a:extLst>
                <a:ext uri="{FF2B5EF4-FFF2-40B4-BE49-F238E27FC236}">
                  <a16:creationId xmlns:a16="http://schemas.microsoft.com/office/drawing/2014/main" id="{2957F14D-0916-598D-8A63-06FFB8846B1E}"/>
                </a:ext>
              </a:extLst>
            </p:cNvPr>
            <p:cNvSpPr/>
            <p:nvPr/>
          </p:nvSpPr>
          <p:spPr>
            <a:xfrm>
              <a:off x="1089524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Oval 11">
              <a:extLst>
                <a:ext uri="{FF2B5EF4-FFF2-40B4-BE49-F238E27FC236}">
                  <a16:creationId xmlns:a16="http://schemas.microsoft.com/office/drawing/2014/main" id="{C2688D44-DA26-D28E-71C5-57E4DE91DE82}"/>
                </a:ext>
              </a:extLst>
            </p:cNvPr>
            <p:cNvSpPr/>
            <p:nvPr/>
          </p:nvSpPr>
          <p:spPr>
            <a:xfrm>
              <a:off x="10553730" y="396000"/>
              <a:ext cx="144000" cy="144000"/>
            </a:xfrm>
            <a:prstGeom prst="ellipse">
              <a:avLst/>
            </a:prstGeom>
            <a:solidFill>
              <a:srgbClr val="0078C4"/>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Oval 12">
              <a:extLst>
                <a:ext uri="{FF2B5EF4-FFF2-40B4-BE49-F238E27FC236}">
                  <a16:creationId xmlns:a16="http://schemas.microsoft.com/office/drawing/2014/main" id="{0057A831-93C2-C5D8-B0B1-035BF7D63175}"/>
                </a:ext>
              </a:extLst>
            </p:cNvPr>
            <p:cNvSpPr/>
            <p:nvPr/>
          </p:nvSpPr>
          <p:spPr>
            <a:xfrm>
              <a:off x="1123675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Oval 13">
              <a:extLst>
                <a:ext uri="{FF2B5EF4-FFF2-40B4-BE49-F238E27FC236}">
                  <a16:creationId xmlns:a16="http://schemas.microsoft.com/office/drawing/2014/main" id="{E930510E-E221-6698-3CE2-5E28946910F0}"/>
                </a:ext>
              </a:extLst>
            </p:cNvPr>
            <p:cNvSpPr/>
            <p:nvPr/>
          </p:nvSpPr>
          <p:spPr>
            <a:xfrm>
              <a:off x="11578261"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9" name="Group 8">
            <a:extLst>
              <a:ext uri="{FF2B5EF4-FFF2-40B4-BE49-F238E27FC236}">
                <a16:creationId xmlns:a16="http://schemas.microsoft.com/office/drawing/2014/main" id="{68DFA408-8F61-D73C-649B-D519836D1A49}"/>
              </a:ext>
              <a:ext uri="{C183D7F6-B498-43B3-948B-1728B52AA6E4}">
                <adec:decorative xmlns:adec="http://schemas.microsoft.com/office/drawing/2017/decorative" val="1"/>
              </a:ext>
            </a:extLst>
          </p:cNvPr>
          <p:cNvGrpSpPr/>
          <p:nvPr/>
        </p:nvGrpSpPr>
        <p:grpSpPr>
          <a:xfrm>
            <a:off x="8864196" y="2660658"/>
            <a:ext cx="2088000" cy="2088000"/>
            <a:chOff x="9059240" y="2744434"/>
            <a:chExt cx="1980000" cy="1980000"/>
          </a:xfrm>
        </p:grpSpPr>
        <p:pic>
          <p:nvPicPr>
            <p:cNvPr id="16" name="Graphic 15">
              <a:extLst>
                <a:ext uri="{FF2B5EF4-FFF2-40B4-BE49-F238E27FC236}">
                  <a16:creationId xmlns:a16="http://schemas.microsoft.com/office/drawing/2014/main" id="{78885EB2-DB63-FFE3-1C2A-2185D6B709A7}"/>
                </a:ext>
                <a:ext uri="{C183D7F6-B498-43B3-948B-1728B52AA6E4}">
                  <adec:decorative xmlns:adec="http://schemas.microsoft.com/office/drawing/2017/decorative" val="1"/>
                </a:ext>
              </a:extLst>
            </p:cNvPr>
            <p:cNvPicPr>
              <a:picLocks/>
            </p:cNvPicPr>
            <p:nvPr/>
          </p:nvPicPr>
          <p:blipFill>
            <a:blip r:embed="rId3">
              <a:lum/>
              <a:extLst>
                <a:ext uri="{96DAC541-7B7A-43D3-8B79-37D633B846F1}">
                  <asvg:svgBlip xmlns:asvg="http://schemas.microsoft.com/office/drawing/2016/SVG/main" r:embed="rId4"/>
                </a:ext>
              </a:extLst>
            </a:blip>
            <a:stretch>
              <a:fillRect/>
            </a:stretch>
          </p:blipFill>
          <p:spPr>
            <a:xfrm>
              <a:off x="9401240" y="3086434"/>
              <a:ext cx="1296000" cy="1296000"/>
            </a:xfrm>
            <a:prstGeom prst="rect">
              <a:avLst/>
            </a:prstGeom>
          </p:spPr>
        </p:pic>
        <p:sp>
          <p:nvSpPr>
            <p:cNvPr id="18" name="Flowchart: Connector 17">
              <a:extLst>
                <a:ext uri="{FF2B5EF4-FFF2-40B4-BE49-F238E27FC236}">
                  <a16:creationId xmlns:a16="http://schemas.microsoft.com/office/drawing/2014/main" id="{E09E43FB-44AB-E47F-6FA5-59ADB75796AE}"/>
                </a:ext>
              </a:extLst>
            </p:cNvPr>
            <p:cNvSpPr/>
            <p:nvPr/>
          </p:nvSpPr>
          <p:spPr>
            <a:xfrm>
              <a:off x="9059240" y="2744434"/>
              <a:ext cx="1980000" cy="1980000"/>
            </a:xfrm>
            <a:prstGeom prst="flowChartConnector">
              <a:avLst/>
            </a:prstGeom>
            <a:noFill/>
            <a:ln w="38100" cap="flat" cmpd="sng" algn="ctr">
              <a:solidFill>
                <a:srgbClr val="D5EDF3"/>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19545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BF6F9"/>
        </a:solidFill>
        <a:effectLst/>
      </p:bgPr>
    </p:bg>
    <p:spTree>
      <p:nvGrpSpPr>
        <p:cNvPr id="1" name="">
          <a:extLst>
            <a:ext uri="{FF2B5EF4-FFF2-40B4-BE49-F238E27FC236}">
              <a16:creationId xmlns:a16="http://schemas.microsoft.com/office/drawing/2014/main" id="{59BA5E70-7E58-C775-D1BA-2F83A6551E2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9886A03-1DEC-6654-E9A9-271D73C4BB11}"/>
              </a:ext>
            </a:extLst>
          </p:cNvPr>
          <p:cNvSpPr/>
          <p:nvPr/>
        </p:nvSpPr>
        <p:spPr>
          <a:xfrm>
            <a:off x="499534" y="1338458"/>
            <a:ext cx="11222727" cy="50163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C5875F9C-2A63-0B92-5DC7-E418A0F19694}"/>
              </a:ext>
            </a:extLst>
          </p:cNvPr>
          <p:cNvSpPr>
            <a:spLocks noGrp="1"/>
          </p:cNvSpPr>
          <p:nvPr>
            <p:ph type="title"/>
          </p:nvPr>
        </p:nvSpPr>
        <p:spPr>
          <a:xfrm>
            <a:off x="636889" y="540000"/>
            <a:ext cx="10918222" cy="733688"/>
          </a:xfrm>
        </p:spPr>
        <p:txBody>
          <a:bodyPr/>
          <a:lstStyle/>
          <a:p>
            <a:r>
              <a:rPr lang="sv-SE"/>
              <a:t>Värdebaserad ersättning</a:t>
            </a:r>
          </a:p>
        </p:txBody>
      </p:sp>
      <p:sp>
        <p:nvSpPr>
          <p:cNvPr id="3" name="Slide Number Placeholder 2">
            <a:extLst>
              <a:ext uri="{FF2B5EF4-FFF2-40B4-BE49-F238E27FC236}">
                <a16:creationId xmlns:a16="http://schemas.microsoft.com/office/drawing/2014/main" id="{2F120706-B024-57CF-E81E-1D0D1D45B3BC}"/>
              </a:ext>
            </a:extLst>
          </p:cNvPr>
          <p:cNvSpPr>
            <a:spLocks noGrp="1"/>
          </p:cNvSpPr>
          <p:nvPr>
            <p:ph type="sldNum" sz="quarter" idx="11"/>
          </p:nvPr>
        </p:nvSpPr>
        <p:spPr/>
        <p:txBody>
          <a:bodyPr/>
          <a:lstStyle/>
          <a:p>
            <a:fld id="{4EF126C7-24CB-41BE-8327-5CF4F4F9B55B}" type="slidenum">
              <a:rPr lang="sv-SE" smtClean="0"/>
              <a:pPr/>
              <a:t>23</a:t>
            </a:fld>
            <a:endParaRPr lang="sv-SE"/>
          </a:p>
        </p:txBody>
      </p:sp>
      <p:sp>
        <p:nvSpPr>
          <p:cNvPr id="28" name="Rectangle 27">
            <a:extLst>
              <a:ext uri="{FF2B5EF4-FFF2-40B4-BE49-F238E27FC236}">
                <a16:creationId xmlns:a16="http://schemas.microsoft.com/office/drawing/2014/main" id="{AE0A2742-09F2-9BE4-C30D-3F8947A39F69}"/>
              </a:ext>
              <a:ext uri="{C183D7F6-B498-43B3-948B-1728B52AA6E4}">
                <adec:decorative xmlns:adec="http://schemas.microsoft.com/office/drawing/2017/decorative" val="1"/>
              </a:ext>
            </a:extLst>
          </p:cNvPr>
          <p:cNvSpPr/>
          <p:nvPr/>
        </p:nvSpPr>
        <p:spPr>
          <a:xfrm>
            <a:off x="7727104" y="1365289"/>
            <a:ext cx="3929607" cy="4938744"/>
          </a:xfrm>
          <a:prstGeom prst="rect">
            <a:avLst/>
          </a:prstGeom>
          <a:solidFill>
            <a:srgbClr val="FCF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9EB405C-9573-E9E2-C4E6-DBC39984D52F}"/>
              </a:ext>
            </a:extLst>
          </p:cNvPr>
          <p:cNvSpPr txBox="1"/>
          <p:nvPr/>
        </p:nvSpPr>
        <p:spPr>
          <a:xfrm>
            <a:off x="7828705" y="1452875"/>
            <a:ext cx="3828006" cy="4754920"/>
          </a:xfrm>
          <a:prstGeom prst="rect">
            <a:avLst/>
          </a:prstGeom>
        </p:spPr>
        <p:txBody>
          <a:bodyPr vert="horz" wrap="square" lIns="0" tIns="0" rIns="91440" bIns="45720" rtlCol="0" anchor="t">
            <a:noAutofit/>
          </a:bodyPr>
          <a:lstStyle/>
          <a:p>
            <a:pPr algn="l">
              <a:spcAft>
                <a:spcPts val="600"/>
              </a:spcAft>
            </a:pPr>
            <a:r>
              <a:rPr lang="sv-SE" sz="1400" b="1">
                <a:solidFill>
                  <a:srgbClr val="B27B2A"/>
                </a:solidFill>
              </a:rPr>
              <a:t>Modellens inneboende styrkor och svagheter</a:t>
            </a:r>
          </a:p>
          <a:p>
            <a:pPr algn="l">
              <a:spcAft>
                <a:spcPts val="600"/>
              </a:spcAft>
            </a:pPr>
            <a:r>
              <a:rPr lang="sv-SE" sz="1400" b="1"/>
              <a:t>Styrkor</a:t>
            </a:r>
          </a:p>
          <a:p>
            <a:pPr marL="171450" indent="-171450" algn="l">
              <a:spcAft>
                <a:spcPts val="600"/>
              </a:spcAft>
              <a:buFont typeface="Arial" panose="020B0604020202020204" pitchFamily="34" charset="0"/>
              <a:buChar char="•"/>
            </a:pPr>
            <a:r>
              <a:rPr lang="sv-SE" sz="1400"/>
              <a:t>Kan bidra till att patientens långsiktiga hälsa och välbefinnande prioriteras då ersättningen fokuserar på vårdresultat [2,5].</a:t>
            </a:r>
          </a:p>
          <a:p>
            <a:pPr marL="171450" indent="-171450" algn="l">
              <a:spcAft>
                <a:spcPts val="600"/>
              </a:spcAft>
              <a:buFont typeface="Arial" panose="020B0604020202020204" pitchFamily="34" charset="0"/>
              <a:buChar char="•"/>
            </a:pPr>
            <a:r>
              <a:rPr lang="sv-SE" sz="1400"/>
              <a:t>Eftersom ersättningen är knuten till utfall skulle utförarna kunna styras till att utveckla innovativa metoder för att uppnå bättre hälsoutfall [3,5,20].</a:t>
            </a:r>
          </a:p>
          <a:p>
            <a:pPr marL="171450" indent="-171450" algn="l">
              <a:spcAft>
                <a:spcPts val="600"/>
              </a:spcAft>
              <a:buFont typeface="Arial" panose="020B0604020202020204" pitchFamily="34" charset="0"/>
              <a:buChar char="•"/>
            </a:pPr>
            <a:r>
              <a:rPr lang="sv-SE" sz="1400"/>
              <a:t>Det finns en förhoppning om att den värdebaserade ersättningsmodellen ska öka effektiviteten genom att koppla ersättningen till de faktiska hälsoresultaten [3,5,20].</a:t>
            </a:r>
            <a:endParaRPr lang="sv-SE" sz="1400" b="1"/>
          </a:p>
          <a:p>
            <a:pPr algn="l">
              <a:spcAft>
                <a:spcPts val="600"/>
              </a:spcAft>
            </a:pPr>
            <a:endParaRPr lang="sv-SE" sz="1400" b="1"/>
          </a:p>
          <a:p>
            <a:pPr algn="l">
              <a:spcAft>
                <a:spcPts val="600"/>
              </a:spcAft>
            </a:pPr>
            <a:endParaRPr lang="en-US" sz="1400" b="1"/>
          </a:p>
        </p:txBody>
      </p:sp>
      <p:sp>
        <p:nvSpPr>
          <p:cNvPr id="26" name="Rectangle 25">
            <a:extLst>
              <a:ext uri="{FF2B5EF4-FFF2-40B4-BE49-F238E27FC236}">
                <a16:creationId xmlns:a16="http://schemas.microsoft.com/office/drawing/2014/main" id="{5AFF44CC-45CD-FD99-07E7-3C9C721B7D23}"/>
              </a:ext>
              <a:ext uri="{C183D7F6-B498-43B3-948B-1728B52AA6E4}">
                <adec:decorative xmlns:adec="http://schemas.microsoft.com/office/drawing/2017/decorative" val="1"/>
              </a:ext>
            </a:extLst>
          </p:cNvPr>
          <p:cNvSpPr/>
          <p:nvPr/>
        </p:nvSpPr>
        <p:spPr>
          <a:xfrm>
            <a:off x="535288" y="1365288"/>
            <a:ext cx="7090216" cy="4938745"/>
          </a:xfrm>
          <a:prstGeom prst="rect">
            <a:avLst/>
          </a:prstGeom>
          <a:solidFill>
            <a:srgbClr val="EBF6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57" name="TextBox 56">
            <a:extLst>
              <a:ext uri="{FF2B5EF4-FFF2-40B4-BE49-F238E27FC236}">
                <a16:creationId xmlns:a16="http://schemas.microsoft.com/office/drawing/2014/main" id="{13CBDD69-ABD7-24A8-7936-ADA69381CCA2}"/>
              </a:ext>
            </a:extLst>
          </p:cNvPr>
          <p:cNvSpPr txBox="1"/>
          <p:nvPr/>
        </p:nvSpPr>
        <p:spPr>
          <a:xfrm>
            <a:off x="636889" y="1452875"/>
            <a:ext cx="6887015" cy="4464362"/>
          </a:xfrm>
          <a:prstGeom prst="rect">
            <a:avLst/>
          </a:prstGeom>
        </p:spPr>
        <p:txBody>
          <a:bodyPr vert="horz" wrap="square" lIns="0" tIns="0" rIns="91440" bIns="45720" numCol="1" spcCol="216000" rtlCol="0" anchor="t">
            <a:noAutofit/>
          </a:bodyPr>
          <a:lstStyle/>
          <a:p>
            <a:pPr algn="l">
              <a:spcAft>
                <a:spcPts val="600"/>
              </a:spcAft>
            </a:pPr>
            <a:r>
              <a:rPr lang="sv-SE" sz="1400" b="1">
                <a:solidFill>
                  <a:schemeClr val="accent3"/>
                </a:solidFill>
              </a:rPr>
              <a:t>Information</a:t>
            </a:r>
          </a:p>
          <a:p>
            <a:pPr algn="l">
              <a:spcAft>
                <a:spcPts val="600"/>
              </a:spcAft>
            </a:pPr>
            <a:r>
              <a:rPr lang="sv-SE" sz="1400" b="1"/>
              <a:t>Värdebaserad ersättning</a:t>
            </a:r>
            <a:r>
              <a:rPr lang="sv-SE" sz="1400"/>
              <a:t> innebär en resultatorienterad ansats som kompletterar fasta och prestationsbaserade ersättningsmodeller [3,20]. Modellen är en variant av vårdepisodersättning, men den största skillnaden är att en värdebaserad modell fokuserar på patienternas hälsoutfall. Detta snarare än processen för själva vårdepisoden [2,5]. Gemensamt för de flesta värdebaserade ersättningsmodeller är att ersättningen är kopplad till hälsoutfall. Alla aktörer som är inblandade i vårdepisoden ska omfattas av ersättningen, och kompensationen är skräddarsydd utifrån patienters vårdbehov [3]. I likhet med de prestationsbaserade ersättningsmodellerna kan en komplikationsgaranti implementeras i modellen (se s. 9-14) [3]. </a:t>
            </a:r>
          </a:p>
          <a:p>
            <a:pPr>
              <a:spcAft>
                <a:spcPts val="600"/>
              </a:spcAft>
            </a:pPr>
            <a:r>
              <a:rPr lang="sv-SE" sz="1400" b="1"/>
              <a:t>Modellens målsättning </a:t>
            </a:r>
            <a:r>
              <a:rPr lang="sv-SE" sz="1400"/>
              <a:t>är att stimulera innovation, effektivitet och kvalitet inom vården genom att skapa mål kopplade till patientnytta [3,5,20]. Genom att förskjuta fokuset till patienternas perspektiv och hälsa, är tanken att värdebaserad ersättning ska fungera som en motvikt till de mer produktionsinriktade modellerna [20]. </a:t>
            </a:r>
          </a:p>
        </p:txBody>
      </p:sp>
      <p:sp>
        <p:nvSpPr>
          <p:cNvPr id="12" name="TextBox 11">
            <a:extLst>
              <a:ext uri="{FF2B5EF4-FFF2-40B4-BE49-F238E27FC236}">
                <a16:creationId xmlns:a16="http://schemas.microsoft.com/office/drawing/2014/main" id="{FD8D5423-E584-C95A-34A9-46E9DFC65908}"/>
              </a:ext>
            </a:extLst>
          </p:cNvPr>
          <p:cNvSpPr txBox="1"/>
          <p:nvPr/>
        </p:nvSpPr>
        <p:spPr>
          <a:xfrm>
            <a:off x="9493250" y="553968"/>
            <a:ext cx="2260600" cy="143993"/>
          </a:xfrm>
          <a:prstGeom prst="rect">
            <a:avLst/>
          </a:prstGeom>
        </p:spPr>
        <p:txBody>
          <a:bodyPr vert="horz" wrap="square" lIns="0" tIns="45720" rIns="91440" bIns="45720" rtlCol="0" anchor="t">
            <a:noAutofit/>
          </a:bodyPr>
          <a:lstStyle/>
          <a:p>
            <a:pPr algn="ctr"/>
            <a:r>
              <a:rPr lang="sv-SE" sz="1400" i="1"/>
              <a:t>Värdebaserad ersättning</a:t>
            </a:r>
          </a:p>
        </p:txBody>
      </p:sp>
      <p:grpSp>
        <p:nvGrpSpPr>
          <p:cNvPr id="38" name="Group 37" descr="Bild som visar att detta är ersättningsmodell 5 av 7. ">
            <a:extLst>
              <a:ext uri="{FF2B5EF4-FFF2-40B4-BE49-F238E27FC236}">
                <a16:creationId xmlns:a16="http://schemas.microsoft.com/office/drawing/2014/main" id="{49F89786-49CA-95AD-46B7-23319BA6E5EA}"/>
              </a:ext>
            </a:extLst>
          </p:cNvPr>
          <p:cNvGrpSpPr/>
          <p:nvPr/>
        </p:nvGrpSpPr>
        <p:grpSpPr>
          <a:xfrm>
            <a:off x="9404350" y="396000"/>
            <a:ext cx="2438400" cy="144000"/>
            <a:chOff x="9404350" y="396000"/>
            <a:chExt cx="2438400" cy="144000"/>
          </a:xfrm>
        </p:grpSpPr>
        <p:cxnSp>
          <p:nvCxnSpPr>
            <p:cNvPr id="39" name="Straight Connector 38">
              <a:extLst>
                <a:ext uri="{FF2B5EF4-FFF2-40B4-BE49-F238E27FC236}">
                  <a16:creationId xmlns:a16="http://schemas.microsoft.com/office/drawing/2014/main" id="{5FDFC797-F6BC-5223-8F1F-2F87EB536ADB}"/>
                </a:ext>
              </a:extLst>
            </p:cNvPr>
            <p:cNvCxnSpPr>
              <a:cxnSpLocks/>
            </p:cNvCxnSpPr>
            <p:nvPr/>
          </p:nvCxnSpPr>
          <p:spPr>
            <a:xfrm flipH="1">
              <a:off x="9404350" y="468000"/>
              <a:ext cx="24384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BEF426BB-DB75-996F-534B-E1A33345B1E4}"/>
                </a:ext>
              </a:extLst>
            </p:cNvPr>
            <p:cNvSpPr/>
            <p:nvPr/>
          </p:nvSpPr>
          <p:spPr>
            <a:xfrm>
              <a:off x="952920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Oval 40">
              <a:extLst>
                <a:ext uri="{FF2B5EF4-FFF2-40B4-BE49-F238E27FC236}">
                  <a16:creationId xmlns:a16="http://schemas.microsoft.com/office/drawing/2014/main" id="{B6394BF3-2978-C173-9966-FA77D78390CE}"/>
                </a:ext>
              </a:extLst>
            </p:cNvPr>
            <p:cNvSpPr/>
            <p:nvPr/>
          </p:nvSpPr>
          <p:spPr>
            <a:xfrm>
              <a:off x="987071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Oval 41">
              <a:extLst>
                <a:ext uri="{FF2B5EF4-FFF2-40B4-BE49-F238E27FC236}">
                  <a16:creationId xmlns:a16="http://schemas.microsoft.com/office/drawing/2014/main" id="{6F53F016-1018-B618-E06B-72DAC867BA56}"/>
                </a:ext>
              </a:extLst>
            </p:cNvPr>
            <p:cNvSpPr/>
            <p:nvPr/>
          </p:nvSpPr>
          <p:spPr>
            <a:xfrm>
              <a:off x="1021222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Oval 42">
              <a:extLst>
                <a:ext uri="{FF2B5EF4-FFF2-40B4-BE49-F238E27FC236}">
                  <a16:creationId xmlns:a16="http://schemas.microsoft.com/office/drawing/2014/main" id="{A7B362AB-7277-5232-C32E-E305AB968D0A}"/>
                </a:ext>
              </a:extLst>
            </p:cNvPr>
            <p:cNvSpPr/>
            <p:nvPr/>
          </p:nvSpPr>
          <p:spPr>
            <a:xfrm>
              <a:off x="1055373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Oval 43">
              <a:extLst>
                <a:ext uri="{FF2B5EF4-FFF2-40B4-BE49-F238E27FC236}">
                  <a16:creationId xmlns:a16="http://schemas.microsoft.com/office/drawing/2014/main" id="{51946767-7F2C-422D-C778-FF5E180E68E5}"/>
                </a:ext>
              </a:extLst>
            </p:cNvPr>
            <p:cNvSpPr/>
            <p:nvPr/>
          </p:nvSpPr>
          <p:spPr>
            <a:xfrm>
              <a:off x="10895240" y="396000"/>
              <a:ext cx="144000" cy="144000"/>
            </a:xfrm>
            <a:prstGeom prst="ellipse">
              <a:avLst/>
            </a:prstGeom>
            <a:solidFill>
              <a:srgbClr val="0078C4"/>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Oval 44">
              <a:extLst>
                <a:ext uri="{FF2B5EF4-FFF2-40B4-BE49-F238E27FC236}">
                  <a16:creationId xmlns:a16="http://schemas.microsoft.com/office/drawing/2014/main" id="{E0CACB2C-5C54-F9E2-029F-281F940DD21C}"/>
                </a:ext>
              </a:extLst>
            </p:cNvPr>
            <p:cNvSpPr/>
            <p:nvPr/>
          </p:nvSpPr>
          <p:spPr>
            <a:xfrm>
              <a:off x="1123675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Oval 45">
              <a:extLst>
                <a:ext uri="{FF2B5EF4-FFF2-40B4-BE49-F238E27FC236}">
                  <a16:creationId xmlns:a16="http://schemas.microsoft.com/office/drawing/2014/main" id="{3C6AA8AF-C579-60CA-DF16-823F1E5731ED}"/>
                </a:ext>
              </a:extLst>
            </p:cNvPr>
            <p:cNvSpPr/>
            <p:nvPr/>
          </p:nvSpPr>
          <p:spPr>
            <a:xfrm>
              <a:off x="11578261"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8" name="TextBox 17">
            <a:extLst>
              <a:ext uri="{FF2B5EF4-FFF2-40B4-BE49-F238E27FC236}">
                <a16:creationId xmlns:a16="http://schemas.microsoft.com/office/drawing/2014/main" id="{6E292431-8473-2617-72CD-A11510384728}"/>
              </a:ext>
            </a:extLst>
          </p:cNvPr>
          <p:cNvSpPr txBox="1"/>
          <p:nvPr/>
        </p:nvSpPr>
        <p:spPr>
          <a:xfrm>
            <a:off x="6640987" y="1452875"/>
            <a:ext cx="882917" cy="211320"/>
          </a:xfrm>
          <a:prstGeom prst="rect">
            <a:avLst/>
          </a:prstGeom>
        </p:spPr>
        <p:txBody>
          <a:bodyPr vert="horz" wrap="square" lIns="0" tIns="46800" rIns="0" bIns="0" rtlCol="0" anchor="b">
            <a:noAutofit/>
          </a:bodyPr>
          <a:lstStyle/>
          <a:p>
            <a:pPr algn="r"/>
            <a:r>
              <a:rPr lang="sv-SE" sz="1400" b="1" dirty="0">
                <a:solidFill>
                  <a:schemeClr val="accent3"/>
                </a:solidFill>
              </a:rPr>
              <a:t>1/3</a:t>
            </a:r>
          </a:p>
        </p:txBody>
      </p:sp>
      <p:sp>
        <p:nvSpPr>
          <p:cNvPr id="2" name="TextBox 1">
            <a:extLst>
              <a:ext uri="{FF2B5EF4-FFF2-40B4-BE49-F238E27FC236}">
                <a16:creationId xmlns:a16="http://schemas.microsoft.com/office/drawing/2014/main" id="{EFA2687C-8BBF-F308-2857-C1C71D7F7422}"/>
              </a:ext>
            </a:extLst>
          </p:cNvPr>
          <p:cNvSpPr txBox="1"/>
          <p:nvPr/>
        </p:nvSpPr>
        <p:spPr>
          <a:xfrm>
            <a:off x="10597861" y="1452875"/>
            <a:ext cx="882917" cy="211320"/>
          </a:xfrm>
          <a:prstGeom prst="rect">
            <a:avLst/>
          </a:prstGeom>
        </p:spPr>
        <p:txBody>
          <a:bodyPr vert="horz" wrap="square" lIns="0" tIns="46800" rIns="0" bIns="0" rtlCol="0" anchor="b">
            <a:noAutofit/>
          </a:bodyPr>
          <a:lstStyle/>
          <a:p>
            <a:pPr algn="r"/>
            <a:r>
              <a:rPr lang="sv-SE" sz="1400" b="1">
                <a:solidFill>
                  <a:srgbClr val="B27B2A"/>
                </a:solidFill>
              </a:rPr>
              <a:t>1/2</a:t>
            </a:r>
          </a:p>
        </p:txBody>
      </p:sp>
      <p:pic>
        <p:nvPicPr>
          <p:cNvPr id="5" name="Bildobjekt 5" descr="Socialstyrelsen">
            <a:extLst>
              <a:ext uri="{FF2B5EF4-FFF2-40B4-BE49-F238E27FC236}">
                <a16:creationId xmlns:a16="http://schemas.microsoft.com/office/drawing/2014/main" id="{C8EE0932-2CDF-A35A-BE71-15E7A4D04773}"/>
              </a:ext>
            </a:extLst>
          </p:cNvPr>
          <p:cNvPicPr>
            <a:picLocks noChangeAspect="1"/>
          </p:cNvPicPr>
          <p:nvPr/>
        </p:nvPicPr>
        <p:blipFill>
          <a:blip r:embed="rId3">
            <a:lum/>
          </a:blip>
          <a:stretch>
            <a:fillRect/>
          </a:stretch>
        </p:blipFill>
        <p:spPr>
          <a:xfrm>
            <a:off x="10128113" y="6333464"/>
            <a:ext cx="1440000" cy="295715"/>
          </a:xfrm>
          <a:prstGeom prst="rect">
            <a:avLst/>
          </a:prstGeom>
          <a:solidFill>
            <a:srgbClr val="002B45">
              <a:alpha val="0"/>
            </a:srgbClr>
          </a:solidFill>
        </p:spPr>
      </p:pic>
    </p:spTree>
    <p:extLst>
      <p:ext uri="{BB962C8B-B14F-4D97-AF65-F5344CB8AC3E}">
        <p14:creationId xmlns:p14="http://schemas.microsoft.com/office/powerpoint/2010/main" val="3757741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BF6F9"/>
        </a:solidFill>
        <a:effectLst/>
      </p:bgPr>
    </p:bg>
    <p:spTree>
      <p:nvGrpSpPr>
        <p:cNvPr id="1" name="">
          <a:extLst>
            <a:ext uri="{FF2B5EF4-FFF2-40B4-BE49-F238E27FC236}">
              <a16:creationId xmlns:a16="http://schemas.microsoft.com/office/drawing/2014/main" id="{85857F43-5BCF-04C6-75B0-964E5B6EA26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4D48D0D-CE7F-748B-6014-ECCACC2CF1E3}"/>
              </a:ext>
            </a:extLst>
          </p:cNvPr>
          <p:cNvSpPr/>
          <p:nvPr/>
        </p:nvSpPr>
        <p:spPr>
          <a:xfrm>
            <a:off x="499534" y="1338458"/>
            <a:ext cx="11222727" cy="50163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D05C4A75-DDBC-6752-7F57-F9B8A32C8027}"/>
              </a:ext>
            </a:extLst>
          </p:cNvPr>
          <p:cNvSpPr>
            <a:spLocks noGrp="1"/>
          </p:cNvSpPr>
          <p:nvPr>
            <p:ph type="title"/>
          </p:nvPr>
        </p:nvSpPr>
        <p:spPr>
          <a:xfrm>
            <a:off x="636889" y="540000"/>
            <a:ext cx="10918222" cy="733688"/>
          </a:xfrm>
        </p:spPr>
        <p:txBody>
          <a:bodyPr/>
          <a:lstStyle/>
          <a:p>
            <a:r>
              <a:rPr lang="sv-SE"/>
              <a:t>Värdebaserad ersättning</a:t>
            </a:r>
          </a:p>
        </p:txBody>
      </p:sp>
      <p:sp>
        <p:nvSpPr>
          <p:cNvPr id="3" name="Slide Number Placeholder 2">
            <a:extLst>
              <a:ext uri="{FF2B5EF4-FFF2-40B4-BE49-F238E27FC236}">
                <a16:creationId xmlns:a16="http://schemas.microsoft.com/office/drawing/2014/main" id="{F8790B41-8619-AB6E-42DD-FDCCFE38AF97}"/>
              </a:ext>
            </a:extLst>
          </p:cNvPr>
          <p:cNvSpPr>
            <a:spLocks noGrp="1"/>
          </p:cNvSpPr>
          <p:nvPr>
            <p:ph type="sldNum" sz="quarter" idx="11"/>
          </p:nvPr>
        </p:nvSpPr>
        <p:spPr/>
        <p:txBody>
          <a:bodyPr/>
          <a:lstStyle/>
          <a:p>
            <a:fld id="{4EF126C7-24CB-41BE-8327-5CF4F4F9B55B}" type="slidenum">
              <a:rPr lang="sv-SE" smtClean="0"/>
              <a:pPr/>
              <a:t>24</a:t>
            </a:fld>
            <a:endParaRPr lang="sv-SE"/>
          </a:p>
        </p:txBody>
      </p:sp>
      <p:sp>
        <p:nvSpPr>
          <p:cNvPr id="28" name="Rectangle 27">
            <a:extLst>
              <a:ext uri="{FF2B5EF4-FFF2-40B4-BE49-F238E27FC236}">
                <a16:creationId xmlns:a16="http://schemas.microsoft.com/office/drawing/2014/main" id="{556A3810-3196-9131-99A3-447AA094713F}"/>
              </a:ext>
              <a:ext uri="{C183D7F6-B498-43B3-948B-1728B52AA6E4}">
                <adec:decorative xmlns:adec="http://schemas.microsoft.com/office/drawing/2017/decorative" val="1"/>
              </a:ext>
            </a:extLst>
          </p:cNvPr>
          <p:cNvSpPr/>
          <p:nvPr/>
        </p:nvSpPr>
        <p:spPr>
          <a:xfrm>
            <a:off x="7727104" y="1365289"/>
            <a:ext cx="3929607" cy="4938744"/>
          </a:xfrm>
          <a:prstGeom prst="rect">
            <a:avLst/>
          </a:prstGeom>
          <a:solidFill>
            <a:srgbClr val="FCF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C411041-EB35-793A-7228-B57D02E8F329}"/>
              </a:ext>
            </a:extLst>
          </p:cNvPr>
          <p:cNvSpPr txBox="1"/>
          <p:nvPr/>
        </p:nvSpPr>
        <p:spPr>
          <a:xfrm>
            <a:off x="7828705" y="1452875"/>
            <a:ext cx="3828006" cy="4754920"/>
          </a:xfrm>
          <a:prstGeom prst="rect">
            <a:avLst/>
          </a:prstGeom>
        </p:spPr>
        <p:txBody>
          <a:bodyPr vert="horz" wrap="square" lIns="0" tIns="0" rIns="91440" bIns="45720" rtlCol="0" anchor="t">
            <a:noAutofit/>
          </a:bodyPr>
          <a:lstStyle/>
          <a:p>
            <a:pPr algn="l">
              <a:spcAft>
                <a:spcPts val="600"/>
              </a:spcAft>
            </a:pPr>
            <a:r>
              <a:rPr lang="sv-SE" sz="1400" b="1">
                <a:solidFill>
                  <a:srgbClr val="B27B2A"/>
                </a:solidFill>
              </a:rPr>
              <a:t>Modellens inneboende styrkor och svagheter</a:t>
            </a:r>
          </a:p>
          <a:p>
            <a:pPr algn="l">
              <a:spcAft>
                <a:spcPts val="600"/>
              </a:spcAft>
            </a:pPr>
            <a:r>
              <a:rPr lang="sv-SE" sz="1400" b="1"/>
              <a:t>Svagheter</a:t>
            </a:r>
          </a:p>
          <a:p>
            <a:pPr marL="171450" indent="-171450" algn="l">
              <a:spcAft>
                <a:spcPts val="600"/>
              </a:spcAft>
              <a:buFont typeface="Arial" panose="020B0604020202020204" pitchFamily="34" charset="0"/>
              <a:buChar char="•"/>
            </a:pPr>
            <a:r>
              <a:rPr lang="sv-SE" sz="1400"/>
              <a:t>Diagnoser som inte täcks av kvalitetsindikatorerna kan få mindre uppmärksamhet, vilket kan skapa ojämlik vård [3,5].</a:t>
            </a:r>
          </a:p>
          <a:p>
            <a:pPr marL="171450" indent="-171450">
              <a:spcAft>
                <a:spcPts val="600"/>
              </a:spcAft>
              <a:buFont typeface="Arial" panose="020B0604020202020204" pitchFamily="34" charset="0"/>
              <a:buChar char="•"/>
            </a:pPr>
            <a:r>
              <a:rPr lang="sv-SE" sz="1400"/>
              <a:t>Hälsoutfall riskerar att registreras på ett sätt som ger största möjliga ersättning snarare än på ett sätt som speglar det verkliga utfallet [3].</a:t>
            </a:r>
          </a:p>
          <a:p>
            <a:pPr marL="171450" indent="-171450" algn="l">
              <a:spcAft>
                <a:spcPts val="600"/>
              </a:spcAft>
              <a:buFont typeface="Arial" panose="020B0604020202020204" pitchFamily="34" charset="0"/>
              <a:buChar char="•"/>
            </a:pPr>
            <a:r>
              <a:rPr lang="sv-SE" sz="1400"/>
              <a:t>Insamling, analys och rapportering av patientutfall skapar en stor administrativ börda [19].</a:t>
            </a:r>
          </a:p>
          <a:p>
            <a:pPr marL="171450" indent="-171450" algn="l">
              <a:spcAft>
                <a:spcPts val="600"/>
              </a:spcAft>
              <a:buFont typeface="Arial" panose="020B0604020202020204" pitchFamily="34" charset="0"/>
              <a:buChar char="•"/>
            </a:pPr>
            <a:r>
              <a:rPr lang="sv-SE" sz="1400"/>
              <a:t>Det är svårt att definiera rätt kvalitetsindikatorer, vilket försvårar utvärdering av om modellen faktiskt leder till förbättrad vård [5].</a:t>
            </a:r>
          </a:p>
          <a:p>
            <a:pPr algn="l">
              <a:spcAft>
                <a:spcPts val="600"/>
              </a:spcAft>
            </a:pPr>
            <a:endParaRPr lang="sv-SE" sz="1400" b="1"/>
          </a:p>
          <a:p>
            <a:pPr algn="l">
              <a:spcAft>
                <a:spcPts val="600"/>
              </a:spcAft>
            </a:pPr>
            <a:endParaRPr lang="en-US" sz="1400" b="1"/>
          </a:p>
        </p:txBody>
      </p:sp>
      <p:sp>
        <p:nvSpPr>
          <p:cNvPr id="26" name="Rectangle 25">
            <a:extLst>
              <a:ext uri="{FF2B5EF4-FFF2-40B4-BE49-F238E27FC236}">
                <a16:creationId xmlns:a16="http://schemas.microsoft.com/office/drawing/2014/main" id="{BC457E1B-C003-06D0-62FF-84E92848F297}"/>
              </a:ext>
              <a:ext uri="{C183D7F6-B498-43B3-948B-1728B52AA6E4}">
                <adec:decorative xmlns:adec="http://schemas.microsoft.com/office/drawing/2017/decorative" val="1"/>
              </a:ext>
            </a:extLst>
          </p:cNvPr>
          <p:cNvSpPr/>
          <p:nvPr/>
        </p:nvSpPr>
        <p:spPr>
          <a:xfrm>
            <a:off x="535288" y="1365288"/>
            <a:ext cx="7090216" cy="4938745"/>
          </a:xfrm>
          <a:prstGeom prst="rect">
            <a:avLst/>
          </a:prstGeom>
          <a:solidFill>
            <a:srgbClr val="EBF6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57" name="TextBox 56">
            <a:extLst>
              <a:ext uri="{FF2B5EF4-FFF2-40B4-BE49-F238E27FC236}">
                <a16:creationId xmlns:a16="http://schemas.microsoft.com/office/drawing/2014/main" id="{248A4B87-0ACC-CF74-5EC4-A93E011B82EC}"/>
              </a:ext>
            </a:extLst>
          </p:cNvPr>
          <p:cNvSpPr txBox="1"/>
          <p:nvPr/>
        </p:nvSpPr>
        <p:spPr>
          <a:xfrm>
            <a:off x="636889" y="1452875"/>
            <a:ext cx="6887015" cy="4464362"/>
          </a:xfrm>
          <a:prstGeom prst="rect">
            <a:avLst/>
          </a:prstGeom>
        </p:spPr>
        <p:txBody>
          <a:bodyPr vert="horz" wrap="square" lIns="0" tIns="0" rIns="91440" bIns="45720" numCol="1" spcCol="216000" rtlCol="0" anchor="t">
            <a:noAutofit/>
          </a:bodyPr>
          <a:lstStyle/>
          <a:p>
            <a:pPr algn="l">
              <a:spcAft>
                <a:spcPts val="600"/>
              </a:spcAft>
            </a:pPr>
            <a:r>
              <a:rPr lang="sv-SE" sz="1400" b="1">
                <a:solidFill>
                  <a:schemeClr val="accent3"/>
                </a:solidFill>
              </a:rPr>
              <a:t>Information</a:t>
            </a:r>
          </a:p>
          <a:p>
            <a:pPr algn="l">
              <a:spcAft>
                <a:spcPts val="600"/>
              </a:spcAft>
            </a:pPr>
            <a:r>
              <a:rPr lang="sv-SE" sz="1400" b="1"/>
              <a:t>En förutsättning för att implementera en värdebaserad ersättningsmodell </a:t>
            </a:r>
            <a:r>
              <a:rPr lang="sv-SE" sz="1400"/>
              <a:t>är att det går att koppla utfall till respektive vårdepisod [5]. I Sverige finns god datatillgång genom kvalitetsregister, vilket i teorin ger goda möjligheter att följa upp resultaten [20]. Däremot är dessa kvalitetsregister inte utformade i syfte att koppla ersättning till kvalitetsutfall, och det finns därför risker med att använda data från register för detta ändamål [20].</a:t>
            </a:r>
          </a:p>
          <a:p>
            <a:pPr algn="l">
              <a:spcAft>
                <a:spcPts val="600"/>
              </a:spcAft>
            </a:pPr>
            <a:r>
              <a:rPr lang="sv-SE" sz="1400" b="1"/>
              <a:t>Grunderna för utbetalning av ersättningen varierar beroende på modellens uppbyggnad. </a:t>
            </a:r>
            <a:r>
              <a:rPr lang="sv-SE" sz="1400"/>
              <a:t>I vissa fall betalas ersättning ut när en patient rapporterar förbättrade hälsomått efter en vårdepisod [4,5]. I andra fall kan vårdgivaren få avdrag på ersättningen om patientens hälsotillstånd försämras efter behandling [4,5]. </a:t>
            </a:r>
          </a:p>
          <a:p>
            <a:pPr>
              <a:spcAft>
                <a:spcPts val="600"/>
              </a:spcAft>
            </a:pPr>
            <a:r>
              <a:rPr lang="sv-SE" sz="1400" b="1"/>
              <a:t>Modellen har under de senaste åren kritiserats av flera aktörer. </a:t>
            </a:r>
            <a:r>
              <a:rPr lang="sv-SE" sz="1400"/>
              <a:t>Kritiken grundar sig i bristen på vetenskapliga stöd från studier och det ensidiga fokuset på kostnadseffektivitet, vilket riskerar att leda till att de andra aspekterna i den svenska hälso- och sjukvårdens etiska plattform förbises [20]. Modellen har även mött kritik på grund av att den bygger på marknads- och styrlogik inom new public management, vilket är en styrform som i sig blivit kritiserad och ifrågasatt [4].</a:t>
            </a:r>
          </a:p>
          <a:p>
            <a:pPr algn="l">
              <a:spcAft>
                <a:spcPts val="600"/>
              </a:spcAft>
            </a:pPr>
            <a:endParaRPr lang="sv-SE" sz="1400"/>
          </a:p>
        </p:txBody>
      </p:sp>
      <p:sp>
        <p:nvSpPr>
          <p:cNvPr id="12" name="TextBox 11">
            <a:extLst>
              <a:ext uri="{FF2B5EF4-FFF2-40B4-BE49-F238E27FC236}">
                <a16:creationId xmlns:a16="http://schemas.microsoft.com/office/drawing/2014/main" id="{5C2E1EB2-E446-C7E3-6795-11E2A0FF2D73}"/>
              </a:ext>
            </a:extLst>
          </p:cNvPr>
          <p:cNvSpPr txBox="1"/>
          <p:nvPr/>
        </p:nvSpPr>
        <p:spPr>
          <a:xfrm>
            <a:off x="9493250" y="553968"/>
            <a:ext cx="2260600" cy="143993"/>
          </a:xfrm>
          <a:prstGeom prst="rect">
            <a:avLst/>
          </a:prstGeom>
        </p:spPr>
        <p:txBody>
          <a:bodyPr vert="horz" wrap="square" lIns="0" tIns="45720" rIns="91440" bIns="45720" rtlCol="0" anchor="t">
            <a:noAutofit/>
          </a:bodyPr>
          <a:lstStyle/>
          <a:p>
            <a:pPr algn="ctr"/>
            <a:r>
              <a:rPr lang="sv-SE" sz="1400" i="1"/>
              <a:t>Värdebaserad ersättning</a:t>
            </a:r>
          </a:p>
        </p:txBody>
      </p:sp>
      <p:grpSp>
        <p:nvGrpSpPr>
          <p:cNvPr id="38" name="Group 37" descr="Bild som visar att detta är ersättningsmodell 5 av 7. ">
            <a:extLst>
              <a:ext uri="{FF2B5EF4-FFF2-40B4-BE49-F238E27FC236}">
                <a16:creationId xmlns:a16="http://schemas.microsoft.com/office/drawing/2014/main" id="{9498D285-3429-29B6-7159-5F89B4A3333E}"/>
              </a:ext>
            </a:extLst>
          </p:cNvPr>
          <p:cNvGrpSpPr/>
          <p:nvPr/>
        </p:nvGrpSpPr>
        <p:grpSpPr>
          <a:xfrm>
            <a:off x="9404350" y="396000"/>
            <a:ext cx="2438400" cy="144000"/>
            <a:chOff x="9404350" y="396000"/>
            <a:chExt cx="2438400" cy="144000"/>
          </a:xfrm>
        </p:grpSpPr>
        <p:cxnSp>
          <p:nvCxnSpPr>
            <p:cNvPr id="39" name="Straight Connector 38">
              <a:extLst>
                <a:ext uri="{FF2B5EF4-FFF2-40B4-BE49-F238E27FC236}">
                  <a16:creationId xmlns:a16="http://schemas.microsoft.com/office/drawing/2014/main" id="{4DD936F3-F899-307E-2B0C-786AEB4D2D7C}"/>
                </a:ext>
              </a:extLst>
            </p:cNvPr>
            <p:cNvCxnSpPr>
              <a:cxnSpLocks/>
            </p:cNvCxnSpPr>
            <p:nvPr/>
          </p:nvCxnSpPr>
          <p:spPr>
            <a:xfrm flipH="1">
              <a:off x="9404350" y="468000"/>
              <a:ext cx="24384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4E0FF729-ABDE-C68B-98D8-668810538B8C}"/>
                </a:ext>
              </a:extLst>
            </p:cNvPr>
            <p:cNvSpPr/>
            <p:nvPr/>
          </p:nvSpPr>
          <p:spPr>
            <a:xfrm>
              <a:off x="952920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Oval 40">
              <a:extLst>
                <a:ext uri="{FF2B5EF4-FFF2-40B4-BE49-F238E27FC236}">
                  <a16:creationId xmlns:a16="http://schemas.microsoft.com/office/drawing/2014/main" id="{1BD6D9EA-31E2-3A0E-6BC2-9560513ED2C9}"/>
                </a:ext>
              </a:extLst>
            </p:cNvPr>
            <p:cNvSpPr/>
            <p:nvPr/>
          </p:nvSpPr>
          <p:spPr>
            <a:xfrm>
              <a:off x="987071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Oval 41">
              <a:extLst>
                <a:ext uri="{FF2B5EF4-FFF2-40B4-BE49-F238E27FC236}">
                  <a16:creationId xmlns:a16="http://schemas.microsoft.com/office/drawing/2014/main" id="{5DE760FD-675D-3B6C-009A-4CE99A458485}"/>
                </a:ext>
              </a:extLst>
            </p:cNvPr>
            <p:cNvSpPr/>
            <p:nvPr/>
          </p:nvSpPr>
          <p:spPr>
            <a:xfrm>
              <a:off x="1021222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Oval 42">
              <a:extLst>
                <a:ext uri="{FF2B5EF4-FFF2-40B4-BE49-F238E27FC236}">
                  <a16:creationId xmlns:a16="http://schemas.microsoft.com/office/drawing/2014/main" id="{9E1BAE71-48F2-4550-CBBB-D8E39861EBFA}"/>
                </a:ext>
              </a:extLst>
            </p:cNvPr>
            <p:cNvSpPr/>
            <p:nvPr/>
          </p:nvSpPr>
          <p:spPr>
            <a:xfrm>
              <a:off x="1055373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Oval 43">
              <a:extLst>
                <a:ext uri="{FF2B5EF4-FFF2-40B4-BE49-F238E27FC236}">
                  <a16:creationId xmlns:a16="http://schemas.microsoft.com/office/drawing/2014/main" id="{6D2CFF1F-AE72-67AC-66A5-2BA6A20650FD}"/>
                </a:ext>
              </a:extLst>
            </p:cNvPr>
            <p:cNvSpPr/>
            <p:nvPr/>
          </p:nvSpPr>
          <p:spPr>
            <a:xfrm>
              <a:off x="10895240" y="396000"/>
              <a:ext cx="144000" cy="144000"/>
            </a:xfrm>
            <a:prstGeom prst="ellipse">
              <a:avLst/>
            </a:prstGeom>
            <a:solidFill>
              <a:srgbClr val="0078C4"/>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Oval 44">
              <a:extLst>
                <a:ext uri="{FF2B5EF4-FFF2-40B4-BE49-F238E27FC236}">
                  <a16:creationId xmlns:a16="http://schemas.microsoft.com/office/drawing/2014/main" id="{8D2802AE-B16E-34E4-0825-B62444F2F1BD}"/>
                </a:ext>
              </a:extLst>
            </p:cNvPr>
            <p:cNvSpPr/>
            <p:nvPr/>
          </p:nvSpPr>
          <p:spPr>
            <a:xfrm>
              <a:off x="1123675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Oval 45">
              <a:extLst>
                <a:ext uri="{FF2B5EF4-FFF2-40B4-BE49-F238E27FC236}">
                  <a16:creationId xmlns:a16="http://schemas.microsoft.com/office/drawing/2014/main" id="{B5D9BD0B-8C60-ADB4-2EBE-5883AD554B1A}"/>
                </a:ext>
              </a:extLst>
            </p:cNvPr>
            <p:cNvSpPr/>
            <p:nvPr/>
          </p:nvSpPr>
          <p:spPr>
            <a:xfrm>
              <a:off x="11578261"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8" name="TextBox 17">
            <a:extLst>
              <a:ext uri="{FF2B5EF4-FFF2-40B4-BE49-F238E27FC236}">
                <a16:creationId xmlns:a16="http://schemas.microsoft.com/office/drawing/2014/main" id="{05A8E525-8558-072D-FA6F-449A110CBE51}"/>
              </a:ext>
            </a:extLst>
          </p:cNvPr>
          <p:cNvSpPr txBox="1"/>
          <p:nvPr/>
        </p:nvSpPr>
        <p:spPr>
          <a:xfrm>
            <a:off x="6640987" y="1452875"/>
            <a:ext cx="882917" cy="211320"/>
          </a:xfrm>
          <a:prstGeom prst="rect">
            <a:avLst/>
          </a:prstGeom>
        </p:spPr>
        <p:txBody>
          <a:bodyPr vert="horz" wrap="square" lIns="0" tIns="46800" rIns="0" bIns="0" rtlCol="0" anchor="b">
            <a:noAutofit/>
          </a:bodyPr>
          <a:lstStyle/>
          <a:p>
            <a:pPr algn="r"/>
            <a:r>
              <a:rPr lang="sv-SE" sz="1400" b="1">
                <a:solidFill>
                  <a:schemeClr val="accent3"/>
                </a:solidFill>
              </a:rPr>
              <a:t>2/3</a:t>
            </a:r>
          </a:p>
        </p:txBody>
      </p:sp>
      <p:sp>
        <p:nvSpPr>
          <p:cNvPr id="2" name="TextBox 1">
            <a:extLst>
              <a:ext uri="{FF2B5EF4-FFF2-40B4-BE49-F238E27FC236}">
                <a16:creationId xmlns:a16="http://schemas.microsoft.com/office/drawing/2014/main" id="{B4A63DB6-2519-DB34-A695-14B31DC0BC91}"/>
              </a:ext>
            </a:extLst>
          </p:cNvPr>
          <p:cNvSpPr txBox="1"/>
          <p:nvPr/>
        </p:nvSpPr>
        <p:spPr>
          <a:xfrm>
            <a:off x="10597861" y="1452875"/>
            <a:ext cx="882917" cy="211320"/>
          </a:xfrm>
          <a:prstGeom prst="rect">
            <a:avLst/>
          </a:prstGeom>
        </p:spPr>
        <p:txBody>
          <a:bodyPr vert="horz" wrap="square" lIns="0" tIns="46800" rIns="0" bIns="0" rtlCol="0" anchor="b">
            <a:noAutofit/>
          </a:bodyPr>
          <a:lstStyle/>
          <a:p>
            <a:pPr algn="r"/>
            <a:r>
              <a:rPr lang="sv-SE" sz="1400" b="1">
                <a:solidFill>
                  <a:srgbClr val="B27B2A"/>
                </a:solidFill>
              </a:rPr>
              <a:t>2/2</a:t>
            </a:r>
          </a:p>
        </p:txBody>
      </p:sp>
      <p:pic>
        <p:nvPicPr>
          <p:cNvPr id="5" name="Bildobjekt 5" descr="Socialstyrelsen">
            <a:extLst>
              <a:ext uri="{FF2B5EF4-FFF2-40B4-BE49-F238E27FC236}">
                <a16:creationId xmlns:a16="http://schemas.microsoft.com/office/drawing/2014/main" id="{8824B403-9170-0B4E-C540-B0855670EE19}"/>
              </a:ext>
            </a:extLst>
          </p:cNvPr>
          <p:cNvPicPr>
            <a:picLocks noChangeAspect="1"/>
          </p:cNvPicPr>
          <p:nvPr/>
        </p:nvPicPr>
        <p:blipFill>
          <a:blip r:embed="rId3">
            <a:lum/>
          </a:blip>
          <a:stretch>
            <a:fillRect/>
          </a:stretch>
        </p:blipFill>
        <p:spPr>
          <a:xfrm>
            <a:off x="10128113" y="6333464"/>
            <a:ext cx="1440000" cy="295715"/>
          </a:xfrm>
          <a:prstGeom prst="rect">
            <a:avLst/>
          </a:prstGeom>
          <a:solidFill>
            <a:srgbClr val="002B45">
              <a:alpha val="0"/>
            </a:srgbClr>
          </a:solidFill>
        </p:spPr>
      </p:pic>
    </p:spTree>
    <p:extLst>
      <p:ext uri="{BB962C8B-B14F-4D97-AF65-F5344CB8AC3E}">
        <p14:creationId xmlns:p14="http://schemas.microsoft.com/office/powerpoint/2010/main" val="3153632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BF6F9"/>
        </a:solidFill>
        <a:effectLst/>
      </p:bgPr>
    </p:bg>
    <p:spTree>
      <p:nvGrpSpPr>
        <p:cNvPr id="1" name="">
          <a:extLst>
            <a:ext uri="{FF2B5EF4-FFF2-40B4-BE49-F238E27FC236}">
              <a16:creationId xmlns:a16="http://schemas.microsoft.com/office/drawing/2014/main" id="{293C1400-0733-536F-59EE-725D13FA320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3FF8795-D45D-5239-CD3B-A19FF6AEB145}"/>
              </a:ext>
            </a:extLst>
          </p:cNvPr>
          <p:cNvSpPr/>
          <p:nvPr/>
        </p:nvSpPr>
        <p:spPr>
          <a:xfrm>
            <a:off x="486853" y="1320653"/>
            <a:ext cx="7188198" cy="50369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C0042F7-E0B7-A041-91FC-47BB122B7781}"/>
              </a:ext>
            </a:extLst>
          </p:cNvPr>
          <p:cNvSpPr>
            <a:spLocks noGrp="1"/>
          </p:cNvSpPr>
          <p:nvPr>
            <p:ph type="title"/>
          </p:nvPr>
        </p:nvSpPr>
        <p:spPr>
          <a:xfrm>
            <a:off x="636889" y="540000"/>
            <a:ext cx="10918222" cy="733688"/>
          </a:xfrm>
        </p:spPr>
        <p:txBody>
          <a:bodyPr/>
          <a:lstStyle/>
          <a:p>
            <a:r>
              <a:rPr lang="sv-SE"/>
              <a:t>Värdebaserad ersättning</a:t>
            </a:r>
          </a:p>
        </p:txBody>
      </p:sp>
      <p:sp>
        <p:nvSpPr>
          <p:cNvPr id="3" name="Slide Number Placeholder 2">
            <a:extLst>
              <a:ext uri="{FF2B5EF4-FFF2-40B4-BE49-F238E27FC236}">
                <a16:creationId xmlns:a16="http://schemas.microsoft.com/office/drawing/2014/main" id="{A914D822-279C-1606-861F-E0271261BC16}"/>
              </a:ext>
            </a:extLst>
          </p:cNvPr>
          <p:cNvSpPr>
            <a:spLocks noGrp="1"/>
          </p:cNvSpPr>
          <p:nvPr>
            <p:ph type="sldNum" sz="quarter" idx="11"/>
          </p:nvPr>
        </p:nvSpPr>
        <p:spPr/>
        <p:txBody>
          <a:bodyPr/>
          <a:lstStyle/>
          <a:p>
            <a:fld id="{4EF126C7-24CB-41BE-8327-5CF4F4F9B55B}" type="slidenum">
              <a:rPr lang="sv-SE" smtClean="0"/>
              <a:pPr/>
              <a:t>25</a:t>
            </a:fld>
            <a:endParaRPr lang="sv-SE"/>
          </a:p>
        </p:txBody>
      </p:sp>
      <p:sp>
        <p:nvSpPr>
          <p:cNvPr id="26" name="Rectangle 25">
            <a:extLst>
              <a:ext uri="{FF2B5EF4-FFF2-40B4-BE49-F238E27FC236}">
                <a16:creationId xmlns:a16="http://schemas.microsoft.com/office/drawing/2014/main" id="{37BECFC5-537E-DBBC-A9B4-98EDADA6A96B}"/>
              </a:ext>
              <a:ext uri="{C183D7F6-B498-43B3-948B-1728B52AA6E4}">
                <adec:decorative xmlns:adec="http://schemas.microsoft.com/office/drawing/2017/decorative" val="1"/>
              </a:ext>
            </a:extLst>
          </p:cNvPr>
          <p:cNvSpPr/>
          <p:nvPr/>
        </p:nvSpPr>
        <p:spPr>
          <a:xfrm>
            <a:off x="535288" y="1365288"/>
            <a:ext cx="7090216" cy="4947674"/>
          </a:xfrm>
          <a:prstGeom prst="rect">
            <a:avLst/>
          </a:prstGeom>
          <a:solidFill>
            <a:srgbClr val="EBF6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57" name="TextBox 56">
            <a:extLst>
              <a:ext uri="{FF2B5EF4-FFF2-40B4-BE49-F238E27FC236}">
                <a16:creationId xmlns:a16="http://schemas.microsoft.com/office/drawing/2014/main" id="{048C1897-0607-ACD7-3DB3-52A35B79EF6C}"/>
              </a:ext>
            </a:extLst>
          </p:cNvPr>
          <p:cNvSpPr txBox="1"/>
          <p:nvPr/>
        </p:nvSpPr>
        <p:spPr>
          <a:xfrm>
            <a:off x="636889" y="1452875"/>
            <a:ext cx="6887015" cy="4464362"/>
          </a:xfrm>
          <a:prstGeom prst="rect">
            <a:avLst/>
          </a:prstGeom>
        </p:spPr>
        <p:txBody>
          <a:bodyPr vert="horz" wrap="square" lIns="0" tIns="0" rIns="91440" bIns="45720" numCol="1" spcCol="216000" rtlCol="0" anchor="t">
            <a:noAutofit/>
          </a:bodyPr>
          <a:lstStyle/>
          <a:p>
            <a:pPr>
              <a:spcAft>
                <a:spcPts val="600"/>
              </a:spcAft>
            </a:pPr>
            <a:r>
              <a:rPr lang="sv-SE" sz="1400" b="1">
                <a:solidFill>
                  <a:schemeClr val="accent3"/>
                </a:solidFill>
              </a:rPr>
              <a:t>Exempel på tillämpningar inom den svenska hälso- och sjukvården</a:t>
            </a:r>
          </a:p>
          <a:p>
            <a:pPr>
              <a:spcAft>
                <a:spcPts val="600"/>
              </a:spcAft>
            </a:pPr>
            <a:r>
              <a:rPr lang="sv-SE" sz="1400"/>
              <a:t>Under 2021 utgjorde värdebaserad ersättning 2 procent av Region Stockholms totala ersättning inom vårdval för knä- och höftprotesoperationer samt ryggkirurgi inom specialiserad somatisk öppenvård [4]. Att modellen mött stor kritik kan vara en anledning till den sparsamma användningen inom den svenska hälso- och sjukvården [4].</a:t>
            </a:r>
          </a:p>
          <a:p>
            <a:pPr>
              <a:spcAft>
                <a:spcPts val="600"/>
              </a:spcAft>
            </a:pPr>
            <a:endParaRPr lang="sv-SE" sz="1400"/>
          </a:p>
          <a:p>
            <a:pPr algn="l">
              <a:spcAft>
                <a:spcPts val="600"/>
              </a:spcAft>
            </a:pPr>
            <a:endParaRPr lang="sv-SE" sz="1400" b="1">
              <a:solidFill>
                <a:schemeClr val="accent3"/>
              </a:solidFill>
            </a:endParaRPr>
          </a:p>
        </p:txBody>
      </p:sp>
      <p:grpSp>
        <p:nvGrpSpPr>
          <p:cNvPr id="13" name="Group 12" descr="Bild som visar att detta är ersättningsmodell 5 av 7. ">
            <a:extLst>
              <a:ext uri="{FF2B5EF4-FFF2-40B4-BE49-F238E27FC236}">
                <a16:creationId xmlns:a16="http://schemas.microsoft.com/office/drawing/2014/main" id="{8438F2E8-59EF-1854-6C64-FEB17A46CDA4}"/>
              </a:ext>
            </a:extLst>
          </p:cNvPr>
          <p:cNvGrpSpPr/>
          <p:nvPr/>
        </p:nvGrpSpPr>
        <p:grpSpPr>
          <a:xfrm>
            <a:off x="9404350" y="396000"/>
            <a:ext cx="2438400" cy="144000"/>
            <a:chOff x="9404350" y="396000"/>
            <a:chExt cx="2438400" cy="144000"/>
          </a:xfrm>
        </p:grpSpPr>
        <p:cxnSp>
          <p:nvCxnSpPr>
            <p:cNvPr id="14" name="Straight Connector 13">
              <a:extLst>
                <a:ext uri="{FF2B5EF4-FFF2-40B4-BE49-F238E27FC236}">
                  <a16:creationId xmlns:a16="http://schemas.microsoft.com/office/drawing/2014/main" id="{F3F1F5E8-9605-4184-C549-34C28925077E}"/>
                </a:ext>
              </a:extLst>
            </p:cNvPr>
            <p:cNvCxnSpPr>
              <a:cxnSpLocks/>
            </p:cNvCxnSpPr>
            <p:nvPr/>
          </p:nvCxnSpPr>
          <p:spPr>
            <a:xfrm flipH="1">
              <a:off x="9404350" y="468000"/>
              <a:ext cx="2438400" cy="0"/>
            </a:xfrm>
            <a:prstGeom prst="line">
              <a:avLst/>
            </a:prstGeom>
            <a:solidFill>
              <a:srgbClr val="FCFAF5"/>
            </a:solid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80253E82-F3D1-968E-8D10-619C5C826200}"/>
                </a:ext>
              </a:extLst>
            </p:cNvPr>
            <p:cNvSpPr/>
            <p:nvPr/>
          </p:nvSpPr>
          <p:spPr>
            <a:xfrm>
              <a:off x="952920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Oval 16">
              <a:extLst>
                <a:ext uri="{FF2B5EF4-FFF2-40B4-BE49-F238E27FC236}">
                  <a16:creationId xmlns:a16="http://schemas.microsoft.com/office/drawing/2014/main" id="{290CCDD3-9AD1-63CB-A8CA-CA2C4BA458CC}"/>
                </a:ext>
              </a:extLst>
            </p:cNvPr>
            <p:cNvSpPr/>
            <p:nvPr/>
          </p:nvSpPr>
          <p:spPr>
            <a:xfrm>
              <a:off x="987071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Oval 17">
              <a:extLst>
                <a:ext uri="{FF2B5EF4-FFF2-40B4-BE49-F238E27FC236}">
                  <a16:creationId xmlns:a16="http://schemas.microsoft.com/office/drawing/2014/main" id="{724CE087-28FD-626A-AF16-42FB5EDB1E11}"/>
                </a:ext>
              </a:extLst>
            </p:cNvPr>
            <p:cNvSpPr/>
            <p:nvPr/>
          </p:nvSpPr>
          <p:spPr>
            <a:xfrm>
              <a:off x="1021222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Oval 18">
              <a:extLst>
                <a:ext uri="{FF2B5EF4-FFF2-40B4-BE49-F238E27FC236}">
                  <a16:creationId xmlns:a16="http://schemas.microsoft.com/office/drawing/2014/main" id="{09C6F061-F40F-61CE-2CDA-1220D563F7E0}"/>
                </a:ext>
              </a:extLst>
            </p:cNvPr>
            <p:cNvSpPr/>
            <p:nvPr/>
          </p:nvSpPr>
          <p:spPr>
            <a:xfrm>
              <a:off x="1055373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Oval 20">
              <a:extLst>
                <a:ext uri="{FF2B5EF4-FFF2-40B4-BE49-F238E27FC236}">
                  <a16:creationId xmlns:a16="http://schemas.microsoft.com/office/drawing/2014/main" id="{F3D391B9-EF4A-0D80-AC92-7F2A6988429F}"/>
                </a:ext>
              </a:extLst>
            </p:cNvPr>
            <p:cNvSpPr/>
            <p:nvPr/>
          </p:nvSpPr>
          <p:spPr>
            <a:xfrm>
              <a:off x="10895240" y="396000"/>
              <a:ext cx="144000" cy="144000"/>
            </a:xfrm>
            <a:prstGeom prst="ellipse">
              <a:avLst/>
            </a:prstGeom>
            <a:solidFill>
              <a:srgbClr val="017CC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Oval 21">
              <a:extLst>
                <a:ext uri="{FF2B5EF4-FFF2-40B4-BE49-F238E27FC236}">
                  <a16:creationId xmlns:a16="http://schemas.microsoft.com/office/drawing/2014/main" id="{CF737DA3-46CE-FA4D-7AA4-DCEB395309E4}"/>
                </a:ext>
              </a:extLst>
            </p:cNvPr>
            <p:cNvSpPr/>
            <p:nvPr/>
          </p:nvSpPr>
          <p:spPr>
            <a:xfrm>
              <a:off x="1123675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Oval 22">
              <a:extLst>
                <a:ext uri="{FF2B5EF4-FFF2-40B4-BE49-F238E27FC236}">
                  <a16:creationId xmlns:a16="http://schemas.microsoft.com/office/drawing/2014/main" id="{89E7F821-227B-D980-0525-C1EBB7ED966A}"/>
                </a:ext>
              </a:extLst>
            </p:cNvPr>
            <p:cNvSpPr/>
            <p:nvPr/>
          </p:nvSpPr>
          <p:spPr>
            <a:xfrm>
              <a:off x="11578261"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5" name="TextBox 24">
            <a:extLst>
              <a:ext uri="{FF2B5EF4-FFF2-40B4-BE49-F238E27FC236}">
                <a16:creationId xmlns:a16="http://schemas.microsoft.com/office/drawing/2014/main" id="{57365607-4135-5B8B-BB73-94064BBB405F}"/>
              </a:ext>
            </a:extLst>
          </p:cNvPr>
          <p:cNvSpPr txBox="1"/>
          <p:nvPr/>
        </p:nvSpPr>
        <p:spPr>
          <a:xfrm>
            <a:off x="6640987" y="1452875"/>
            <a:ext cx="882917" cy="211320"/>
          </a:xfrm>
          <a:prstGeom prst="rect">
            <a:avLst/>
          </a:prstGeom>
        </p:spPr>
        <p:txBody>
          <a:bodyPr vert="horz" wrap="square" lIns="0" tIns="46800" rIns="0" bIns="0" rtlCol="0" anchor="b">
            <a:noAutofit/>
          </a:bodyPr>
          <a:lstStyle/>
          <a:p>
            <a:pPr algn="r"/>
            <a:r>
              <a:rPr lang="sv-SE" sz="1400" b="1" dirty="0">
                <a:solidFill>
                  <a:schemeClr val="accent3"/>
                </a:solidFill>
              </a:rPr>
              <a:t>3/3</a:t>
            </a:r>
          </a:p>
        </p:txBody>
      </p:sp>
      <p:grpSp>
        <p:nvGrpSpPr>
          <p:cNvPr id="32" name="Group 31">
            <a:extLst>
              <a:ext uri="{FF2B5EF4-FFF2-40B4-BE49-F238E27FC236}">
                <a16:creationId xmlns:a16="http://schemas.microsoft.com/office/drawing/2014/main" id="{C8CDA96B-3D2B-695E-5D40-AB2048F39413}"/>
              </a:ext>
              <a:ext uri="{C183D7F6-B498-43B3-948B-1728B52AA6E4}">
                <adec:decorative xmlns:adec="http://schemas.microsoft.com/office/drawing/2017/decorative" val="1"/>
              </a:ext>
            </a:extLst>
          </p:cNvPr>
          <p:cNvGrpSpPr/>
          <p:nvPr/>
        </p:nvGrpSpPr>
        <p:grpSpPr>
          <a:xfrm>
            <a:off x="8864196" y="2660658"/>
            <a:ext cx="2088000" cy="2088000"/>
            <a:chOff x="9059240" y="2744434"/>
            <a:chExt cx="1980000" cy="1980000"/>
          </a:xfrm>
        </p:grpSpPr>
        <p:pic>
          <p:nvPicPr>
            <p:cNvPr id="37" name="Graphic 36">
              <a:extLst>
                <a:ext uri="{FF2B5EF4-FFF2-40B4-BE49-F238E27FC236}">
                  <a16:creationId xmlns:a16="http://schemas.microsoft.com/office/drawing/2014/main" id="{7C6BD18B-89C6-E150-ECE5-F394AC951588}"/>
                </a:ext>
                <a:ext uri="{C183D7F6-B498-43B3-948B-1728B52AA6E4}">
                  <adec:decorative xmlns:adec="http://schemas.microsoft.com/office/drawing/2017/decorative" val="1"/>
                </a:ext>
              </a:extLst>
            </p:cNvPr>
            <p:cNvPicPr>
              <a:picLocks/>
            </p:cNvPicPr>
            <p:nvPr/>
          </p:nvPicPr>
          <p:blipFill>
            <a:blip r:embed="rId3">
              <a:lum/>
              <a:extLst>
                <a:ext uri="{96DAC541-7B7A-43D3-8B79-37D633B846F1}">
                  <asvg:svgBlip xmlns:asvg="http://schemas.microsoft.com/office/drawing/2016/SVG/main" r:embed="rId4"/>
                </a:ext>
              </a:extLst>
            </a:blip>
            <a:stretch>
              <a:fillRect/>
            </a:stretch>
          </p:blipFill>
          <p:spPr>
            <a:xfrm>
              <a:off x="9401240" y="3086434"/>
              <a:ext cx="1296000" cy="1296000"/>
            </a:xfrm>
            <a:prstGeom prst="rect">
              <a:avLst/>
            </a:prstGeom>
          </p:spPr>
        </p:pic>
        <p:sp>
          <p:nvSpPr>
            <p:cNvPr id="38" name="Flowchart: Connector 37">
              <a:extLst>
                <a:ext uri="{FF2B5EF4-FFF2-40B4-BE49-F238E27FC236}">
                  <a16:creationId xmlns:a16="http://schemas.microsoft.com/office/drawing/2014/main" id="{D7E3DE3C-FEAE-E2EA-E660-33193EE2313C}"/>
                </a:ext>
              </a:extLst>
            </p:cNvPr>
            <p:cNvSpPr/>
            <p:nvPr/>
          </p:nvSpPr>
          <p:spPr>
            <a:xfrm>
              <a:off x="9059240" y="2744434"/>
              <a:ext cx="1980000" cy="1980000"/>
            </a:xfrm>
            <a:prstGeom prst="flowChartConnector">
              <a:avLst/>
            </a:prstGeom>
            <a:noFill/>
            <a:ln w="38100" cap="flat" cmpd="sng" algn="ctr">
              <a:solidFill>
                <a:srgbClr val="D5EDF3"/>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sp>
        <p:nvSpPr>
          <p:cNvPr id="4" name="TextBox 3">
            <a:extLst>
              <a:ext uri="{FF2B5EF4-FFF2-40B4-BE49-F238E27FC236}">
                <a16:creationId xmlns:a16="http://schemas.microsoft.com/office/drawing/2014/main" id="{AA3CE7FC-79BD-1C0A-A349-DCFD15252734}"/>
              </a:ext>
            </a:extLst>
          </p:cNvPr>
          <p:cNvSpPr txBox="1"/>
          <p:nvPr/>
        </p:nvSpPr>
        <p:spPr>
          <a:xfrm>
            <a:off x="9493250" y="553968"/>
            <a:ext cx="2260600" cy="143993"/>
          </a:xfrm>
          <a:prstGeom prst="rect">
            <a:avLst/>
          </a:prstGeom>
        </p:spPr>
        <p:txBody>
          <a:bodyPr vert="horz" wrap="square" lIns="0" tIns="45720" rIns="91440" bIns="45720" rtlCol="0" anchor="t">
            <a:noAutofit/>
          </a:bodyPr>
          <a:lstStyle/>
          <a:p>
            <a:pPr algn="ctr"/>
            <a:r>
              <a:rPr lang="sv-SE" sz="1400" i="1"/>
              <a:t>Värdebaserad ersättning</a:t>
            </a:r>
          </a:p>
        </p:txBody>
      </p:sp>
    </p:spTree>
    <p:extLst>
      <p:ext uri="{BB962C8B-B14F-4D97-AF65-F5344CB8AC3E}">
        <p14:creationId xmlns:p14="http://schemas.microsoft.com/office/powerpoint/2010/main" val="2852322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BF6F9"/>
        </a:solidFill>
        <a:effectLst/>
      </p:bgPr>
    </p:bg>
    <p:spTree>
      <p:nvGrpSpPr>
        <p:cNvPr id="1" name="">
          <a:extLst>
            <a:ext uri="{FF2B5EF4-FFF2-40B4-BE49-F238E27FC236}">
              <a16:creationId xmlns:a16="http://schemas.microsoft.com/office/drawing/2014/main" id="{EA01761D-0978-8AC8-3550-7598B6343A7A}"/>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583AA808-EF30-1C96-9F00-9A8C82134684}"/>
              </a:ext>
            </a:extLst>
          </p:cNvPr>
          <p:cNvSpPr/>
          <p:nvPr/>
        </p:nvSpPr>
        <p:spPr>
          <a:xfrm>
            <a:off x="499534" y="1338458"/>
            <a:ext cx="11222727" cy="50163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4B11283-CA97-D524-AD01-F3B25786A32E}"/>
              </a:ext>
            </a:extLst>
          </p:cNvPr>
          <p:cNvSpPr>
            <a:spLocks noGrp="1"/>
          </p:cNvSpPr>
          <p:nvPr>
            <p:ph type="title"/>
          </p:nvPr>
        </p:nvSpPr>
        <p:spPr>
          <a:xfrm>
            <a:off x="636889" y="540000"/>
            <a:ext cx="10918222" cy="733688"/>
          </a:xfrm>
        </p:spPr>
        <p:txBody>
          <a:bodyPr>
            <a:normAutofit/>
          </a:bodyPr>
          <a:lstStyle/>
          <a:p>
            <a:r>
              <a:rPr lang="sv-SE"/>
              <a:t>Fast ersättning – Anslag och kapitering</a:t>
            </a:r>
          </a:p>
        </p:txBody>
      </p:sp>
      <p:sp>
        <p:nvSpPr>
          <p:cNvPr id="3" name="Slide Number Placeholder 2">
            <a:extLst>
              <a:ext uri="{FF2B5EF4-FFF2-40B4-BE49-F238E27FC236}">
                <a16:creationId xmlns:a16="http://schemas.microsoft.com/office/drawing/2014/main" id="{298F3EF6-C9E1-2600-6DD3-4BDC125C5166}"/>
              </a:ext>
            </a:extLst>
          </p:cNvPr>
          <p:cNvSpPr>
            <a:spLocks noGrp="1"/>
          </p:cNvSpPr>
          <p:nvPr>
            <p:ph type="sldNum" sz="quarter" idx="11"/>
          </p:nvPr>
        </p:nvSpPr>
        <p:spPr/>
        <p:txBody>
          <a:bodyPr/>
          <a:lstStyle/>
          <a:p>
            <a:fld id="{4EF126C7-24CB-41BE-8327-5CF4F4F9B55B}" type="slidenum">
              <a:rPr lang="sv-SE" smtClean="0"/>
              <a:pPr/>
              <a:t>26</a:t>
            </a:fld>
            <a:endParaRPr lang="sv-SE"/>
          </a:p>
        </p:txBody>
      </p:sp>
      <p:sp>
        <p:nvSpPr>
          <p:cNvPr id="28" name="Rectangle 27">
            <a:extLst>
              <a:ext uri="{FF2B5EF4-FFF2-40B4-BE49-F238E27FC236}">
                <a16:creationId xmlns:a16="http://schemas.microsoft.com/office/drawing/2014/main" id="{D2718B6A-3200-39CB-F71D-629C026CEF00}"/>
              </a:ext>
              <a:ext uri="{C183D7F6-B498-43B3-948B-1728B52AA6E4}">
                <adec:decorative xmlns:adec="http://schemas.microsoft.com/office/drawing/2017/decorative" val="1"/>
              </a:ext>
            </a:extLst>
          </p:cNvPr>
          <p:cNvSpPr/>
          <p:nvPr/>
        </p:nvSpPr>
        <p:spPr>
          <a:xfrm>
            <a:off x="7727105" y="1365288"/>
            <a:ext cx="3929607" cy="4880043"/>
          </a:xfrm>
          <a:prstGeom prst="rect">
            <a:avLst/>
          </a:prstGeom>
          <a:solidFill>
            <a:srgbClr val="FCF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1C8335F-7E6F-5DAE-7550-4A1BF0A1F6C2}"/>
              </a:ext>
            </a:extLst>
          </p:cNvPr>
          <p:cNvSpPr txBox="1"/>
          <p:nvPr/>
        </p:nvSpPr>
        <p:spPr>
          <a:xfrm>
            <a:off x="7828704" y="1452875"/>
            <a:ext cx="3828007" cy="4754920"/>
          </a:xfrm>
          <a:prstGeom prst="rect">
            <a:avLst/>
          </a:prstGeom>
        </p:spPr>
        <p:txBody>
          <a:bodyPr vert="horz" wrap="square" lIns="0" tIns="0" rIns="91440" bIns="45720" rtlCol="0" anchor="t">
            <a:noAutofit/>
          </a:bodyPr>
          <a:lstStyle/>
          <a:p>
            <a:pPr algn="l">
              <a:spcAft>
                <a:spcPts val="600"/>
              </a:spcAft>
            </a:pPr>
            <a:r>
              <a:rPr lang="sv-SE" sz="1400" b="1">
                <a:solidFill>
                  <a:srgbClr val="B27B2A"/>
                </a:solidFill>
              </a:rPr>
              <a:t>Modellens inneboende styrkor och svagheter</a:t>
            </a:r>
          </a:p>
          <a:p>
            <a:pPr algn="l">
              <a:spcAft>
                <a:spcPts val="600"/>
              </a:spcAft>
            </a:pPr>
            <a:r>
              <a:rPr lang="sv-SE" sz="1400" b="1"/>
              <a:t>Styrkor</a:t>
            </a:r>
          </a:p>
          <a:p>
            <a:pPr marL="171450" indent="-171450" algn="l">
              <a:spcAft>
                <a:spcPts val="600"/>
              </a:spcAft>
              <a:buFont typeface="Arial" panose="020B0604020202020204" pitchFamily="34" charset="0"/>
              <a:buChar char="•"/>
            </a:pPr>
            <a:r>
              <a:rPr lang="sv-SE" sz="1400"/>
              <a:t>Eftersom regionen får en förutbestämd summa, ger fast ersättning i teorin god kostnadskontroll [2,3,21]. </a:t>
            </a:r>
          </a:p>
          <a:p>
            <a:pPr marL="171450" indent="-171450" algn="l">
              <a:spcAft>
                <a:spcPts val="600"/>
              </a:spcAft>
              <a:buFont typeface="Arial" panose="020B0604020202020204" pitchFamily="34" charset="0"/>
              <a:buChar char="•"/>
            </a:pPr>
            <a:r>
              <a:rPr lang="sv-SE" sz="1400"/>
              <a:t>Drivkrafter för innovation skapas genom att medlen tilldelas i förväg utan koppling till en specifik aktivitet. Detta bidrar med att ge utföraren frihet att utveckla kostnadseffektiva arbetssätt [2,21].</a:t>
            </a:r>
          </a:p>
          <a:p>
            <a:pPr marL="171450" indent="-171450" algn="l">
              <a:spcAft>
                <a:spcPts val="600"/>
              </a:spcAft>
              <a:buFont typeface="Arial" panose="020B0604020202020204" pitchFamily="34" charset="0"/>
              <a:buChar char="•"/>
            </a:pPr>
            <a:r>
              <a:rPr lang="sv-SE" sz="1400"/>
              <a:t>Eftersom ersättningen inte baseras på vårdproduktion kan detta minska risken för överbehandling av patienter [2].</a:t>
            </a:r>
          </a:p>
        </p:txBody>
      </p:sp>
      <p:sp>
        <p:nvSpPr>
          <p:cNvPr id="26" name="Rectangle 25">
            <a:extLst>
              <a:ext uri="{FF2B5EF4-FFF2-40B4-BE49-F238E27FC236}">
                <a16:creationId xmlns:a16="http://schemas.microsoft.com/office/drawing/2014/main" id="{B9639845-99ED-1CA6-4D03-F21928AF6989}"/>
              </a:ext>
              <a:ext uri="{C183D7F6-B498-43B3-948B-1728B52AA6E4}">
                <adec:decorative xmlns:adec="http://schemas.microsoft.com/office/drawing/2017/decorative" val="1"/>
              </a:ext>
            </a:extLst>
          </p:cNvPr>
          <p:cNvSpPr/>
          <p:nvPr/>
        </p:nvSpPr>
        <p:spPr>
          <a:xfrm>
            <a:off x="535288" y="1365288"/>
            <a:ext cx="7090216" cy="4880043"/>
          </a:xfrm>
          <a:prstGeom prst="rect">
            <a:avLst/>
          </a:prstGeom>
          <a:solidFill>
            <a:srgbClr val="EBF6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57" name="TextBox 56">
            <a:extLst>
              <a:ext uri="{FF2B5EF4-FFF2-40B4-BE49-F238E27FC236}">
                <a16:creationId xmlns:a16="http://schemas.microsoft.com/office/drawing/2014/main" id="{411B8239-04EE-860B-CA66-2726F445E382}"/>
              </a:ext>
            </a:extLst>
          </p:cNvPr>
          <p:cNvSpPr txBox="1"/>
          <p:nvPr/>
        </p:nvSpPr>
        <p:spPr>
          <a:xfrm>
            <a:off x="636889" y="1452875"/>
            <a:ext cx="6887015" cy="4464362"/>
          </a:xfrm>
          <a:prstGeom prst="rect">
            <a:avLst/>
          </a:prstGeom>
        </p:spPr>
        <p:txBody>
          <a:bodyPr vert="horz" wrap="square" lIns="0" tIns="0" rIns="91440" bIns="45720" numCol="1" spcCol="216000" rtlCol="0" anchor="t">
            <a:noAutofit/>
          </a:bodyPr>
          <a:lstStyle/>
          <a:p>
            <a:pPr algn="l">
              <a:spcAft>
                <a:spcPts val="600"/>
              </a:spcAft>
            </a:pPr>
            <a:r>
              <a:rPr lang="sv-SE" sz="1400" b="1" dirty="0">
                <a:solidFill>
                  <a:schemeClr val="accent3"/>
                </a:solidFill>
              </a:rPr>
              <a:t>Information</a:t>
            </a:r>
          </a:p>
          <a:p>
            <a:pPr>
              <a:spcAft>
                <a:spcPts val="600"/>
              </a:spcAft>
            </a:pPr>
            <a:r>
              <a:rPr lang="sv-SE" sz="1400" b="1" dirty="0"/>
              <a:t>Fast ersättning </a:t>
            </a:r>
            <a:r>
              <a:rPr lang="sv-SE" sz="1400" dirty="0"/>
              <a:t>innebär att ersättning betalas ut till vårdutförare utan koppling till prestation eller produktion [2,3,4]. Anslagsfinansiering och kapitering är två typer av fast ersättning. Anslagsfinansiering används i stor utsträckning inom den specialiserade vården, medan kapitering är vanligare inom primärvården [2,3,12].</a:t>
            </a:r>
            <a:endParaRPr lang="sv-SE" sz="1400" b="1" dirty="0"/>
          </a:p>
          <a:p>
            <a:pPr>
              <a:spcAft>
                <a:spcPts val="600"/>
              </a:spcAft>
            </a:pPr>
            <a:r>
              <a:rPr lang="sv-SE" sz="1400" b="1" dirty="0"/>
              <a:t>Anslagsfinansiering</a:t>
            </a:r>
            <a:r>
              <a:rPr lang="sv-SE" sz="1400" dirty="0"/>
              <a:t> innebär att utföraren i förväg får en fast summa pengar, baserat på generella åtaganden och förväntat behov, oberoende av mängden vård som produceras [2,3,21]. Ersättningen är avsedd att täcka verksamhetskostnaderna under en bestämd tidsperiod, och storleken baseras på historiska data [3]. </a:t>
            </a:r>
          </a:p>
          <a:p>
            <a:pPr>
              <a:spcAft>
                <a:spcPts val="600"/>
              </a:spcAft>
            </a:pPr>
            <a:r>
              <a:rPr lang="sv-SE" sz="1400" b="1" dirty="0"/>
              <a:t>Kapitering </a:t>
            </a:r>
            <a:r>
              <a:rPr lang="sv-SE" sz="1400" dirty="0"/>
              <a:t>är också en fast ersättningsmodell. Till skillnad från anslagsfinansiering baseras ersättningen istället på en definierad population [2,3,12,21]. Populationen definieras antingen från antalet listade patienter eller antalet invånare i ett specifikt geografiskt område [2]. Vissa justeringar av ersättningsnivån görs vanligen utifrån populationens vårdbehov. Justeringarna kan till exempel baseras på vårdtyngd, socioekonomi eller geografiskt område. Eftersom ersättningen delas ut per individ – oberoende av mängden vård som produceras – har utföraren drivkrafter för att hålla produktionskostnaderna låga [21].</a:t>
            </a:r>
          </a:p>
        </p:txBody>
      </p:sp>
      <p:sp>
        <p:nvSpPr>
          <p:cNvPr id="11" name="TextBox 10">
            <a:extLst>
              <a:ext uri="{FF2B5EF4-FFF2-40B4-BE49-F238E27FC236}">
                <a16:creationId xmlns:a16="http://schemas.microsoft.com/office/drawing/2014/main" id="{98CB50CA-DFC8-CEE9-F9F3-72AAD10137EF}"/>
              </a:ext>
            </a:extLst>
          </p:cNvPr>
          <p:cNvSpPr txBox="1"/>
          <p:nvPr/>
        </p:nvSpPr>
        <p:spPr>
          <a:xfrm>
            <a:off x="9493250" y="553968"/>
            <a:ext cx="2260600" cy="143993"/>
          </a:xfrm>
          <a:prstGeom prst="rect">
            <a:avLst/>
          </a:prstGeom>
        </p:spPr>
        <p:txBody>
          <a:bodyPr vert="horz" wrap="square" lIns="0" tIns="45720" rIns="91440" bIns="45720" rtlCol="0" anchor="t">
            <a:noAutofit/>
          </a:bodyPr>
          <a:lstStyle/>
          <a:p>
            <a:pPr algn="ctr"/>
            <a:r>
              <a:rPr lang="sv-SE" sz="1400" i="1" dirty="0"/>
              <a:t>Fast ersättning</a:t>
            </a:r>
          </a:p>
        </p:txBody>
      </p:sp>
      <p:sp>
        <p:nvSpPr>
          <p:cNvPr id="25" name="TextBox 24">
            <a:extLst>
              <a:ext uri="{FF2B5EF4-FFF2-40B4-BE49-F238E27FC236}">
                <a16:creationId xmlns:a16="http://schemas.microsoft.com/office/drawing/2014/main" id="{F9D37974-4700-149B-020D-634D7D0D9819}"/>
              </a:ext>
            </a:extLst>
          </p:cNvPr>
          <p:cNvSpPr txBox="1"/>
          <p:nvPr/>
        </p:nvSpPr>
        <p:spPr>
          <a:xfrm>
            <a:off x="6640987" y="1452875"/>
            <a:ext cx="882917" cy="211320"/>
          </a:xfrm>
          <a:prstGeom prst="rect">
            <a:avLst/>
          </a:prstGeom>
        </p:spPr>
        <p:txBody>
          <a:bodyPr vert="horz" wrap="square" lIns="0" tIns="46800" rIns="0" bIns="0" rtlCol="0" anchor="b">
            <a:noAutofit/>
          </a:bodyPr>
          <a:lstStyle/>
          <a:p>
            <a:pPr algn="r"/>
            <a:r>
              <a:rPr lang="sv-SE" sz="1400" b="1" dirty="0">
                <a:solidFill>
                  <a:schemeClr val="accent3"/>
                </a:solidFill>
              </a:rPr>
              <a:t>1/2</a:t>
            </a:r>
          </a:p>
        </p:txBody>
      </p:sp>
      <p:grpSp>
        <p:nvGrpSpPr>
          <p:cNvPr id="2" name="Group 1" descr="Bild som visar att detta är ersättningsmodell 6 av 7. ">
            <a:extLst>
              <a:ext uri="{FF2B5EF4-FFF2-40B4-BE49-F238E27FC236}">
                <a16:creationId xmlns:a16="http://schemas.microsoft.com/office/drawing/2014/main" id="{6B96013B-9624-3E5B-787C-F02E356308EE}"/>
              </a:ext>
            </a:extLst>
          </p:cNvPr>
          <p:cNvGrpSpPr/>
          <p:nvPr/>
        </p:nvGrpSpPr>
        <p:grpSpPr>
          <a:xfrm>
            <a:off x="9404350" y="396000"/>
            <a:ext cx="2438400" cy="144000"/>
            <a:chOff x="9404350" y="396000"/>
            <a:chExt cx="2438400" cy="144000"/>
          </a:xfrm>
        </p:grpSpPr>
        <p:cxnSp>
          <p:nvCxnSpPr>
            <p:cNvPr id="4" name="Straight Connector 3">
              <a:extLst>
                <a:ext uri="{FF2B5EF4-FFF2-40B4-BE49-F238E27FC236}">
                  <a16:creationId xmlns:a16="http://schemas.microsoft.com/office/drawing/2014/main" id="{2D4F5DFA-E949-88DC-3951-19151BF5AD6A}"/>
                </a:ext>
              </a:extLst>
            </p:cNvPr>
            <p:cNvCxnSpPr>
              <a:cxnSpLocks/>
            </p:cNvCxnSpPr>
            <p:nvPr/>
          </p:nvCxnSpPr>
          <p:spPr>
            <a:xfrm flipH="1">
              <a:off x="9404350" y="468000"/>
              <a:ext cx="24384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CBD32620-D266-C748-5F75-79B5DC19FBE9}"/>
                </a:ext>
              </a:extLst>
            </p:cNvPr>
            <p:cNvSpPr/>
            <p:nvPr/>
          </p:nvSpPr>
          <p:spPr>
            <a:xfrm>
              <a:off x="11236750" y="396000"/>
              <a:ext cx="144000" cy="144000"/>
            </a:xfrm>
            <a:prstGeom prst="ellipse">
              <a:avLst/>
            </a:prstGeom>
            <a:solidFill>
              <a:schemeClr val="accent4"/>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Oval 5">
              <a:extLst>
                <a:ext uri="{FF2B5EF4-FFF2-40B4-BE49-F238E27FC236}">
                  <a16:creationId xmlns:a16="http://schemas.microsoft.com/office/drawing/2014/main" id="{0FF387DE-6AA2-7823-0743-F3149E576C85}"/>
                </a:ext>
              </a:extLst>
            </p:cNvPr>
            <p:cNvSpPr/>
            <p:nvPr/>
          </p:nvSpPr>
          <p:spPr>
            <a:xfrm>
              <a:off x="987071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Oval 6">
              <a:extLst>
                <a:ext uri="{FF2B5EF4-FFF2-40B4-BE49-F238E27FC236}">
                  <a16:creationId xmlns:a16="http://schemas.microsoft.com/office/drawing/2014/main" id="{8175648F-1FD4-9DD1-4A10-BA261B268888}"/>
                </a:ext>
              </a:extLst>
            </p:cNvPr>
            <p:cNvSpPr/>
            <p:nvPr/>
          </p:nvSpPr>
          <p:spPr>
            <a:xfrm>
              <a:off x="1021222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Oval 7">
              <a:extLst>
                <a:ext uri="{FF2B5EF4-FFF2-40B4-BE49-F238E27FC236}">
                  <a16:creationId xmlns:a16="http://schemas.microsoft.com/office/drawing/2014/main" id="{3387F1AA-FE99-6A8F-1F50-1F097C0A1A62}"/>
                </a:ext>
              </a:extLst>
            </p:cNvPr>
            <p:cNvSpPr/>
            <p:nvPr/>
          </p:nvSpPr>
          <p:spPr>
            <a:xfrm>
              <a:off x="1055373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Oval 9">
              <a:extLst>
                <a:ext uri="{FF2B5EF4-FFF2-40B4-BE49-F238E27FC236}">
                  <a16:creationId xmlns:a16="http://schemas.microsoft.com/office/drawing/2014/main" id="{99059E69-14FB-3E20-71A0-80062C3C6685}"/>
                </a:ext>
              </a:extLst>
            </p:cNvPr>
            <p:cNvSpPr/>
            <p:nvPr/>
          </p:nvSpPr>
          <p:spPr>
            <a:xfrm>
              <a:off x="1089524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Oval 11">
              <a:extLst>
                <a:ext uri="{FF2B5EF4-FFF2-40B4-BE49-F238E27FC236}">
                  <a16:creationId xmlns:a16="http://schemas.microsoft.com/office/drawing/2014/main" id="{4CE6537D-9C3A-6B08-7CAF-4337AE88E467}"/>
                </a:ext>
              </a:extLst>
            </p:cNvPr>
            <p:cNvSpPr/>
            <p:nvPr/>
          </p:nvSpPr>
          <p:spPr>
            <a:xfrm>
              <a:off x="952920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Oval 23">
              <a:extLst>
                <a:ext uri="{FF2B5EF4-FFF2-40B4-BE49-F238E27FC236}">
                  <a16:creationId xmlns:a16="http://schemas.microsoft.com/office/drawing/2014/main" id="{8071203C-27A1-BEC6-5C4B-8A83B7251C2F}"/>
                </a:ext>
              </a:extLst>
            </p:cNvPr>
            <p:cNvSpPr/>
            <p:nvPr/>
          </p:nvSpPr>
          <p:spPr>
            <a:xfrm>
              <a:off x="11578261"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TextBox 8">
            <a:extLst>
              <a:ext uri="{FF2B5EF4-FFF2-40B4-BE49-F238E27FC236}">
                <a16:creationId xmlns:a16="http://schemas.microsoft.com/office/drawing/2014/main" id="{969F0005-FEE0-CBC1-C285-FE4B215A2E33}"/>
              </a:ext>
            </a:extLst>
          </p:cNvPr>
          <p:cNvSpPr txBox="1"/>
          <p:nvPr/>
        </p:nvSpPr>
        <p:spPr>
          <a:xfrm>
            <a:off x="10597861" y="1452875"/>
            <a:ext cx="882917" cy="211320"/>
          </a:xfrm>
          <a:prstGeom prst="rect">
            <a:avLst/>
          </a:prstGeom>
        </p:spPr>
        <p:txBody>
          <a:bodyPr vert="horz" wrap="square" lIns="0" tIns="46800" rIns="0" bIns="0" rtlCol="0" anchor="b">
            <a:noAutofit/>
          </a:bodyPr>
          <a:lstStyle/>
          <a:p>
            <a:pPr algn="r"/>
            <a:r>
              <a:rPr lang="sv-SE" sz="1400" b="1">
                <a:solidFill>
                  <a:srgbClr val="B27B2A"/>
                </a:solidFill>
              </a:rPr>
              <a:t>1/2</a:t>
            </a:r>
          </a:p>
        </p:txBody>
      </p:sp>
      <p:pic>
        <p:nvPicPr>
          <p:cNvPr id="14" name="Bildobjekt 5" descr="Socialstyrelsen">
            <a:extLst>
              <a:ext uri="{FF2B5EF4-FFF2-40B4-BE49-F238E27FC236}">
                <a16:creationId xmlns:a16="http://schemas.microsoft.com/office/drawing/2014/main" id="{8F80FDE8-00AC-FA47-E4FD-FB68AAE693E1}"/>
              </a:ext>
            </a:extLst>
          </p:cNvPr>
          <p:cNvPicPr>
            <a:picLocks noChangeAspect="1"/>
          </p:cNvPicPr>
          <p:nvPr/>
        </p:nvPicPr>
        <p:blipFill>
          <a:blip r:embed="rId3">
            <a:lum/>
          </a:blip>
          <a:stretch>
            <a:fillRect/>
          </a:stretch>
        </p:blipFill>
        <p:spPr>
          <a:xfrm>
            <a:off x="10128113" y="6333464"/>
            <a:ext cx="1440000" cy="295715"/>
          </a:xfrm>
          <a:prstGeom prst="rect">
            <a:avLst/>
          </a:prstGeom>
          <a:solidFill>
            <a:srgbClr val="002B45">
              <a:alpha val="0"/>
            </a:srgbClr>
          </a:solidFill>
        </p:spPr>
      </p:pic>
    </p:spTree>
    <p:extLst>
      <p:ext uri="{BB962C8B-B14F-4D97-AF65-F5344CB8AC3E}">
        <p14:creationId xmlns:p14="http://schemas.microsoft.com/office/powerpoint/2010/main" val="2899334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BF6F9"/>
        </a:solidFill>
        <a:effectLst/>
      </p:bgPr>
    </p:bg>
    <p:spTree>
      <p:nvGrpSpPr>
        <p:cNvPr id="1" name="">
          <a:extLst>
            <a:ext uri="{FF2B5EF4-FFF2-40B4-BE49-F238E27FC236}">
              <a16:creationId xmlns:a16="http://schemas.microsoft.com/office/drawing/2014/main" id="{E61779C4-1923-5DDA-F315-F824A02546A0}"/>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AD65A9C0-DF7C-B99C-0EA4-2E020528CF19}"/>
              </a:ext>
            </a:extLst>
          </p:cNvPr>
          <p:cNvSpPr/>
          <p:nvPr/>
        </p:nvSpPr>
        <p:spPr>
          <a:xfrm>
            <a:off x="499534" y="1338458"/>
            <a:ext cx="11222727" cy="50163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04943C7F-C616-9DAC-2777-D8949FAD7D5F}"/>
              </a:ext>
            </a:extLst>
          </p:cNvPr>
          <p:cNvSpPr>
            <a:spLocks noGrp="1"/>
          </p:cNvSpPr>
          <p:nvPr>
            <p:ph type="title"/>
          </p:nvPr>
        </p:nvSpPr>
        <p:spPr>
          <a:xfrm>
            <a:off x="636889" y="540000"/>
            <a:ext cx="10918222" cy="733688"/>
          </a:xfrm>
        </p:spPr>
        <p:txBody>
          <a:bodyPr>
            <a:normAutofit/>
          </a:bodyPr>
          <a:lstStyle/>
          <a:p>
            <a:r>
              <a:rPr lang="sv-SE"/>
              <a:t>Fast ersättning – Anslag och kapitering</a:t>
            </a:r>
          </a:p>
        </p:txBody>
      </p:sp>
      <p:sp>
        <p:nvSpPr>
          <p:cNvPr id="3" name="Slide Number Placeholder 2">
            <a:extLst>
              <a:ext uri="{FF2B5EF4-FFF2-40B4-BE49-F238E27FC236}">
                <a16:creationId xmlns:a16="http://schemas.microsoft.com/office/drawing/2014/main" id="{A17FF76B-5DA2-A11D-5FB0-6D9C2C4CF7BB}"/>
              </a:ext>
            </a:extLst>
          </p:cNvPr>
          <p:cNvSpPr>
            <a:spLocks noGrp="1"/>
          </p:cNvSpPr>
          <p:nvPr>
            <p:ph type="sldNum" sz="quarter" idx="11"/>
          </p:nvPr>
        </p:nvSpPr>
        <p:spPr/>
        <p:txBody>
          <a:bodyPr/>
          <a:lstStyle/>
          <a:p>
            <a:fld id="{4EF126C7-24CB-41BE-8327-5CF4F4F9B55B}" type="slidenum">
              <a:rPr lang="sv-SE" smtClean="0"/>
              <a:pPr/>
              <a:t>27</a:t>
            </a:fld>
            <a:endParaRPr lang="sv-SE"/>
          </a:p>
        </p:txBody>
      </p:sp>
      <p:sp>
        <p:nvSpPr>
          <p:cNvPr id="28" name="Rectangle 27">
            <a:extLst>
              <a:ext uri="{FF2B5EF4-FFF2-40B4-BE49-F238E27FC236}">
                <a16:creationId xmlns:a16="http://schemas.microsoft.com/office/drawing/2014/main" id="{B723396A-DB21-0997-4A14-D739EB4EE5C9}"/>
              </a:ext>
              <a:ext uri="{C183D7F6-B498-43B3-948B-1728B52AA6E4}">
                <adec:decorative xmlns:adec="http://schemas.microsoft.com/office/drawing/2017/decorative" val="1"/>
              </a:ext>
            </a:extLst>
          </p:cNvPr>
          <p:cNvSpPr/>
          <p:nvPr/>
        </p:nvSpPr>
        <p:spPr>
          <a:xfrm>
            <a:off x="7727105" y="1365288"/>
            <a:ext cx="3929607" cy="4880043"/>
          </a:xfrm>
          <a:prstGeom prst="rect">
            <a:avLst/>
          </a:prstGeom>
          <a:solidFill>
            <a:srgbClr val="FCF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694BCB5-B97C-4FDD-615E-1AC7C3CED948}"/>
              </a:ext>
            </a:extLst>
          </p:cNvPr>
          <p:cNvSpPr txBox="1"/>
          <p:nvPr/>
        </p:nvSpPr>
        <p:spPr>
          <a:xfrm>
            <a:off x="7828704" y="1452875"/>
            <a:ext cx="3828007" cy="4754920"/>
          </a:xfrm>
          <a:prstGeom prst="rect">
            <a:avLst/>
          </a:prstGeom>
        </p:spPr>
        <p:txBody>
          <a:bodyPr vert="horz" wrap="square" lIns="0" tIns="0" rIns="91440" bIns="45720" rtlCol="0" anchor="t">
            <a:noAutofit/>
          </a:bodyPr>
          <a:lstStyle/>
          <a:p>
            <a:pPr algn="l">
              <a:spcAft>
                <a:spcPts val="600"/>
              </a:spcAft>
            </a:pPr>
            <a:r>
              <a:rPr lang="sv-SE" sz="1400" b="1">
                <a:solidFill>
                  <a:srgbClr val="B27B2A"/>
                </a:solidFill>
              </a:rPr>
              <a:t>Modellens inneboende styrkor och svagheter</a:t>
            </a:r>
          </a:p>
          <a:p>
            <a:pPr algn="l">
              <a:spcAft>
                <a:spcPts val="600"/>
              </a:spcAft>
            </a:pPr>
            <a:r>
              <a:rPr lang="sv-SE" sz="1400" b="1"/>
              <a:t>Svagheter</a:t>
            </a:r>
          </a:p>
          <a:p>
            <a:pPr marL="171450" indent="-171450" algn="l">
              <a:spcAft>
                <a:spcPts val="600"/>
              </a:spcAft>
              <a:buFont typeface="Arial" panose="020B0604020202020204" pitchFamily="34" charset="0"/>
              <a:buChar char="•"/>
            </a:pPr>
            <a:r>
              <a:rPr lang="sv-SE" sz="1400"/>
              <a:t>Modellen kan leda till minskad produktionsvolym och vårdkvalitet. Detta eftersom utföraren vill undvika ett negativt resultat [21].</a:t>
            </a:r>
          </a:p>
          <a:p>
            <a:pPr marL="171450" indent="-171450" algn="l">
              <a:spcAft>
                <a:spcPts val="600"/>
              </a:spcAft>
              <a:buFont typeface="Arial" panose="020B0604020202020204" pitchFamily="34" charset="0"/>
              <a:buChar char="•"/>
            </a:pPr>
            <a:r>
              <a:rPr lang="sv-SE" sz="1400"/>
              <a:t>I praktiken är det vanligt att ersättningen inte täcker de faktiska kostnaderna, vilket leder till att regionen måste bistå med ytterligare ersättning under tidsperioden [3].</a:t>
            </a:r>
          </a:p>
          <a:p>
            <a:pPr marL="171450" indent="-171450" algn="l">
              <a:spcAft>
                <a:spcPts val="600"/>
              </a:spcAft>
              <a:buFont typeface="Arial" panose="020B0604020202020204" pitchFamily="34" charset="0"/>
              <a:buChar char="•"/>
            </a:pPr>
            <a:r>
              <a:rPr lang="sv-SE" sz="1400"/>
              <a:t>Ersättning via kapitering riskerar att leda till att patienter som är enklare att hantera prioriteras, vilket kan bidra till undanträngning av sjukare patienter [2].</a:t>
            </a:r>
            <a:endParaRPr lang="en-US" sz="1400" b="1"/>
          </a:p>
        </p:txBody>
      </p:sp>
      <p:sp>
        <p:nvSpPr>
          <p:cNvPr id="26" name="Rectangle 25">
            <a:extLst>
              <a:ext uri="{FF2B5EF4-FFF2-40B4-BE49-F238E27FC236}">
                <a16:creationId xmlns:a16="http://schemas.microsoft.com/office/drawing/2014/main" id="{B1C6C4B5-A548-3D3B-1D5F-7F5C146C8841}"/>
              </a:ext>
              <a:ext uri="{C183D7F6-B498-43B3-948B-1728B52AA6E4}">
                <adec:decorative xmlns:adec="http://schemas.microsoft.com/office/drawing/2017/decorative" val="1"/>
              </a:ext>
            </a:extLst>
          </p:cNvPr>
          <p:cNvSpPr/>
          <p:nvPr/>
        </p:nvSpPr>
        <p:spPr>
          <a:xfrm>
            <a:off x="535288" y="1365288"/>
            <a:ext cx="7090216" cy="4880043"/>
          </a:xfrm>
          <a:prstGeom prst="rect">
            <a:avLst/>
          </a:prstGeom>
          <a:solidFill>
            <a:srgbClr val="EBF6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57" name="TextBox 56">
            <a:extLst>
              <a:ext uri="{FF2B5EF4-FFF2-40B4-BE49-F238E27FC236}">
                <a16:creationId xmlns:a16="http://schemas.microsoft.com/office/drawing/2014/main" id="{19B3C52E-716B-452C-E0F0-6EEB602A7CF5}"/>
              </a:ext>
            </a:extLst>
          </p:cNvPr>
          <p:cNvSpPr txBox="1"/>
          <p:nvPr/>
        </p:nvSpPr>
        <p:spPr>
          <a:xfrm>
            <a:off x="636889" y="1452875"/>
            <a:ext cx="6887015" cy="4464362"/>
          </a:xfrm>
          <a:prstGeom prst="rect">
            <a:avLst/>
          </a:prstGeom>
        </p:spPr>
        <p:txBody>
          <a:bodyPr vert="horz" wrap="square" lIns="0" tIns="0" rIns="91440" bIns="45720" numCol="1" spcCol="216000" rtlCol="0" anchor="t">
            <a:noAutofit/>
          </a:bodyPr>
          <a:lstStyle/>
          <a:p>
            <a:pPr algn="l">
              <a:spcAft>
                <a:spcPts val="600"/>
              </a:spcAft>
            </a:pPr>
            <a:r>
              <a:rPr lang="sv-SE" sz="1400" b="1">
                <a:solidFill>
                  <a:schemeClr val="accent3"/>
                </a:solidFill>
              </a:rPr>
              <a:t>Information</a:t>
            </a:r>
          </a:p>
          <a:p>
            <a:pPr>
              <a:spcAft>
                <a:spcPts val="600"/>
              </a:spcAft>
            </a:pPr>
            <a:r>
              <a:rPr lang="sv-SE" sz="1400" b="1"/>
              <a:t>Målsättningen </a:t>
            </a:r>
            <a:r>
              <a:rPr lang="sv-SE" sz="1400"/>
              <a:t>med en fast ersättningsmodell är att skapa en förutsägbar och kostnadseffektiv finansiering [2,21]. Anslag och kapitering kan bidra till att regionerna har bättre kostnadskontroll jämfört med när de använder rörliga ersättningsmodeller. Modellen innebär även en minskad risk för ekonomiska drivkrafter för överproduktion av vårdtjänster [2,21]. </a:t>
            </a:r>
          </a:p>
          <a:p>
            <a:pPr>
              <a:spcAft>
                <a:spcPts val="600"/>
              </a:spcAft>
            </a:pPr>
            <a:r>
              <a:rPr lang="sv-SE" sz="1400" b="1"/>
              <a:t>Alla regioner </a:t>
            </a:r>
            <a:r>
              <a:rPr lang="sv-SE" sz="1400"/>
              <a:t>i Sverige använder någon form av fast ersättning för att finansiera vårdtjänster. Inom specialistvården är det främst anslag som används, vilket innebär att ersättningen är förutbestämd och inte kopplad till det faktiska antalet utförda vårdtjänster [2,3]. Inom primärvården justeras däremot ersättningen utifrån vårdtyngd, vilket sker genom kapitering. Det är vanligt att ersättningen för till exempel en vårdcentral baseras på antalet listade patienter [2,3]. </a:t>
            </a:r>
          </a:p>
          <a:p>
            <a:pPr>
              <a:spcAft>
                <a:spcPts val="600"/>
              </a:spcAft>
            </a:pPr>
            <a:endParaRPr lang="sv-SE" sz="1400" b="1"/>
          </a:p>
        </p:txBody>
      </p:sp>
      <p:sp>
        <p:nvSpPr>
          <p:cNvPr id="11" name="TextBox 10">
            <a:extLst>
              <a:ext uri="{FF2B5EF4-FFF2-40B4-BE49-F238E27FC236}">
                <a16:creationId xmlns:a16="http://schemas.microsoft.com/office/drawing/2014/main" id="{40218B19-A931-C91D-550B-24F6C292F099}"/>
              </a:ext>
            </a:extLst>
          </p:cNvPr>
          <p:cNvSpPr txBox="1"/>
          <p:nvPr/>
        </p:nvSpPr>
        <p:spPr>
          <a:xfrm>
            <a:off x="9493250" y="553968"/>
            <a:ext cx="2260600" cy="143993"/>
          </a:xfrm>
          <a:prstGeom prst="rect">
            <a:avLst/>
          </a:prstGeom>
        </p:spPr>
        <p:txBody>
          <a:bodyPr vert="horz" wrap="square" lIns="0" tIns="45720" rIns="91440" bIns="45720" rtlCol="0" anchor="t">
            <a:noAutofit/>
          </a:bodyPr>
          <a:lstStyle/>
          <a:p>
            <a:pPr algn="ctr"/>
            <a:r>
              <a:rPr lang="sv-SE" sz="1400" i="1"/>
              <a:t>Fast ersättning</a:t>
            </a:r>
          </a:p>
        </p:txBody>
      </p:sp>
      <p:sp>
        <p:nvSpPr>
          <p:cNvPr id="25" name="TextBox 24">
            <a:extLst>
              <a:ext uri="{FF2B5EF4-FFF2-40B4-BE49-F238E27FC236}">
                <a16:creationId xmlns:a16="http://schemas.microsoft.com/office/drawing/2014/main" id="{E3014CE1-B0BE-AE50-F441-8406F8F13280}"/>
              </a:ext>
            </a:extLst>
          </p:cNvPr>
          <p:cNvSpPr txBox="1"/>
          <p:nvPr/>
        </p:nvSpPr>
        <p:spPr>
          <a:xfrm>
            <a:off x="6640987" y="1452875"/>
            <a:ext cx="882917" cy="211320"/>
          </a:xfrm>
          <a:prstGeom prst="rect">
            <a:avLst/>
          </a:prstGeom>
        </p:spPr>
        <p:txBody>
          <a:bodyPr vert="horz" wrap="square" lIns="0" tIns="46800" rIns="0" bIns="0" rtlCol="0" anchor="b">
            <a:noAutofit/>
          </a:bodyPr>
          <a:lstStyle/>
          <a:p>
            <a:pPr algn="r"/>
            <a:r>
              <a:rPr lang="sv-SE" sz="1400" b="1" dirty="0">
                <a:solidFill>
                  <a:schemeClr val="accent3"/>
                </a:solidFill>
              </a:rPr>
              <a:t>2/2</a:t>
            </a:r>
          </a:p>
        </p:txBody>
      </p:sp>
      <p:grpSp>
        <p:nvGrpSpPr>
          <p:cNvPr id="2" name="Group 1" descr="Bild som visar att detta är ersättningsmodell 6 av 7. ">
            <a:extLst>
              <a:ext uri="{FF2B5EF4-FFF2-40B4-BE49-F238E27FC236}">
                <a16:creationId xmlns:a16="http://schemas.microsoft.com/office/drawing/2014/main" id="{7A1AD370-A6DF-6F90-DC78-AC2CAB2C9778}"/>
              </a:ext>
            </a:extLst>
          </p:cNvPr>
          <p:cNvGrpSpPr/>
          <p:nvPr/>
        </p:nvGrpSpPr>
        <p:grpSpPr>
          <a:xfrm>
            <a:off x="9404350" y="396000"/>
            <a:ext cx="2438400" cy="144000"/>
            <a:chOff x="9404350" y="396000"/>
            <a:chExt cx="2438400" cy="144000"/>
          </a:xfrm>
        </p:grpSpPr>
        <p:cxnSp>
          <p:nvCxnSpPr>
            <p:cNvPr id="4" name="Straight Connector 3">
              <a:extLst>
                <a:ext uri="{FF2B5EF4-FFF2-40B4-BE49-F238E27FC236}">
                  <a16:creationId xmlns:a16="http://schemas.microsoft.com/office/drawing/2014/main" id="{A914D475-795B-A0B3-46B7-E036CFD32ED9}"/>
                </a:ext>
              </a:extLst>
            </p:cNvPr>
            <p:cNvCxnSpPr>
              <a:cxnSpLocks/>
            </p:cNvCxnSpPr>
            <p:nvPr/>
          </p:nvCxnSpPr>
          <p:spPr>
            <a:xfrm flipH="1">
              <a:off x="9404350" y="468000"/>
              <a:ext cx="24384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3E5E1C94-9092-E49D-D400-6C8A43227052}"/>
                </a:ext>
              </a:extLst>
            </p:cNvPr>
            <p:cNvSpPr/>
            <p:nvPr/>
          </p:nvSpPr>
          <p:spPr>
            <a:xfrm>
              <a:off x="11236750" y="396000"/>
              <a:ext cx="144000" cy="144000"/>
            </a:xfrm>
            <a:prstGeom prst="ellipse">
              <a:avLst/>
            </a:prstGeom>
            <a:solidFill>
              <a:schemeClr val="accent4"/>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Oval 5">
              <a:extLst>
                <a:ext uri="{FF2B5EF4-FFF2-40B4-BE49-F238E27FC236}">
                  <a16:creationId xmlns:a16="http://schemas.microsoft.com/office/drawing/2014/main" id="{FC28DC51-05B2-A3F8-0902-3E66CABA759B}"/>
                </a:ext>
              </a:extLst>
            </p:cNvPr>
            <p:cNvSpPr/>
            <p:nvPr/>
          </p:nvSpPr>
          <p:spPr>
            <a:xfrm>
              <a:off x="987071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Oval 6">
              <a:extLst>
                <a:ext uri="{FF2B5EF4-FFF2-40B4-BE49-F238E27FC236}">
                  <a16:creationId xmlns:a16="http://schemas.microsoft.com/office/drawing/2014/main" id="{0124D449-7E78-7259-F099-22842C0B35FE}"/>
                </a:ext>
              </a:extLst>
            </p:cNvPr>
            <p:cNvSpPr/>
            <p:nvPr/>
          </p:nvSpPr>
          <p:spPr>
            <a:xfrm>
              <a:off x="1021222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Oval 7">
              <a:extLst>
                <a:ext uri="{FF2B5EF4-FFF2-40B4-BE49-F238E27FC236}">
                  <a16:creationId xmlns:a16="http://schemas.microsoft.com/office/drawing/2014/main" id="{94BB665D-5126-EB62-393E-05C622817D51}"/>
                </a:ext>
              </a:extLst>
            </p:cNvPr>
            <p:cNvSpPr/>
            <p:nvPr/>
          </p:nvSpPr>
          <p:spPr>
            <a:xfrm>
              <a:off x="1055373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Oval 9">
              <a:extLst>
                <a:ext uri="{FF2B5EF4-FFF2-40B4-BE49-F238E27FC236}">
                  <a16:creationId xmlns:a16="http://schemas.microsoft.com/office/drawing/2014/main" id="{CB58CE18-32B7-B259-B78E-A09D147E4F46}"/>
                </a:ext>
              </a:extLst>
            </p:cNvPr>
            <p:cNvSpPr/>
            <p:nvPr/>
          </p:nvSpPr>
          <p:spPr>
            <a:xfrm>
              <a:off x="1089524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Oval 11">
              <a:extLst>
                <a:ext uri="{FF2B5EF4-FFF2-40B4-BE49-F238E27FC236}">
                  <a16:creationId xmlns:a16="http://schemas.microsoft.com/office/drawing/2014/main" id="{8C39F4F1-D1B4-E4A6-D1AC-E859D8DBF068}"/>
                </a:ext>
              </a:extLst>
            </p:cNvPr>
            <p:cNvSpPr/>
            <p:nvPr/>
          </p:nvSpPr>
          <p:spPr>
            <a:xfrm>
              <a:off x="952920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Oval 23">
              <a:extLst>
                <a:ext uri="{FF2B5EF4-FFF2-40B4-BE49-F238E27FC236}">
                  <a16:creationId xmlns:a16="http://schemas.microsoft.com/office/drawing/2014/main" id="{7E167390-9B1B-850F-A7F9-B24BBD55CCD2}"/>
                </a:ext>
              </a:extLst>
            </p:cNvPr>
            <p:cNvSpPr/>
            <p:nvPr/>
          </p:nvSpPr>
          <p:spPr>
            <a:xfrm>
              <a:off x="11578261"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TextBox 8">
            <a:extLst>
              <a:ext uri="{FF2B5EF4-FFF2-40B4-BE49-F238E27FC236}">
                <a16:creationId xmlns:a16="http://schemas.microsoft.com/office/drawing/2014/main" id="{F301A61B-2682-31EF-F9E0-98784523843C}"/>
              </a:ext>
            </a:extLst>
          </p:cNvPr>
          <p:cNvSpPr txBox="1"/>
          <p:nvPr/>
        </p:nvSpPr>
        <p:spPr>
          <a:xfrm>
            <a:off x="10597861" y="1452875"/>
            <a:ext cx="882917" cy="211320"/>
          </a:xfrm>
          <a:prstGeom prst="rect">
            <a:avLst/>
          </a:prstGeom>
        </p:spPr>
        <p:txBody>
          <a:bodyPr vert="horz" wrap="square" lIns="0" tIns="46800" rIns="0" bIns="0" rtlCol="0" anchor="b">
            <a:noAutofit/>
          </a:bodyPr>
          <a:lstStyle/>
          <a:p>
            <a:pPr algn="r"/>
            <a:r>
              <a:rPr lang="sv-SE" sz="1400" b="1">
                <a:solidFill>
                  <a:srgbClr val="B27B2A"/>
                </a:solidFill>
              </a:rPr>
              <a:t>2/2</a:t>
            </a:r>
          </a:p>
        </p:txBody>
      </p:sp>
      <p:pic>
        <p:nvPicPr>
          <p:cNvPr id="14" name="Bildobjekt 5" descr="Socialstyrelsen">
            <a:extLst>
              <a:ext uri="{FF2B5EF4-FFF2-40B4-BE49-F238E27FC236}">
                <a16:creationId xmlns:a16="http://schemas.microsoft.com/office/drawing/2014/main" id="{3DAA6A24-4252-FDFA-D184-EE186F1CB5F0}"/>
              </a:ext>
            </a:extLst>
          </p:cNvPr>
          <p:cNvPicPr>
            <a:picLocks noChangeAspect="1"/>
          </p:cNvPicPr>
          <p:nvPr/>
        </p:nvPicPr>
        <p:blipFill>
          <a:blip r:embed="rId3">
            <a:lum/>
          </a:blip>
          <a:stretch>
            <a:fillRect/>
          </a:stretch>
        </p:blipFill>
        <p:spPr>
          <a:xfrm>
            <a:off x="10128113" y="6333464"/>
            <a:ext cx="1440000" cy="295715"/>
          </a:xfrm>
          <a:prstGeom prst="rect">
            <a:avLst/>
          </a:prstGeom>
          <a:solidFill>
            <a:srgbClr val="002B45">
              <a:alpha val="0"/>
            </a:srgbClr>
          </a:solidFill>
        </p:spPr>
      </p:pic>
    </p:spTree>
    <p:extLst>
      <p:ext uri="{BB962C8B-B14F-4D97-AF65-F5344CB8AC3E}">
        <p14:creationId xmlns:p14="http://schemas.microsoft.com/office/powerpoint/2010/main" val="1559473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BF6F9"/>
        </a:solidFill>
        <a:effectLst/>
      </p:bgPr>
    </p:bg>
    <p:spTree>
      <p:nvGrpSpPr>
        <p:cNvPr id="1" name="">
          <a:extLst>
            <a:ext uri="{FF2B5EF4-FFF2-40B4-BE49-F238E27FC236}">
              <a16:creationId xmlns:a16="http://schemas.microsoft.com/office/drawing/2014/main" id="{6EF63FEB-131E-3DF1-C363-EA1F28B9B18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92EC6BA-ADC2-8897-5521-1F8873BC3CD7}"/>
              </a:ext>
            </a:extLst>
          </p:cNvPr>
          <p:cNvSpPr/>
          <p:nvPr/>
        </p:nvSpPr>
        <p:spPr>
          <a:xfrm>
            <a:off x="499534" y="1338458"/>
            <a:ext cx="11484000" cy="50163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3FF068A8-0E73-D655-D77E-A7AD7DCC30BE}"/>
              </a:ext>
            </a:extLst>
          </p:cNvPr>
          <p:cNvSpPr>
            <a:spLocks noGrp="1"/>
          </p:cNvSpPr>
          <p:nvPr>
            <p:ph type="title"/>
          </p:nvPr>
        </p:nvSpPr>
        <p:spPr>
          <a:xfrm>
            <a:off x="636889" y="540000"/>
            <a:ext cx="10918222" cy="733688"/>
          </a:xfrm>
        </p:spPr>
        <p:txBody>
          <a:bodyPr/>
          <a:lstStyle/>
          <a:p>
            <a:r>
              <a:rPr lang="sv-SE"/>
              <a:t>Extra ersättning för samverkan och koordinering</a:t>
            </a:r>
          </a:p>
        </p:txBody>
      </p:sp>
      <p:sp>
        <p:nvSpPr>
          <p:cNvPr id="3" name="Slide Number Placeholder 2">
            <a:extLst>
              <a:ext uri="{FF2B5EF4-FFF2-40B4-BE49-F238E27FC236}">
                <a16:creationId xmlns:a16="http://schemas.microsoft.com/office/drawing/2014/main" id="{B6C70E9E-5FF2-2717-A553-60DAF56DC13F}"/>
              </a:ext>
            </a:extLst>
          </p:cNvPr>
          <p:cNvSpPr>
            <a:spLocks noGrp="1"/>
          </p:cNvSpPr>
          <p:nvPr>
            <p:ph type="sldNum" sz="quarter" idx="11"/>
          </p:nvPr>
        </p:nvSpPr>
        <p:spPr/>
        <p:txBody>
          <a:bodyPr/>
          <a:lstStyle/>
          <a:p>
            <a:fld id="{4EF126C7-24CB-41BE-8327-5CF4F4F9B55B}" type="slidenum">
              <a:rPr lang="sv-SE" smtClean="0"/>
              <a:pPr/>
              <a:t>28</a:t>
            </a:fld>
            <a:endParaRPr lang="sv-SE"/>
          </a:p>
        </p:txBody>
      </p:sp>
      <p:sp>
        <p:nvSpPr>
          <p:cNvPr id="28" name="Rectangle 27">
            <a:extLst>
              <a:ext uri="{FF2B5EF4-FFF2-40B4-BE49-F238E27FC236}">
                <a16:creationId xmlns:a16="http://schemas.microsoft.com/office/drawing/2014/main" id="{8792F027-BAAE-F395-7CF6-B4508DBE174D}"/>
              </a:ext>
              <a:ext uri="{C183D7F6-B498-43B3-948B-1728B52AA6E4}">
                <adec:decorative xmlns:adec="http://schemas.microsoft.com/office/drawing/2017/decorative" val="1"/>
              </a:ext>
            </a:extLst>
          </p:cNvPr>
          <p:cNvSpPr/>
          <p:nvPr/>
        </p:nvSpPr>
        <p:spPr>
          <a:xfrm>
            <a:off x="7727104" y="1365288"/>
            <a:ext cx="4210896" cy="4947673"/>
          </a:xfrm>
          <a:prstGeom prst="rect">
            <a:avLst/>
          </a:prstGeom>
          <a:solidFill>
            <a:srgbClr val="FCF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429588B-5D5B-85FE-8699-312E0E3F2770}"/>
              </a:ext>
            </a:extLst>
          </p:cNvPr>
          <p:cNvSpPr txBox="1"/>
          <p:nvPr/>
        </p:nvSpPr>
        <p:spPr>
          <a:xfrm>
            <a:off x="7828704" y="1452875"/>
            <a:ext cx="4014045" cy="4754920"/>
          </a:xfrm>
          <a:prstGeom prst="rect">
            <a:avLst/>
          </a:prstGeom>
        </p:spPr>
        <p:txBody>
          <a:bodyPr vert="horz" wrap="square" lIns="0" tIns="0" rIns="91440" bIns="45720" rtlCol="0" anchor="t">
            <a:noAutofit/>
          </a:bodyPr>
          <a:lstStyle/>
          <a:p>
            <a:pPr algn="l">
              <a:spcAft>
                <a:spcPts val="600"/>
              </a:spcAft>
            </a:pPr>
            <a:r>
              <a:rPr lang="sv-SE" sz="1400" b="1">
                <a:solidFill>
                  <a:srgbClr val="B27B2A"/>
                </a:solidFill>
              </a:rPr>
              <a:t>Exempel på användning av extra ersättning </a:t>
            </a:r>
          </a:p>
          <a:p>
            <a:pPr algn="l">
              <a:spcAft>
                <a:spcPts val="600"/>
              </a:spcAft>
            </a:pPr>
            <a:r>
              <a:rPr lang="sv-SE" sz="1400"/>
              <a:t>Direkt ersättning för samordning kan delas upp i fast, rörlig och målrelaterad ersättning.</a:t>
            </a:r>
          </a:p>
          <a:p>
            <a:pPr algn="l">
              <a:spcAft>
                <a:spcPts val="600"/>
              </a:spcAft>
            </a:pPr>
            <a:r>
              <a:rPr lang="sv-SE" sz="1400" b="1"/>
              <a:t>En fast direkt ersättning </a:t>
            </a:r>
            <a:r>
              <a:rPr lang="sv-SE" sz="1400"/>
              <a:t>kan till exempel vara att en verksamhet får ersättning för att tillhandahålla en kontaktperson som arbetar med samverkan mellan olika vårdgivare för att möta patienters behov [13]. </a:t>
            </a:r>
          </a:p>
          <a:p>
            <a:pPr algn="l">
              <a:spcAft>
                <a:spcPts val="600"/>
              </a:spcAft>
            </a:pPr>
            <a:r>
              <a:rPr lang="sv-SE" sz="1400" b="1"/>
              <a:t>En rörlig direkt ersättning </a:t>
            </a:r>
            <a:r>
              <a:rPr lang="sv-SE" sz="1400"/>
              <a:t>kan exempelvis vara att en region betalar alla verksamheter som deltar i vårdplaneringsmöten vid utskrivning av en svårt sjuk äldre patient [13]. Ersättningen ges då direkt till varje deltagande verksamhet, oberoende av om andra aktörer också deltar. </a:t>
            </a:r>
          </a:p>
          <a:p>
            <a:pPr algn="l">
              <a:spcAft>
                <a:spcPts val="600"/>
              </a:spcAft>
            </a:pPr>
            <a:r>
              <a:rPr lang="sv-SE" sz="1400" b="1"/>
              <a:t>Ett exempel på målrelaterad direkt ersättning </a:t>
            </a:r>
            <a:r>
              <a:rPr lang="sv-SE" sz="1400"/>
              <a:t>skulle kunna vara en specifik ersättning som baseras på patienter och anhörigas upplevelser av hur väl vården har koordinerats [13]. </a:t>
            </a:r>
            <a:endParaRPr lang="en-US" sz="1400" b="1"/>
          </a:p>
        </p:txBody>
      </p:sp>
      <p:sp>
        <p:nvSpPr>
          <p:cNvPr id="26" name="Rectangle 25">
            <a:extLst>
              <a:ext uri="{FF2B5EF4-FFF2-40B4-BE49-F238E27FC236}">
                <a16:creationId xmlns:a16="http://schemas.microsoft.com/office/drawing/2014/main" id="{47405D48-3A6C-3945-63A4-491E00B30278}"/>
              </a:ext>
              <a:ext uri="{C183D7F6-B498-43B3-948B-1728B52AA6E4}">
                <adec:decorative xmlns:adec="http://schemas.microsoft.com/office/drawing/2017/decorative" val="1"/>
              </a:ext>
            </a:extLst>
          </p:cNvPr>
          <p:cNvSpPr/>
          <p:nvPr/>
        </p:nvSpPr>
        <p:spPr>
          <a:xfrm>
            <a:off x="535288" y="1365288"/>
            <a:ext cx="7090216" cy="4947674"/>
          </a:xfrm>
          <a:prstGeom prst="rect">
            <a:avLst/>
          </a:prstGeom>
          <a:solidFill>
            <a:srgbClr val="EBF6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57" name="TextBox 56">
            <a:extLst>
              <a:ext uri="{FF2B5EF4-FFF2-40B4-BE49-F238E27FC236}">
                <a16:creationId xmlns:a16="http://schemas.microsoft.com/office/drawing/2014/main" id="{45B1D5D4-4DA6-B2A2-D904-E506C816D9AF}"/>
              </a:ext>
            </a:extLst>
          </p:cNvPr>
          <p:cNvSpPr txBox="1"/>
          <p:nvPr/>
        </p:nvSpPr>
        <p:spPr>
          <a:xfrm>
            <a:off x="636889" y="1452875"/>
            <a:ext cx="6887015" cy="4754920"/>
          </a:xfrm>
          <a:prstGeom prst="rect">
            <a:avLst/>
          </a:prstGeom>
        </p:spPr>
        <p:txBody>
          <a:bodyPr vert="horz" wrap="square" lIns="0" tIns="0" rIns="91440" bIns="45720" numCol="1" spcCol="216000" rtlCol="0" anchor="t">
            <a:noAutofit/>
          </a:bodyPr>
          <a:lstStyle/>
          <a:p>
            <a:pPr algn="l">
              <a:spcAft>
                <a:spcPts val="600"/>
              </a:spcAft>
            </a:pPr>
            <a:r>
              <a:rPr lang="sv-SE" sz="1400" b="1" dirty="0">
                <a:solidFill>
                  <a:schemeClr val="accent3"/>
                </a:solidFill>
              </a:rPr>
              <a:t>Information</a:t>
            </a:r>
          </a:p>
          <a:p>
            <a:pPr>
              <a:spcAft>
                <a:spcPts val="600"/>
              </a:spcAft>
            </a:pPr>
            <a:r>
              <a:rPr lang="sv-SE" sz="1400" b="1" dirty="0"/>
              <a:t>Ersättning för samverkan och koordinering </a:t>
            </a:r>
            <a:r>
              <a:rPr lang="sv-SE" sz="1400" dirty="0"/>
              <a:t>är inte en egen ersättningsmodell. Det är istället ett tillägg för administrativa kostnader som tillkommer vid insatser som kräver samverkan eller koordinering [13]. Mer konkret innebär detta att vårdgivare ersätts för att samordna insatser mellan olika aktörer, exempelvis de administrativa kostnader som uppkommer vid nationell vårdförmedling. </a:t>
            </a:r>
          </a:p>
          <a:p>
            <a:pPr>
              <a:spcAft>
                <a:spcPts val="600"/>
              </a:spcAft>
            </a:pPr>
            <a:r>
              <a:rPr lang="sv-SE" sz="1400" b="1" dirty="0"/>
              <a:t>Ett sätt att ersätta för samverkan och koordinering är genom direkt ersättning</a:t>
            </a:r>
            <a:r>
              <a:rPr lang="sv-SE" sz="1400" dirty="0"/>
              <a:t>. Denna ersättningsform innebär att ekonomiska incitament specifikt riktas mot de insatser som förbättrar samverkan och koordinering mellan olika vårdenheter [13]. Exempelvis kan en utförare få ersättning för de kostnader som tillkommer i samband med att de använder ett visst kommunikationsmedel för samverkan [13]. Vid direkt ersättning av detta slag, måste det på förhand vara bestämt vilka insatser som ska ersättas [13]. </a:t>
            </a:r>
          </a:p>
          <a:p>
            <a:pPr>
              <a:spcAft>
                <a:spcPts val="600"/>
              </a:spcAft>
            </a:pPr>
            <a:r>
              <a:rPr lang="sv-SE" sz="1400" b="1" dirty="0"/>
              <a:t>Det finns ingen modell som i sin standardutformning skapar en drivkrafter för samverkan och koordinering </a:t>
            </a:r>
            <a:r>
              <a:rPr lang="sv-SE" sz="1400" dirty="0"/>
              <a:t>[2,13]. Vissa modeller kan till och med hämma dessa processer [2,13].</a:t>
            </a:r>
            <a:r>
              <a:rPr lang="sv-SE" sz="1400" b="1" dirty="0"/>
              <a:t> </a:t>
            </a:r>
            <a:r>
              <a:rPr lang="sv-SE" sz="1400" dirty="0"/>
              <a:t>Samtidigt kan en särskilt anpassad utformning främja samverkan [2]. Ett tydligt exempel på hur detta kan utformas i praktiken är att koppla målrelaterad ersättning till samverkan och koordinering [2,13].</a:t>
            </a:r>
          </a:p>
          <a:p>
            <a:pPr>
              <a:spcAft>
                <a:spcPts val="600"/>
              </a:spcAft>
            </a:pPr>
            <a:endParaRPr lang="sv-SE" sz="1400" dirty="0"/>
          </a:p>
          <a:p>
            <a:pPr>
              <a:spcAft>
                <a:spcPts val="600"/>
              </a:spcAft>
            </a:pPr>
            <a:endParaRPr lang="sv-SE" sz="1400" dirty="0"/>
          </a:p>
          <a:p>
            <a:pPr algn="l">
              <a:spcAft>
                <a:spcPts val="600"/>
              </a:spcAft>
            </a:pPr>
            <a:endParaRPr lang="sv-SE" sz="1400" dirty="0"/>
          </a:p>
        </p:txBody>
      </p:sp>
      <p:sp>
        <p:nvSpPr>
          <p:cNvPr id="18" name="Title 14">
            <a:extLst>
              <a:ext uri="{FF2B5EF4-FFF2-40B4-BE49-F238E27FC236}">
                <a16:creationId xmlns:a16="http://schemas.microsoft.com/office/drawing/2014/main" id="{778A5693-0C03-6171-6899-59B553846D36}"/>
              </a:ext>
            </a:extLst>
          </p:cNvPr>
          <p:cNvSpPr txBox="1">
            <a:spLocks/>
          </p:cNvSpPr>
          <p:nvPr/>
        </p:nvSpPr>
        <p:spPr>
          <a:xfrm>
            <a:off x="636889" y="1023074"/>
            <a:ext cx="10918222" cy="392357"/>
          </a:xfrm>
          <a:prstGeom prst="rect">
            <a:avLst/>
          </a:prstGeom>
        </p:spPr>
        <p:txBody>
          <a:bodyPr vert="horz" lIns="0" tIns="0" rIns="91440" bIns="45720" rtlCol="0" anchor="t">
            <a:normAutofit/>
          </a:bodyPr>
          <a:lstStyle>
            <a:lvl1pPr algn="l" defTabSz="914400" rtl="0" eaLnBrk="1" latinLnBrk="0" hangingPunct="1">
              <a:lnSpc>
                <a:spcPct val="110000"/>
              </a:lnSpc>
              <a:spcBef>
                <a:spcPct val="0"/>
              </a:spcBef>
              <a:buNone/>
              <a:defRPr sz="2800" b="1" kern="1200">
                <a:solidFill>
                  <a:schemeClr val="tx1"/>
                </a:solidFill>
                <a:latin typeface="+mj-lt"/>
                <a:ea typeface="+mj-ea"/>
                <a:cs typeface="Arial" panose="020B0604020202020204" pitchFamily="34" charset="0"/>
              </a:defRPr>
            </a:lvl1pPr>
          </a:lstStyle>
          <a:p>
            <a:r>
              <a:rPr lang="sv-SE" sz="1400" i="1"/>
              <a:t>Notera att detta inte utgör ersättning för en vårdåtgärd utan ersättning för administrativt arbete</a:t>
            </a:r>
          </a:p>
        </p:txBody>
      </p:sp>
      <p:sp>
        <p:nvSpPr>
          <p:cNvPr id="4" name="TextBox 3">
            <a:extLst>
              <a:ext uri="{FF2B5EF4-FFF2-40B4-BE49-F238E27FC236}">
                <a16:creationId xmlns:a16="http://schemas.microsoft.com/office/drawing/2014/main" id="{9BFC6A01-D09B-F52E-ED3A-6A2A53AB58EB}"/>
              </a:ext>
            </a:extLst>
          </p:cNvPr>
          <p:cNvSpPr txBox="1"/>
          <p:nvPr/>
        </p:nvSpPr>
        <p:spPr>
          <a:xfrm>
            <a:off x="9437890" y="553968"/>
            <a:ext cx="2518410" cy="143993"/>
          </a:xfrm>
          <a:prstGeom prst="rect">
            <a:avLst/>
          </a:prstGeom>
        </p:spPr>
        <p:txBody>
          <a:bodyPr vert="horz" wrap="square" lIns="0" tIns="45720" rIns="91440" bIns="45720" rtlCol="0" anchor="t">
            <a:noAutofit/>
          </a:bodyPr>
          <a:lstStyle/>
          <a:p>
            <a:pPr algn="ctr"/>
            <a:r>
              <a:rPr lang="sv-SE" sz="1400" i="1"/>
              <a:t>Extra ersättning för samverkan och koordinering</a:t>
            </a:r>
          </a:p>
        </p:txBody>
      </p:sp>
      <p:grpSp>
        <p:nvGrpSpPr>
          <p:cNvPr id="5" name="Group 4" descr="Bild som visar att detta är ersättningsmodell 7 av 7. ">
            <a:extLst>
              <a:ext uri="{FF2B5EF4-FFF2-40B4-BE49-F238E27FC236}">
                <a16:creationId xmlns:a16="http://schemas.microsoft.com/office/drawing/2014/main" id="{03E7A52C-40A7-C039-46DC-85E5C4DB885A}"/>
              </a:ext>
            </a:extLst>
          </p:cNvPr>
          <p:cNvGrpSpPr/>
          <p:nvPr/>
        </p:nvGrpSpPr>
        <p:grpSpPr>
          <a:xfrm>
            <a:off x="9404350" y="396000"/>
            <a:ext cx="2438400" cy="144000"/>
            <a:chOff x="9404350" y="396000"/>
            <a:chExt cx="2438400" cy="144000"/>
          </a:xfrm>
        </p:grpSpPr>
        <p:cxnSp>
          <p:nvCxnSpPr>
            <p:cNvPr id="6" name="Straight Connector 5">
              <a:extLst>
                <a:ext uri="{FF2B5EF4-FFF2-40B4-BE49-F238E27FC236}">
                  <a16:creationId xmlns:a16="http://schemas.microsoft.com/office/drawing/2014/main" id="{CBACE966-9819-781A-5726-BEEF58D9245B}"/>
                </a:ext>
              </a:extLst>
            </p:cNvPr>
            <p:cNvCxnSpPr>
              <a:cxnSpLocks/>
            </p:cNvCxnSpPr>
            <p:nvPr/>
          </p:nvCxnSpPr>
          <p:spPr>
            <a:xfrm flipH="1">
              <a:off x="9404350" y="468000"/>
              <a:ext cx="24384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4196AB2B-EB5A-FD8D-9A91-F40E62A7B119}"/>
                </a:ext>
              </a:extLst>
            </p:cNvPr>
            <p:cNvSpPr/>
            <p:nvPr/>
          </p:nvSpPr>
          <p:spPr>
            <a:xfrm>
              <a:off x="952920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Oval 7">
              <a:extLst>
                <a:ext uri="{FF2B5EF4-FFF2-40B4-BE49-F238E27FC236}">
                  <a16:creationId xmlns:a16="http://schemas.microsoft.com/office/drawing/2014/main" id="{93FCA590-CF19-FEF2-0052-CBD3EA2D1154}"/>
                </a:ext>
              </a:extLst>
            </p:cNvPr>
            <p:cNvSpPr/>
            <p:nvPr/>
          </p:nvSpPr>
          <p:spPr>
            <a:xfrm>
              <a:off x="987071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Oval 9">
              <a:extLst>
                <a:ext uri="{FF2B5EF4-FFF2-40B4-BE49-F238E27FC236}">
                  <a16:creationId xmlns:a16="http://schemas.microsoft.com/office/drawing/2014/main" id="{F9AAB808-277A-0DD7-7EA1-4EA46F40AC65}"/>
                </a:ext>
              </a:extLst>
            </p:cNvPr>
            <p:cNvSpPr/>
            <p:nvPr/>
          </p:nvSpPr>
          <p:spPr>
            <a:xfrm>
              <a:off x="1021222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Oval 10">
              <a:extLst>
                <a:ext uri="{FF2B5EF4-FFF2-40B4-BE49-F238E27FC236}">
                  <a16:creationId xmlns:a16="http://schemas.microsoft.com/office/drawing/2014/main" id="{A9188571-05C2-37AA-F222-4BFE487A122F}"/>
                </a:ext>
              </a:extLst>
            </p:cNvPr>
            <p:cNvSpPr/>
            <p:nvPr/>
          </p:nvSpPr>
          <p:spPr>
            <a:xfrm>
              <a:off x="1055373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Oval 11">
              <a:extLst>
                <a:ext uri="{FF2B5EF4-FFF2-40B4-BE49-F238E27FC236}">
                  <a16:creationId xmlns:a16="http://schemas.microsoft.com/office/drawing/2014/main" id="{34CE5DE5-707C-DA42-B9B5-BA3C04DD0317}"/>
                </a:ext>
              </a:extLst>
            </p:cNvPr>
            <p:cNvSpPr/>
            <p:nvPr/>
          </p:nvSpPr>
          <p:spPr>
            <a:xfrm>
              <a:off x="1089524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Oval 12">
              <a:extLst>
                <a:ext uri="{FF2B5EF4-FFF2-40B4-BE49-F238E27FC236}">
                  <a16:creationId xmlns:a16="http://schemas.microsoft.com/office/drawing/2014/main" id="{94B8089E-C3D7-27E3-DA49-A7A483BB776B}"/>
                </a:ext>
              </a:extLst>
            </p:cNvPr>
            <p:cNvSpPr/>
            <p:nvPr/>
          </p:nvSpPr>
          <p:spPr>
            <a:xfrm>
              <a:off x="11236750" y="396000"/>
              <a:ext cx="144000" cy="144000"/>
            </a:xfrm>
            <a:prstGeom prst="ellipse">
              <a:avLst/>
            </a:prstGeom>
            <a:solidFill>
              <a:srgbClr val="FCFAF5"/>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Oval 13">
              <a:extLst>
                <a:ext uri="{FF2B5EF4-FFF2-40B4-BE49-F238E27FC236}">
                  <a16:creationId xmlns:a16="http://schemas.microsoft.com/office/drawing/2014/main" id="{34919BDE-C78D-0911-9C5E-CD630F2C0A40}"/>
                </a:ext>
              </a:extLst>
            </p:cNvPr>
            <p:cNvSpPr/>
            <p:nvPr/>
          </p:nvSpPr>
          <p:spPr>
            <a:xfrm>
              <a:off x="11578261" y="396000"/>
              <a:ext cx="144000" cy="144000"/>
            </a:xfrm>
            <a:prstGeom prst="ellipse">
              <a:avLst/>
            </a:prstGeom>
            <a:solidFill>
              <a:srgbClr val="0078C4"/>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9" name="Bildobjekt 5" descr="Socialstyrelsen">
            <a:extLst>
              <a:ext uri="{FF2B5EF4-FFF2-40B4-BE49-F238E27FC236}">
                <a16:creationId xmlns:a16="http://schemas.microsoft.com/office/drawing/2014/main" id="{74F59351-BB67-11BA-BFEF-95DC506E784A}"/>
              </a:ext>
            </a:extLst>
          </p:cNvPr>
          <p:cNvPicPr>
            <a:picLocks noChangeAspect="1"/>
          </p:cNvPicPr>
          <p:nvPr/>
        </p:nvPicPr>
        <p:blipFill>
          <a:blip r:embed="rId3">
            <a:lum/>
          </a:blip>
          <a:stretch>
            <a:fillRect/>
          </a:stretch>
        </p:blipFill>
        <p:spPr>
          <a:xfrm>
            <a:off x="10128113" y="6333464"/>
            <a:ext cx="1440000" cy="295715"/>
          </a:xfrm>
          <a:prstGeom prst="rect">
            <a:avLst/>
          </a:prstGeom>
          <a:solidFill>
            <a:srgbClr val="002B45">
              <a:alpha val="0"/>
            </a:srgbClr>
          </a:solidFill>
        </p:spPr>
      </p:pic>
    </p:spTree>
    <p:extLst>
      <p:ext uri="{BB962C8B-B14F-4D97-AF65-F5344CB8AC3E}">
        <p14:creationId xmlns:p14="http://schemas.microsoft.com/office/powerpoint/2010/main" val="2835933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FE44E-0E1A-C187-4D70-0772E3156E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227BCA-FC0B-3482-9D09-A66944DCD0A1}"/>
              </a:ext>
            </a:extLst>
          </p:cNvPr>
          <p:cNvSpPr>
            <a:spLocks noGrp="1"/>
          </p:cNvSpPr>
          <p:nvPr>
            <p:ph type="title"/>
          </p:nvPr>
        </p:nvSpPr>
        <p:spPr>
          <a:xfrm>
            <a:off x="637200" y="540000"/>
            <a:ext cx="6373200" cy="2847601"/>
          </a:xfrm>
        </p:spPr>
        <p:txBody>
          <a:bodyPr/>
          <a:lstStyle/>
          <a:p>
            <a:r>
              <a:rPr lang="sv-SE"/>
              <a:t>Ersättningsmodeller och nationell vårdförmedling </a:t>
            </a:r>
          </a:p>
        </p:txBody>
      </p:sp>
      <p:sp>
        <p:nvSpPr>
          <p:cNvPr id="3" name="Text Placeholder 2">
            <a:extLst>
              <a:ext uri="{FF2B5EF4-FFF2-40B4-BE49-F238E27FC236}">
                <a16:creationId xmlns:a16="http://schemas.microsoft.com/office/drawing/2014/main" id="{8D5B3065-F4CB-FEA0-BC5B-EAE018294ED7}"/>
              </a:ext>
            </a:extLst>
          </p:cNvPr>
          <p:cNvSpPr>
            <a:spLocks noGrp="1"/>
          </p:cNvSpPr>
          <p:nvPr>
            <p:ph type="body" sz="quarter" idx="12"/>
          </p:nvPr>
        </p:nvSpPr>
        <p:spPr/>
        <p:txBody>
          <a:bodyPr/>
          <a:lstStyle/>
          <a:p>
            <a:r>
              <a:rPr lang="sv-SE"/>
              <a:t>3</a:t>
            </a:r>
          </a:p>
        </p:txBody>
      </p:sp>
      <p:sp>
        <p:nvSpPr>
          <p:cNvPr id="4" name="Slide Number Placeholder 3">
            <a:extLst>
              <a:ext uri="{FF2B5EF4-FFF2-40B4-BE49-F238E27FC236}">
                <a16:creationId xmlns:a16="http://schemas.microsoft.com/office/drawing/2014/main" id="{5FB1EE54-D59B-F8B7-7DE0-954772021FAD}"/>
              </a:ext>
            </a:extLst>
          </p:cNvPr>
          <p:cNvSpPr>
            <a:spLocks noGrp="1"/>
          </p:cNvSpPr>
          <p:nvPr>
            <p:ph type="sldNum" sz="quarter" idx="14"/>
          </p:nvPr>
        </p:nvSpPr>
        <p:spPr/>
        <p:txBody>
          <a:bodyPr/>
          <a:lstStyle/>
          <a:p>
            <a:fld id="{4EF126C7-24CB-41BE-8327-5CF4F4F9B55B}" type="slidenum">
              <a:rPr lang="sv-SE" smtClean="0"/>
              <a:pPr/>
              <a:t>29</a:t>
            </a:fld>
            <a:endParaRPr lang="sv-SE"/>
          </a:p>
        </p:txBody>
      </p:sp>
      <p:sp>
        <p:nvSpPr>
          <p:cNvPr id="6" name="Content Placeholder 2">
            <a:extLst>
              <a:ext uri="{FF2B5EF4-FFF2-40B4-BE49-F238E27FC236}">
                <a16:creationId xmlns:a16="http://schemas.microsoft.com/office/drawing/2014/main" id="{2AEFB974-F5CE-7CE4-6B45-2A813BFE11A1}"/>
              </a:ext>
            </a:extLst>
          </p:cNvPr>
          <p:cNvSpPr txBox="1">
            <a:spLocks/>
          </p:cNvSpPr>
          <p:nvPr/>
        </p:nvSpPr>
        <p:spPr>
          <a:xfrm>
            <a:off x="496667" y="4405363"/>
            <a:ext cx="5812693" cy="933227"/>
          </a:xfrm>
          <a:prstGeom prst="rect">
            <a:avLst/>
          </a:prstGeom>
          <a:noFill/>
        </p:spPr>
        <p:txBody>
          <a:bodyPr vert="horz" lIns="91440" tIns="91440" rIns="91440" bIns="91440" rtlCol="0" anchor="t">
            <a:noAutofit/>
          </a:bodyPr>
          <a:lstStyle>
            <a:defPPr>
              <a:defRPr lang="sv-SE"/>
            </a:defPPr>
            <a:lvl1pPr marL="171450" indent="-171450" algn="ctr"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1pPr>
            <a:lvl2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2pPr>
            <a:lvl3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3pPr>
            <a:lvl4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4pPr>
            <a:lvl5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Font typeface="Noto Sans" panose="020B0502040504020204" pitchFamily="34" charset="0"/>
              <a:buChar char="►"/>
            </a:pPr>
            <a:r>
              <a:rPr lang="sv-SE" sz="1400" dirty="0"/>
              <a:t>Sammanfattning av modellernas inneboende styrkor och svagheter</a:t>
            </a:r>
          </a:p>
          <a:p>
            <a:pPr algn="l">
              <a:buFont typeface="Noto Sans" panose="020B0502040504020204" pitchFamily="34" charset="0"/>
              <a:buChar char="►"/>
            </a:pPr>
            <a:r>
              <a:rPr lang="sv-SE" sz="1400" dirty="0"/>
              <a:t>Ersättningsmodeller och nationell vårdförmedling</a:t>
            </a:r>
          </a:p>
        </p:txBody>
      </p:sp>
      <p:sp>
        <p:nvSpPr>
          <p:cNvPr id="5" name="TextBox 4">
            <a:extLst>
              <a:ext uri="{FF2B5EF4-FFF2-40B4-BE49-F238E27FC236}">
                <a16:creationId xmlns:a16="http://schemas.microsoft.com/office/drawing/2014/main" id="{E15E38D0-9D2B-5AC4-882F-085CEEC7D921}"/>
              </a:ext>
            </a:extLst>
          </p:cNvPr>
          <p:cNvSpPr txBox="1"/>
          <p:nvPr/>
        </p:nvSpPr>
        <p:spPr>
          <a:xfrm>
            <a:off x="586400" y="4084320"/>
            <a:ext cx="5233573" cy="321041"/>
          </a:xfrm>
          <a:prstGeom prst="rect">
            <a:avLst/>
          </a:prstGeom>
        </p:spPr>
        <p:txBody>
          <a:bodyPr vert="horz" wrap="square" lIns="0" tIns="45720" rIns="91440" bIns="45720" rtlCol="0" anchor="t">
            <a:normAutofit lnSpcReduction="10000"/>
          </a:bodyPr>
          <a:lstStyle/>
          <a:p>
            <a:pPr algn="l"/>
            <a:r>
              <a:rPr lang="sv-SE" sz="1600" b="1" dirty="0">
                <a:solidFill>
                  <a:schemeClr val="bg1"/>
                </a:solidFill>
              </a:rPr>
              <a:t>Detta kapitel innehåller</a:t>
            </a:r>
            <a:endParaRPr lang="en-US" sz="1600" b="1" dirty="0">
              <a:solidFill>
                <a:schemeClr val="bg1"/>
              </a:solidFill>
            </a:endParaRPr>
          </a:p>
        </p:txBody>
      </p:sp>
    </p:spTree>
    <p:extLst>
      <p:ext uri="{BB962C8B-B14F-4D97-AF65-F5344CB8AC3E}">
        <p14:creationId xmlns:p14="http://schemas.microsoft.com/office/powerpoint/2010/main" val="2740029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71FC361-3A87-49D6-AC42-8E7B4EF20B18}"/>
              </a:ext>
            </a:extLst>
          </p:cNvPr>
          <p:cNvSpPr>
            <a:spLocks noGrp="1"/>
          </p:cNvSpPr>
          <p:nvPr>
            <p:ph type="title"/>
          </p:nvPr>
        </p:nvSpPr>
        <p:spPr/>
        <p:txBody>
          <a:bodyPr/>
          <a:lstStyle/>
          <a:p>
            <a:r>
              <a:rPr lang="sv-SE" dirty="0"/>
              <a:t>Innehåll</a:t>
            </a:r>
          </a:p>
        </p:txBody>
      </p:sp>
      <p:sp>
        <p:nvSpPr>
          <p:cNvPr id="3" name="Slide Number Placeholder 2">
            <a:extLst>
              <a:ext uri="{FF2B5EF4-FFF2-40B4-BE49-F238E27FC236}">
                <a16:creationId xmlns:a16="http://schemas.microsoft.com/office/drawing/2014/main" id="{B4676B4F-EECA-9C9B-84A2-2D9D45553FE0}"/>
              </a:ext>
            </a:extLst>
          </p:cNvPr>
          <p:cNvSpPr>
            <a:spLocks noGrp="1"/>
          </p:cNvSpPr>
          <p:nvPr>
            <p:ph type="sldNum" sz="quarter" idx="11"/>
          </p:nvPr>
        </p:nvSpPr>
        <p:spPr/>
        <p:txBody>
          <a:bodyPr/>
          <a:lstStyle/>
          <a:p>
            <a:fld id="{4EF126C7-24CB-41BE-8327-5CF4F4F9B55B}" type="slidenum">
              <a:rPr lang="sv-SE" smtClean="0"/>
              <a:pPr/>
              <a:t>3</a:t>
            </a:fld>
            <a:endParaRPr lang="sv-SE"/>
          </a:p>
        </p:txBody>
      </p:sp>
      <p:sp>
        <p:nvSpPr>
          <p:cNvPr id="5" name="Rectangle 4">
            <a:extLst>
              <a:ext uri="{FF2B5EF4-FFF2-40B4-BE49-F238E27FC236}">
                <a16:creationId xmlns:a16="http://schemas.microsoft.com/office/drawing/2014/main" id="{970B953C-6307-A699-CAE8-BA03F0D54D2B}"/>
              </a:ext>
              <a:ext uri="{C183D7F6-B498-43B3-948B-1728B52AA6E4}">
                <adec:decorative xmlns:adec="http://schemas.microsoft.com/office/drawing/2017/decorative" val="1"/>
              </a:ext>
            </a:extLst>
          </p:cNvPr>
          <p:cNvSpPr/>
          <p:nvPr/>
        </p:nvSpPr>
        <p:spPr>
          <a:xfrm>
            <a:off x="581952" y="1274389"/>
            <a:ext cx="10797165" cy="4824178"/>
          </a:xfrm>
          <a:prstGeom prst="rect">
            <a:avLst/>
          </a:prstGeom>
          <a:solidFill>
            <a:srgbClr val="DBEEF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srgbClr val="F77E53"/>
              </a:solidFill>
              <a:effectLst/>
              <a:uLnTx/>
              <a:uFillTx/>
              <a:latin typeface="Arial"/>
              <a:ea typeface="+mn-ea"/>
              <a:cs typeface="+mn-cs"/>
            </a:endParaRPr>
          </a:p>
        </p:txBody>
      </p:sp>
      <p:sp>
        <p:nvSpPr>
          <p:cNvPr id="6" name="Text Placeholder 2">
            <a:extLst>
              <a:ext uri="{FF2B5EF4-FFF2-40B4-BE49-F238E27FC236}">
                <a16:creationId xmlns:a16="http://schemas.microsoft.com/office/drawing/2014/main" id="{40F28735-EA11-72B6-B1F1-FB1CFEAE0327}"/>
              </a:ext>
            </a:extLst>
          </p:cNvPr>
          <p:cNvSpPr txBox="1">
            <a:spLocks/>
          </p:cNvSpPr>
          <p:nvPr/>
        </p:nvSpPr>
        <p:spPr>
          <a:xfrm>
            <a:off x="812882" y="1517650"/>
            <a:ext cx="1255486" cy="1270577"/>
          </a:xfrm>
          <a:prstGeom prst="rect">
            <a:avLst/>
          </a:prstGeom>
        </p:spPr>
        <p:txBody>
          <a:bodyPr vert="horz" lIns="0" tIns="0" rIns="0" bIns="0" rtlCol="0" anchor="t" anchorCtr="0"/>
          <a:lstStyle>
            <a:defPPr>
              <a:defRPr lang="sv-SE"/>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0"/>
              </a:spcBef>
              <a:spcAft>
                <a:spcPts val="300"/>
              </a:spcAft>
              <a:buClrTx/>
              <a:buSzTx/>
              <a:buFontTx/>
              <a:buNone/>
              <a:tabLst/>
              <a:defRPr/>
            </a:pPr>
            <a:r>
              <a:rPr kumimoji="0" lang="sv-SE" sz="8000" b="1" i="0" u="none" strike="noStrike" kern="1200" cap="none" spc="0" normalizeH="0" baseline="0" noProof="0">
                <a:ln>
                  <a:noFill/>
                </a:ln>
                <a:solidFill>
                  <a:schemeClr val="accent2"/>
                </a:solidFill>
                <a:effectLst/>
                <a:uLnTx/>
                <a:uFillTx/>
                <a:latin typeface="Arial"/>
                <a:ea typeface="+mn-ea"/>
                <a:cs typeface="+mn-cs"/>
              </a:rPr>
              <a:t>1</a:t>
            </a:r>
          </a:p>
        </p:txBody>
      </p:sp>
      <p:sp>
        <p:nvSpPr>
          <p:cNvPr id="7" name="Text Placeholder 2">
            <a:extLst>
              <a:ext uri="{FF2B5EF4-FFF2-40B4-BE49-F238E27FC236}">
                <a16:creationId xmlns:a16="http://schemas.microsoft.com/office/drawing/2014/main" id="{84A10373-A2FA-0008-9412-4FA9E4FB999B}"/>
              </a:ext>
            </a:extLst>
          </p:cNvPr>
          <p:cNvSpPr txBox="1">
            <a:spLocks/>
          </p:cNvSpPr>
          <p:nvPr/>
        </p:nvSpPr>
        <p:spPr>
          <a:xfrm>
            <a:off x="8667014" y="1517650"/>
            <a:ext cx="1255486" cy="1270577"/>
          </a:xfrm>
          <a:prstGeom prst="rect">
            <a:avLst/>
          </a:prstGeom>
        </p:spPr>
        <p:txBody>
          <a:bodyPr vert="horz" lIns="0" tIns="0" rIns="0" bIns="0" rtlCol="0" anchor="t" anchorCtr="0"/>
          <a:lstStyle>
            <a:defPPr>
              <a:defRPr lang="sv-SE"/>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0"/>
              </a:spcBef>
              <a:spcAft>
                <a:spcPts val="300"/>
              </a:spcAft>
              <a:buClrTx/>
              <a:buSzTx/>
              <a:buFontTx/>
              <a:buNone/>
              <a:tabLst/>
              <a:defRPr/>
            </a:pPr>
            <a:r>
              <a:rPr lang="sv-SE" sz="8000" b="1">
                <a:solidFill>
                  <a:schemeClr val="accent2"/>
                </a:solidFill>
                <a:latin typeface="Arial"/>
              </a:rPr>
              <a:t>3</a:t>
            </a:r>
            <a:endParaRPr kumimoji="0" lang="sv-SE" sz="8000" b="1" i="0" u="none" strike="noStrike" kern="1200" cap="none" spc="0" normalizeH="0" baseline="0" noProof="0">
              <a:ln>
                <a:noFill/>
              </a:ln>
              <a:solidFill>
                <a:schemeClr val="accent2"/>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9DA27EFA-6552-7D0D-8ED1-F56035BC541B}"/>
              </a:ext>
              <a:ext uri="{C183D7F6-B498-43B3-948B-1728B52AA6E4}">
                <adec:decorative xmlns:adec="http://schemas.microsoft.com/office/drawing/2017/decorative" val="1"/>
              </a:ext>
            </a:extLst>
          </p:cNvPr>
          <p:cNvCxnSpPr>
            <a:cxnSpLocks/>
          </p:cNvCxnSpPr>
          <p:nvPr/>
        </p:nvCxnSpPr>
        <p:spPr>
          <a:xfrm>
            <a:off x="812882" y="2583172"/>
            <a:ext cx="2426647" cy="0"/>
          </a:xfrm>
          <a:prstGeom prst="line">
            <a:avLst/>
          </a:prstGeom>
          <a:ln>
            <a:solidFill>
              <a:srgbClr val="017CC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026DE82-55FE-DC6B-94F4-F79D02A05418}"/>
              </a:ext>
              <a:ext uri="{C183D7F6-B498-43B3-948B-1728B52AA6E4}">
                <adec:decorative xmlns:adec="http://schemas.microsoft.com/office/drawing/2017/decorative" val="1"/>
              </a:ext>
            </a:extLst>
          </p:cNvPr>
          <p:cNvCxnSpPr>
            <a:cxnSpLocks/>
          </p:cNvCxnSpPr>
          <p:nvPr/>
        </p:nvCxnSpPr>
        <p:spPr>
          <a:xfrm>
            <a:off x="8667014" y="2583172"/>
            <a:ext cx="2426647" cy="0"/>
          </a:xfrm>
          <a:prstGeom prst="line">
            <a:avLst/>
          </a:prstGeom>
          <a:ln>
            <a:solidFill>
              <a:srgbClr val="017CC0"/>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E8ADE162-2E3D-2945-5A2A-936D37FCD331}"/>
              </a:ext>
            </a:extLst>
          </p:cNvPr>
          <p:cNvSpPr txBox="1">
            <a:spLocks/>
          </p:cNvSpPr>
          <p:nvPr/>
        </p:nvSpPr>
        <p:spPr>
          <a:xfrm>
            <a:off x="812882" y="2685877"/>
            <a:ext cx="2426647" cy="812800"/>
          </a:xfrm>
          <a:prstGeom prst="rect">
            <a:avLst/>
          </a:prstGeom>
        </p:spPr>
        <p:txBody>
          <a:bodyPr vert="horz" lIns="0" tIns="0" rIns="0" bIns="0" rtlCol="0" anchor="t" anchorCtr="0"/>
          <a:lstStyle>
            <a:defPPr>
              <a:defRPr lang="sv-SE"/>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300"/>
              </a:spcAft>
              <a:buClrTx/>
              <a:buSzTx/>
              <a:buFontTx/>
              <a:buNone/>
              <a:tabLst/>
              <a:defRPr/>
            </a:pPr>
            <a:r>
              <a:rPr lang="sv-SE" sz="1600" b="1" dirty="0">
                <a:solidFill>
                  <a:schemeClr val="accent2"/>
                </a:solidFill>
                <a:latin typeface="Arial"/>
              </a:rPr>
              <a:t>Hur kan informationsunderlaget användas? </a:t>
            </a:r>
            <a:br>
              <a:rPr lang="sv-SE" sz="1600" b="1" dirty="0">
                <a:solidFill>
                  <a:schemeClr val="accent2"/>
                </a:solidFill>
                <a:latin typeface="Arial"/>
              </a:rPr>
            </a:br>
            <a:r>
              <a:rPr lang="sv-SE" sz="1100" i="1" dirty="0">
                <a:solidFill>
                  <a:schemeClr val="bg1">
                    <a:lumMod val="50000"/>
                  </a:schemeClr>
                </a:solidFill>
                <a:latin typeface="Arial"/>
              </a:rPr>
              <a:t>Sidor 4–8</a:t>
            </a:r>
            <a:endParaRPr kumimoji="0" lang="sv-SE" sz="1100" b="1" i="0" u="none" strike="noStrike" kern="1200" cap="none" spc="0" normalizeH="0" baseline="0" noProof="0" dirty="0">
              <a:ln>
                <a:noFill/>
              </a:ln>
              <a:solidFill>
                <a:schemeClr val="bg1">
                  <a:lumMod val="50000"/>
                </a:schemeClr>
              </a:solidFill>
              <a:effectLst/>
              <a:uLnTx/>
              <a:uFillTx/>
              <a:latin typeface="Arial"/>
              <a:ea typeface="+mn-ea"/>
              <a:cs typeface="+mn-cs"/>
            </a:endParaRPr>
          </a:p>
        </p:txBody>
      </p:sp>
      <p:sp>
        <p:nvSpPr>
          <p:cNvPr id="11" name="Text Placeholder 2">
            <a:extLst>
              <a:ext uri="{FF2B5EF4-FFF2-40B4-BE49-F238E27FC236}">
                <a16:creationId xmlns:a16="http://schemas.microsoft.com/office/drawing/2014/main" id="{423F2D24-7909-3D6C-F766-BEA95AC98035}"/>
              </a:ext>
            </a:extLst>
          </p:cNvPr>
          <p:cNvSpPr txBox="1">
            <a:spLocks/>
          </p:cNvSpPr>
          <p:nvPr/>
        </p:nvSpPr>
        <p:spPr>
          <a:xfrm>
            <a:off x="8642822" y="2685877"/>
            <a:ext cx="2426647" cy="812800"/>
          </a:xfrm>
          <a:prstGeom prst="rect">
            <a:avLst/>
          </a:prstGeom>
        </p:spPr>
        <p:txBody>
          <a:bodyPr vert="horz" lIns="0" tIns="0" rIns="0" bIns="0" rtlCol="0" anchor="t" anchorCtr="0"/>
          <a:lstStyle>
            <a:defPPr>
              <a:defRPr lang="sv-SE"/>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300"/>
              </a:spcAft>
              <a:buClrTx/>
              <a:buSzTx/>
              <a:buFontTx/>
              <a:buNone/>
              <a:tabLst/>
              <a:defRPr/>
            </a:pPr>
            <a:r>
              <a:rPr kumimoji="0" lang="sv-SE" sz="1600" b="1" i="0" u="none" strike="noStrike" kern="1200" cap="none" spc="0" normalizeH="0" baseline="0" noProof="0" dirty="0">
                <a:ln>
                  <a:noFill/>
                </a:ln>
                <a:solidFill>
                  <a:schemeClr val="accent2"/>
                </a:solidFill>
                <a:effectLst/>
                <a:uLnTx/>
                <a:uFillTx/>
                <a:latin typeface="Arial"/>
                <a:ea typeface="+mn-ea"/>
                <a:cs typeface="+mn-cs"/>
              </a:rPr>
              <a:t>Ersättningsmodeller och nationell vårdförmedling </a:t>
            </a:r>
          </a:p>
          <a:p>
            <a:pPr marL="0" marR="0" lvl="0" indent="0" algn="l" defTabSz="914400" rtl="0" eaLnBrk="1" fontAlgn="base" latinLnBrk="0" hangingPunct="1">
              <a:lnSpc>
                <a:spcPct val="100000"/>
              </a:lnSpc>
              <a:spcBef>
                <a:spcPct val="0"/>
              </a:spcBef>
              <a:spcAft>
                <a:spcPts val="300"/>
              </a:spcAft>
              <a:buClrTx/>
              <a:buSzTx/>
              <a:buFontTx/>
              <a:buNone/>
              <a:tabLst/>
              <a:defRPr/>
            </a:pPr>
            <a:r>
              <a:rPr lang="sv-SE" sz="1100" i="1" dirty="0">
                <a:solidFill>
                  <a:schemeClr val="bg1">
                    <a:lumMod val="50000"/>
                  </a:schemeClr>
                </a:solidFill>
                <a:latin typeface="Arial"/>
              </a:rPr>
              <a:t>Sidor 29-33</a:t>
            </a:r>
            <a:endParaRPr kumimoji="0" lang="sv-SE" sz="1100" b="1" i="0" u="none" strike="noStrike" kern="1200" cap="none" spc="0" normalizeH="0" baseline="0" noProof="0" dirty="0">
              <a:ln>
                <a:noFill/>
              </a:ln>
              <a:solidFill>
                <a:schemeClr val="bg1">
                  <a:lumMod val="50000"/>
                </a:schemeClr>
              </a:solidFill>
              <a:effectLst/>
              <a:uLnTx/>
              <a:uFillTx/>
              <a:latin typeface="Arial"/>
              <a:ea typeface="+mn-ea"/>
              <a:cs typeface="+mn-cs"/>
            </a:endParaRPr>
          </a:p>
        </p:txBody>
      </p:sp>
      <p:sp>
        <p:nvSpPr>
          <p:cNvPr id="12" name="Text Placeholder 2">
            <a:extLst>
              <a:ext uri="{FF2B5EF4-FFF2-40B4-BE49-F238E27FC236}">
                <a16:creationId xmlns:a16="http://schemas.microsoft.com/office/drawing/2014/main" id="{375618E1-1A2F-2C97-7359-7B511D9CDFCD}"/>
              </a:ext>
            </a:extLst>
          </p:cNvPr>
          <p:cNvSpPr txBox="1">
            <a:spLocks/>
          </p:cNvSpPr>
          <p:nvPr/>
        </p:nvSpPr>
        <p:spPr>
          <a:xfrm>
            <a:off x="4741343" y="1517650"/>
            <a:ext cx="1255486" cy="1270577"/>
          </a:xfrm>
          <a:prstGeom prst="rect">
            <a:avLst/>
          </a:prstGeom>
        </p:spPr>
        <p:txBody>
          <a:bodyPr vert="horz" lIns="0" tIns="0" rIns="0" bIns="0" rtlCol="0" anchor="t" anchorCtr="0"/>
          <a:lstStyle>
            <a:defPPr>
              <a:defRPr lang="sv-SE"/>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0"/>
              </a:spcBef>
              <a:spcAft>
                <a:spcPts val="300"/>
              </a:spcAft>
              <a:buClrTx/>
              <a:buSzTx/>
              <a:buFontTx/>
              <a:buNone/>
              <a:tabLst/>
              <a:defRPr/>
            </a:pPr>
            <a:r>
              <a:rPr kumimoji="0" lang="sv-SE" sz="8000" b="1" i="0" u="none" strike="noStrike" kern="1200" cap="none" spc="0" normalizeH="0" baseline="0" noProof="0">
                <a:ln>
                  <a:noFill/>
                </a:ln>
                <a:solidFill>
                  <a:schemeClr val="accent2"/>
                </a:solidFill>
                <a:effectLst/>
                <a:uLnTx/>
                <a:uFillTx/>
                <a:latin typeface="Arial"/>
                <a:ea typeface="+mn-ea"/>
                <a:cs typeface="+mn-cs"/>
              </a:rPr>
              <a:t>2</a:t>
            </a:r>
          </a:p>
        </p:txBody>
      </p:sp>
      <p:cxnSp>
        <p:nvCxnSpPr>
          <p:cNvPr id="13" name="Straight Connector 12">
            <a:extLst>
              <a:ext uri="{FF2B5EF4-FFF2-40B4-BE49-F238E27FC236}">
                <a16:creationId xmlns:a16="http://schemas.microsoft.com/office/drawing/2014/main" id="{0360D79D-3235-8CE7-6A84-1B9F4815EC2D}"/>
              </a:ext>
              <a:ext uri="{C183D7F6-B498-43B3-948B-1728B52AA6E4}">
                <adec:decorative xmlns:adec="http://schemas.microsoft.com/office/drawing/2017/decorative" val="1"/>
              </a:ext>
            </a:extLst>
          </p:cNvPr>
          <p:cNvCxnSpPr>
            <a:cxnSpLocks/>
          </p:cNvCxnSpPr>
          <p:nvPr/>
        </p:nvCxnSpPr>
        <p:spPr>
          <a:xfrm>
            <a:off x="4739948" y="2583172"/>
            <a:ext cx="2426647" cy="0"/>
          </a:xfrm>
          <a:prstGeom prst="line">
            <a:avLst/>
          </a:prstGeom>
          <a:ln>
            <a:solidFill>
              <a:srgbClr val="017CC0"/>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62E80E66-78E1-FB28-D57D-C19879933CF5}"/>
              </a:ext>
            </a:extLst>
          </p:cNvPr>
          <p:cNvSpPr txBox="1">
            <a:spLocks/>
          </p:cNvSpPr>
          <p:nvPr/>
        </p:nvSpPr>
        <p:spPr>
          <a:xfrm>
            <a:off x="4739948" y="2685877"/>
            <a:ext cx="2426647" cy="812800"/>
          </a:xfrm>
          <a:prstGeom prst="rect">
            <a:avLst/>
          </a:prstGeom>
        </p:spPr>
        <p:txBody>
          <a:bodyPr vert="horz" lIns="0" tIns="0" rIns="0" bIns="0" rtlCol="0" anchor="t" anchorCtr="0"/>
          <a:lstStyle>
            <a:defPPr>
              <a:defRPr lang="sv-SE"/>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300"/>
              </a:spcAft>
              <a:buClrTx/>
              <a:buSzTx/>
              <a:buFontTx/>
              <a:buNone/>
              <a:tabLst/>
              <a:defRPr/>
            </a:pPr>
            <a:r>
              <a:rPr lang="sv-SE" sz="1600" b="1" dirty="0">
                <a:solidFill>
                  <a:schemeClr val="accent2"/>
                </a:solidFill>
                <a:latin typeface="Arial"/>
              </a:rPr>
              <a:t>Information om de olika ersättningsmodellerna</a:t>
            </a:r>
            <a:br>
              <a:rPr lang="sv-SE" sz="1600" b="1" dirty="0">
                <a:solidFill>
                  <a:schemeClr val="accent2"/>
                </a:solidFill>
                <a:latin typeface="Arial"/>
              </a:rPr>
            </a:br>
            <a:r>
              <a:rPr lang="sv-SE" sz="1100" i="1" dirty="0">
                <a:solidFill>
                  <a:schemeClr val="bg1">
                    <a:lumMod val="50000"/>
                  </a:schemeClr>
                </a:solidFill>
                <a:latin typeface="Arial"/>
              </a:rPr>
              <a:t>Sidor 9–28</a:t>
            </a:r>
          </a:p>
          <a:p>
            <a:pPr marL="0" marR="0" lvl="0" indent="0" algn="l" defTabSz="914400" rtl="0" eaLnBrk="1" fontAlgn="base" latinLnBrk="0" hangingPunct="1">
              <a:lnSpc>
                <a:spcPct val="100000"/>
              </a:lnSpc>
              <a:spcBef>
                <a:spcPct val="0"/>
              </a:spcBef>
              <a:spcAft>
                <a:spcPts val="300"/>
              </a:spcAft>
              <a:buClrTx/>
              <a:buSzTx/>
              <a:buFontTx/>
              <a:buNone/>
              <a:tabLst/>
              <a:defRPr/>
            </a:pPr>
            <a:endParaRPr kumimoji="0" lang="sv-SE" sz="1100" b="1" i="0" u="none" strike="noStrike" kern="1200" cap="none" spc="0" normalizeH="0" baseline="0" noProof="0" dirty="0">
              <a:ln>
                <a:noFill/>
              </a:ln>
              <a:solidFill>
                <a:schemeClr val="bg1">
                  <a:lumMod val="50000"/>
                </a:schemeClr>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ts val="300"/>
              </a:spcAft>
              <a:buClrTx/>
              <a:buSzTx/>
              <a:buFontTx/>
              <a:buNone/>
              <a:tabLst/>
              <a:defRPr/>
            </a:pPr>
            <a:endParaRPr kumimoji="0" lang="sv-SE" sz="1600" b="1" i="0" u="none" strike="noStrike" kern="1200" cap="none" spc="0" normalizeH="0" baseline="0" noProof="0" dirty="0">
              <a:ln>
                <a:noFill/>
              </a:ln>
              <a:solidFill>
                <a:schemeClr val="accent2"/>
              </a:solidFill>
              <a:effectLst/>
              <a:uLnTx/>
              <a:uFillTx/>
              <a:latin typeface="Arial"/>
              <a:ea typeface="+mn-ea"/>
              <a:cs typeface="+mn-cs"/>
            </a:endParaRPr>
          </a:p>
        </p:txBody>
      </p:sp>
      <p:sp>
        <p:nvSpPr>
          <p:cNvPr id="15" name="Text Placeholder 2">
            <a:extLst>
              <a:ext uri="{FF2B5EF4-FFF2-40B4-BE49-F238E27FC236}">
                <a16:creationId xmlns:a16="http://schemas.microsoft.com/office/drawing/2014/main" id="{5459D6AE-3021-882D-0EBD-3CC524106ECB}"/>
              </a:ext>
            </a:extLst>
          </p:cNvPr>
          <p:cNvSpPr txBox="1">
            <a:spLocks/>
          </p:cNvSpPr>
          <p:nvPr/>
        </p:nvSpPr>
        <p:spPr>
          <a:xfrm>
            <a:off x="812882" y="3888829"/>
            <a:ext cx="1255486" cy="1270577"/>
          </a:xfrm>
          <a:prstGeom prst="rect">
            <a:avLst/>
          </a:prstGeom>
        </p:spPr>
        <p:txBody>
          <a:bodyPr vert="horz" lIns="0" tIns="0" rIns="0" bIns="0" rtlCol="0" anchor="t" anchorCtr="0"/>
          <a:lstStyle>
            <a:defPPr>
              <a:defRPr lang="sv-SE"/>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0"/>
              </a:spcBef>
              <a:spcAft>
                <a:spcPts val="300"/>
              </a:spcAft>
              <a:buClrTx/>
              <a:buSzTx/>
              <a:buFontTx/>
              <a:buNone/>
              <a:tabLst/>
              <a:defRPr/>
            </a:pPr>
            <a:r>
              <a:rPr lang="sv-SE" sz="8000" b="1">
                <a:solidFill>
                  <a:schemeClr val="accent2"/>
                </a:solidFill>
                <a:latin typeface="Arial"/>
              </a:rPr>
              <a:t>4</a:t>
            </a:r>
            <a:endParaRPr kumimoji="0" lang="sv-SE" sz="8000" b="1" i="0" u="none" strike="noStrike" kern="1200" cap="none" spc="0" normalizeH="0" baseline="0" noProof="0">
              <a:ln>
                <a:noFill/>
              </a:ln>
              <a:solidFill>
                <a:schemeClr val="accent2"/>
              </a:solidFill>
              <a:effectLst/>
              <a:uLnTx/>
              <a:uFillTx/>
              <a:latin typeface="Arial"/>
              <a:ea typeface="+mn-ea"/>
              <a:cs typeface="+mn-cs"/>
            </a:endParaRPr>
          </a:p>
        </p:txBody>
      </p:sp>
      <p:cxnSp>
        <p:nvCxnSpPr>
          <p:cNvPr id="16" name="Straight Connector 15">
            <a:extLst>
              <a:ext uri="{FF2B5EF4-FFF2-40B4-BE49-F238E27FC236}">
                <a16:creationId xmlns:a16="http://schemas.microsoft.com/office/drawing/2014/main" id="{E35D4E3A-C80D-80D9-61D7-DADAEE522765}"/>
              </a:ext>
              <a:ext uri="{C183D7F6-B498-43B3-948B-1728B52AA6E4}">
                <adec:decorative xmlns:adec="http://schemas.microsoft.com/office/drawing/2017/decorative" val="1"/>
              </a:ext>
            </a:extLst>
          </p:cNvPr>
          <p:cNvCxnSpPr>
            <a:cxnSpLocks/>
          </p:cNvCxnSpPr>
          <p:nvPr/>
        </p:nvCxnSpPr>
        <p:spPr>
          <a:xfrm>
            <a:off x="812882" y="4954351"/>
            <a:ext cx="2426647" cy="0"/>
          </a:xfrm>
          <a:prstGeom prst="line">
            <a:avLst/>
          </a:prstGeom>
          <a:ln>
            <a:solidFill>
              <a:srgbClr val="017CC0"/>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644EE9D5-EF72-214D-707B-608F12AC4C33}"/>
              </a:ext>
            </a:extLst>
          </p:cNvPr>
          <p:cNvSpPr txBox="1">
            <a:spLocks/>
          </p:cNvSpPr>
          <p:nvPr/>
        </p:nvSpPr>
        <p:spPr>
          <a:xfrm>
            <a:off x="812882" y="5057056"/>
            <a:ext cx="2426647" cy="812800"/>
          </a:xfrm>
          <a:prstGeom prst="rect">
            <a:avLst/>
          </a:prstGeom>
        </p:spPr>
        <p:txBody>
          <a:bodyPr vert="horz" lIns="0" tIns="0" rIns="0" bIns="0" rtlCol="0" anchor="t" anchorCtr="0"/>
          <a:lstStyle>
            <a:defPPr>
              <a:defRPr lang="sv-SE"/>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300"/>
              </a:spcAft>
              <a:buClrTx/>
              <a:buSzTx/>
              <a:buFontTx/>
              <a:buNone/>
              <a:tabLst/>
              <a:defRPr/>
            </a:pPr>
            <a:r>
              <a:rPr lang="sv-SE" sz="1600" b="1" dirty="0">
                <a:solidFill>
                  <a:schemeClr val="accent2"/>
                </a:solidFill>
                <a:latin typeface="Arial"/>
              </a:rPr>
              <a:t>Källor </a:t>
            </a:r>
          </a:p>
          <a:p>
            <a:pPr marL="0" marR="0" lvl="0" indent="0" algn="l" defTabSz="914400" rtl="0" eaLnBrk="1" fontAlgn="base" latinLnBrk="0" hangingPunct="1">
              <a:lnSpc>
                <a:spcPct val="100000"/>
              </a:lnSpc>
              <a:spcBef>
                <a:spcPct val="0"/>
              </a:spcBef>
              <a:spcAft>
                <a:spcPts val="300"/>
              </a:spcAft>
              <a:buClrTx/>
              <a:buSzTx/>
              <a:buFontTx/>
              <a:buNone/>
              <a:tabLst/>
              <a:defRPr/>
            </a:pPr>
            <a:r>
              <a:rPr lang="sv-SE" sz="1100" i="1" dirty="0">
                <a:solidFill>
                  <a:schemeClr val="bg1">
                    <a:lumMod val="50000"/>
                  </a:schemeClr>
                </a:solidFill>
                <a:latin typeface="Arial"/>
              </a:rPr>
              <a:t>Sidor 34–35</a:t>
            </a:r>
            <a:endParaRPr kumimoji="0" lang="sv-SE" sz="1100" b="1" i="0" u="none" strike="noStrike" kern="1200" cap="none" spc="0" normalizeH="0" baseline="0" noProof="0" dirty="0">
              <a:ln>
                <a:noFill/>
              </a:ln>
              <a:solidFill>
                <a:schemeClr val="bg1">
                  <a:lumMod val="50000"/>
                </a:schemeClr>
              </a:solidFill>
              <a:effectLst/>
              <a:uLnTx/>
              <a:uFillTx/>
              <a:latin typeface="Arial"/>
              <a:ea typeface="+mn-ea"/>
              <a:cs typeface="+mn-cs"/>
            </a:endParaRPr>
          </a:p>
        </p:txBody>
      </p:sp>
    </p:spTree>
    <p:extLst>
      <p:ext uri="{BB962C8B-B14F-4D97-AF65-F5344CB8AC3E}">
        <p14:creationId xmlns:p14="http://schemas.microsoft.com/office/powerpoint/2010/main" val="2106460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164E0-0909-47BA-392A-3D16D1CB81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BDEAD6-8F5F-C61C-D0F9-9F00711887C1}"/>
              </a:ext>
            </a:extLst>
          </p:cNvPr>
          <p:cNvSpPr>
            <a:spLocks noGrp="1"/>
          </p:cNvSpPr>
          <p:nvPr>
            <p:ph type="title"/>
          </p:nvPr>
        </p:nvSpPr>
        <p:spPr>
          <a:xfrm>
            <a:off x="636889" y="540000"/>
            <a:ext cx="9403773" cy="1080000"/>
          </a:xfrm>
        </p:spPr>
        <p:txBody>
          <a:bodyPr/>
          <a:lstStyle/>
          <a:p>
            <a:r>
              <a:rPr lang="sv-SE"/>
              <a:t>Sammanfattning av modellernas inneboende styrkor och svagheter</a:t>
            </a:r>
            <a:endParaRPr lang="en-US"/>
          </a:p>
        </p:txBody>
      </p:sp>
      <p:sp>
        <p:nvSpPr>
          <p:cNvPr id="3" name="Slide Number Placeholder 2">
            <a:extLst>
              <a:ext uri="{FF2B5EF4-FFF2-40B4-BE49-F238E27FC236}">
                <a16:creationId xmlns:a16="http://schemas.microsoft.com/office/drawing/2014/main" id="{914A05E3-5E41-85CE-10B2-2B67C8A36AFB}"/>
              </a:ext>
            </a:extLst>
          </p:cNvPr>
          <p:cNvSpPr>
            <a:spLocks noGrp="1"/>
          </p:cNvSpPr>
          <p:nvPr>
            <p:ph type="sldNum" sz="quarter" idx="11"/>
          </p:nvPr>
        </p:nvSpPr>
        <p:spPr>
          <a:xfrm>
            <a:off x="5629258" y="6377370"/>
            <a:ext cx="933484" cy="365125"/>
          </a:xfrm>
        </p:spPr>
        <p:txBody>
          <a:bodyPr/>
          <a:lstStyle/>
          <a:p>
            <a:fld id="{4EF126C7-24CB-41BE-8327-5CF4F4F9B55B}" type="slidenum">
              <a:rPr lang="sv-SE" smtClean="0"/>
              <a:pPr/>
              <a:t>30</a:t>
            </a:fld>
            <a:endParaRPr lang="sv-SE"/>
          </a:p>
        </p:txBody>
      </p:sp>
      <p:sp>
        <p:nvSpPr>
          <p:cNvPr id="47" name="TextBox 46">
            <a:extLst>
              <a:ext uri="{FF2B5EF4-FFF2-40B4-BE49-F238E27FC236}">
                <a16:creationId xmlns:a16="http://schemas.microsoft.com/office/drawing/2014/main" id="{6D238785-0FC2-B862-2ECD-4E1E6ED72C5A}"/>
              </a:ext>
            </a:extLst>
          </p:cNvPr>
          <p:cNvSpPr txBox="1"/>
          <p:nvPr/>
        </p:nvSpPr>
        <p:spPr>
          <a:xfrm>
            <a:off x="668540" y="1441073"/>
            <a:ext cx="9458445" cy="558263"/>
          </a:xfrm>
          <a:prstGeom prst="rect">
            <a:avLst/>
          </a:prstGeom>
        </p:spPr>
        <p:txBody>
          <a:bodyPr vert="horz" wrap="square" lIns="0" tIns="45720" rIns="91440" bIns="45720" rtlCol="0" anchor="t">
            <a:noAutofit/>
          </a:bodyPr>
          <a:lstStyle/>
          <a:p>
            <a:pPr algn="l"/>
            <a:r>
              <a:rPr lang="sv-SE" sz="1400" i="1" dirty="0"/>
              <a:t>Alla ersättningsmodeller har både inneboende styrkor och svagheter. Hur effektiv en ersättningsmodell är i praktiken beror i hög grad på vilka områden modellen används inom och omgivande faktorer. Även aspekter som motivation, ledarskap, organisationens struktur och patientegenskaper spelar en viktig roll för de resultaten som modellen ger [1].</a:t>
            </a:r>
            <a:endParaRPr lang="en-US" sz="1400" i="1" dirty="0"/>
          </a:p>
        </p:txBody>
      </p:sp>
      <p:grpSp>
        <p:nvGrpSpPr>
          <p:cNvPr id="39" name="Group 38">
            <a:extLst>
              <a:ext uri="{FF2B5EF4-FFF2-40B4-BE49-F238E27FC236}">
                <a16:creationId xmlns:a16="http://schemas.microsoft.com/office/drawing/2014/main" id="{C8E34715-F95C-CAD9-956D-979BDEB48F93}"/>
              </a:ext>
            </a:extLst>
          </p:cNvPr>
          <p:cNvGrpSpPr/>
          <p:nvPr/>
        </p:nvGrpSpPr>
        <p:grpSpPr>
          <a:xfrm>
            <a:off x="10282591" y="961233"/>
            <a:ext cx="1889089" cy="959680"/>
            <a:chOff x="10126986" y="1018467"/>
            <a:chExt cx="1889089" cy="959680"/>
          </a:xfrm>
        </p:grpSpPr>
        <p:sp>
          <p:nvSpPr>
            <p:cNvPr id="6" name="Rectangle 5">
              <a:extLst>
                <a:ext uri="{FF2B5EF4-FFF2-40B4-BE49-F238E27FC236}">
                  <a16:creationId xmlns:a16="http://schemas.microsoft.com/office/drawing/2014/main" id="{065368EE-1B5A-8E6D-DB5B-4A431339ACF6}"/>
                </a:ext>
                <a:ext uri="{C183D7F6-B498-43B3-948B-1728B52AA6E4}">
                  <adec:decorative xmlns:adec="http://schemas.microsoft.com/office/drawing/2017/decorative" val="1"/>
                </a:ext>
              </a:extLst>
            </p:cNvPr>
            <p:cNvSpPr/>
            <p:nvPr/>
          </p:nvSpPr>
          <p:spPr>
            <a:xfrm flipV="1">
              <a:off x="10126986" y="1018467"/>
              <a:ext cx="1762125" cy="959680"/>
            </a:xfrm>
            <a:prstGeom prst="rect">
              <a:avLst/>
            </a:prstGeom>
            <a:solidFill>
              <a:schemeClr val="bg1">
                <a:lumMod val="95000"/>
                <a:alpha val="8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Notice Icon">
              <a:extLst>
                <a:ext uri="{FF2B5EF4-FFF2-40B4-BE49-F238E27FC236}">
                  <a16:creationId xmlns:a16="http://schemas.microsoft.com/office/drawing/2014/main" id="{3E0C24E0-AC47-B496-30C1-FDDB84B86E52}"/>
                </a:ext>
                <a:ext uri="{C183D7F6-B498-43B3-948B-1728B52AA6E4}">
                  <adec:decorative xmlns:adec="http://schemas.microsoft.com/office/drawing/2017/decorative" val="1"/>
                </a:ext>
              </a:extLst>
            </p:cNvPr>
            <p:cNvSpPr>
              <a:spLocks noChangeAspect="1"/>
            </p:cNvSpPr>
            <p:nvPr>
              <p:custDataLst>
                <p:tags r:id="rId1"/>
              </p:custDataLst>
            </p:nvPr>
          </p:nvSpPr>
          <p:spPr>
            <a:xfrm>
              <a:off x="10254475" y="1101504"/>
              <a:ext cx="198000" cy="198000"/>
            </a:xfrm>
            <a:custGeom>
              <a:avLst/>
              <a:gdLst>
                <a:gd name="connsiteX0" fmla="*/ 171450 w 228600"/>
                <a:gd name="connsiteY0" fmla="*/ 57150 h 228600"/>
                <a:gd name="connsiteX1" fmla="*/ 93980 w 228600"/>
                <a:gd name="connsiteY1" fmla="*/ 145161 h 228600"/>
                <a:gd name="connsiteX2" fmla="*/ 49276 w 228600"/>
                <a:gd name="connsiteY2" fmla="*/ 102235 h 228600"/>
                <a:gd name="connsiteX3" fmla="*/ 31750 w 228600"/>
                <a:gd name="connsiteY3" fmla="*/ 121920 h 228600"/>
                <a:gd name="connsiteX4" fmla="*/ 93980 w 228600"/>
                <a:gd name="connsiteY4" fmla="*/ 181610 h 228600"/>
                <a:gd name="connsiteX5" fmla="*/ 189230 w 228600"/>
                <a:gd name="connsiteY5" fmla="*/ 73660 h 228600"/>
                <a:gd name="connsiteX6" fmla="*/ 114300 w 228600"/>
                <a:gd name="connsiteY6" fmla="*/ 0 h 228600"/>
                <a:gd name="connsiteX7" fmla="*/ 228600 w 228600"/>
                <a:gd name="connsiteY7" fmla="*/ 114300 h 228600"/>
                <a:gd name="connsiteX8" fmla="*/ 114300 w 228600"/>
                <a:gd name="connsiteY8" fmla="*/ 228600 h 228600"/>
                <a:gd name="connsiteX9" fmla="*/ 0 w 228600"/>
                <a:gd name="connsiteY9" fmla="*/ 114300 h 228600"/>
                <a:gd name="connsiteX10" fmla="*/ 114300 w 228600"/>
                <a:gd name="connsiteY10"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 h="228600">
                  <a:moveTo>
                    <a:pt x="171450" y="57150"/>
                  </a:moveTo>
                  <a:lnTo>
                    <a:pt x="93980" y="145161"/>
                  </a:lnTo>
                  <a:lnTo>
                    <a:pt x="49276" y="102235"/>
                  </a:lnTo>
                  <a:lnTo>
                    <a:pt x="31750" y="121920"/>
                  </a:lnTo>
                  <a:lnTo>
                    <a:pt x="93980" y="181610"/>
                  </a:lnTo>
                  <a:lnTo>
                    <a:pt x="189230" y="73660"/>
                  </a:lnTo>
                  <a:close/>
                  <a:moveTo>
                    <a:pt x="114300" y="0"/>
                  </a:moveTo>
                  <a:cubicBezTo>
                    <a:pt x="177426" y="0"/>
                    <a:pt x="228600" y="51174"/>
                    <a:pt x="228600" y="114300"/>
                  </a:cubicBezTo>
                  <a:cubicBezTo>
                    <a:pt x="228600" y="177426"/>
                    <a:pt x="177426" y="228600"/>
                    <a:pt x="114300" y="228600"/>
                  </a:cubicBezTo>
                  <a:cubicBezTo>
                    <a:pt x="51174" y="228600"/>
                    <a:pt x="0" y="177426"/>
                    <a:pt x="0" y="114300"/>
                  </a:cubicBezTo>
                  <a:cubicBezTo>
                    <a:pt x="0" y="51174"/>
                    <a:pt x="51174" y="0"/>
                    <a:pt x="114300" y="0"/>
                  </a:cubicBezTo>
                  <a:close/>
                </a:path>
              </a:pathLst>
            </a:custGeom>
            <a:solidFill>
              <a:srgbClr val="008276"/>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8891B87-3A92-2E6F-3599-A3F0943D61FD}"/>
                </a:ext>
                <a:ext uri="{C183D7F6-B498-43B3-948B-1728B52AA6E4}">
                  <adec:decorative xmlns:adec="http://schemas.microsoft.com/office/drawing/2017/decorative" val="1"/>
                </a:ext>
              </a:extLst>
            </p:cNvPr>
            <p:cNvSpPr txBox="1"/>
            <p:nvPr/>
          </p:nvSpPr>
          <p:spPr>
            <a:xfrm>
              <a:off x="10511125" y="1098579"/>
              <a:ext cx="1504950" cy="198000"/>
            </a:xfrm>
            <a:prstGeom prst="rect">
              <a:avLst/>
            </a:prstGeom>
          </p:spPr>
          <p:txBody>
            <a:bodyPr vert="horz" wrap="square" lIns="0" tIns="45720" rIns="91440" bIns="45720" rtlCol="0" anchor="t">
              <a:normAutofit fontScale="40000" lnSpcReduction="20000"/>
            </a:bodyPr>
            <a:lstStyle/>
            <a:p>
              <a:pPr algn="l"/>
              <a:endParaRPr lang="en-US"/>
            </a:p>
          </p:txBody>
        </p:sp>
        <p:sp>
          <p:nvSpPr>
            <p:cNvPr id="14" name="TextBox 13">
              <a:extLst>
                <a:ext uri="{FF2B5EF4-FFF2-40B4-BE49-F238E27FC236}">
                  <a16:creationId xmlns:a16="http://schemas.microsoft.com/office/drawing/2014/main" id="{EF90F033-54FA-53DA-E1C0-B8D177767593}"/>
                </a:ext>
              </a:extLst>
            </p:cNvPr>
            <p:cNvSpPr txBox="1"/>
            <p:nvPr/>
          </p:nvSpPr>
          <p:spPr>
            <a:xfrm>
              <a:off x="10511125" y="1101504"/>
              <a:ext cx="1428750" cy="198000"/>
            </a:xfrm>
            <a:prstGeom prst="rect">
              <a:avLst/>
            </a:prstGeom>
          </p:spPr>
          <p:txBody>
            <a:bodyPr vert="horz" wrap="square" lIns="0" tIns="45720" rIns="91440" bIns="45720" rtlCol="0" anchor="ctr">
              <a:noAutofit/>
            </a:bodyPr>
            <a:lstStyle/>
            <a:p>
              <a:pPr algn="l"/>
              <a:r>
                <a:rPr lang="sv-SE" sz="1400" dirty="0"/>
                <a:t>Styrkor</a:t>
              </a:r>
              <a:endParaRPr lang="en-US" sz="1400" dirty="0"/>
            </a:p>
          </p:txBody>
        </p:sp>
        <p:sp>
          <p:nvSpPr>
            <p:cNvPr id="15" name="TextBox 14">
              <a:extLst>
                <a:ext uri="{FF2B5EF4-FFF2-40B4-BE49-F238E27FC236}">
                  <a16:creationId xmlns:a16="http://schemas.microsoft.com/office/drawing/2014/main" id="{97BD5D60-694D-D094-9323-70A9DF59F473}"/>
                </a:ext>
              </a:extLst>
            </p:cNvPr>
            <p:cNvSpPr txBox="1"/>
            <p:nvPr/>
          </p:nvSpPr>
          <p:spPr>
            <a:xfrm>
              <a:off x="10511125" y="1414158"/>
              <a:ext cx="1428750" cy="198000"/>
            </a:xfrm>
            <a:prstGeom prst="rect">
              <a:avLst/>
            </a:prstGeom>
          </p:spPr>
          <p:txBody>
            <a:bodyPr vert="horz" wrap="square" lIns="0" tIns="45720" rIns="91440" bIns="45720" rtlCol="0" anchor="ctr">
              <a:noAutofit/>
            </a:bodyPr>
            <a:lstStyle/>
            <a:p>
              <a:pPr algn="l"/>
              <a:r>
                <a:rPr lang="sv-SE" sz="1400" dirty="0"/>
                <a:t>Svagheter</a:t>
              </a:r>
              <a:endParaRPr lang="en-US" sz="1400" dirty="0"/>
            </a:p>
          </p:txBody>
        </p:sp>
        <p:sp>
          <p:nvSpPr>
            <p:cNvPr id="11" name="TextBox 10">
              <a:extLst>
                <a:ext uri="{FF2B5EF4-FFF2-40B4-BE49-F238E27FC236}">
                  <a16:creationId xmlns:a16="http://schemas.microsoft.com/office/drawing/2014/main" id="{6ACB243B-E5AE-68E4-3439-820DA4764EF2}"/>
                </a:ext>
              </a:extLst>
            </p:cNvPr>
            <p:cNvSpPr txBox="1"/>
            <p:nvPr/>
          </p:nvSpPr>
          <p:spPr>
            <a:xfrm>
              <a:off x="10511125" y="1723449"/>
              <a:ext cx="1428750" cy="198000"/>
            </a:xfrm>
            <a:prstGeom prst="rect">
              <a:avLst/>
            </a:prstGeom>
          </p:spPr>
          <p:txBody>
            <a:bodyPr vert="horz" wrap="square" lIns="0" tIns="45720" rIns="91440" bIns="45720" rtlCol="0" anchor="ctr">
              <a:noAutofit/>
            </a:bodyPr>
            <a:lstStyle/>
            <a:p>
              <a:pPr algn="l"/>
              <a:r>
                <a:rPr lang="sv-SE" sz="1400" dirty="0"/>
                <a:t>Neutralt</a:t>
              </a:r>
              <a:endParaRPr lang="en-US" sz="1400" dirty="0"/>
            </a:p>
          </p:txBody>
        </p:sp>
        <p:pic>
          <p:nvPicPr>
            <p:cNvPr id="80" name="Graphic 79">
              <a:extLst>
                <a:ext uri="{FF2B5EF4-FFF2-40B4-BE49-F238E27FC236}">
                  <a16:creationId xmlns:a16="http://schemas.microsoft.com/office/drawing/2014/main" id="{B8E0C8DA-A836-025B-CCC9-BA935333E4F8}"/>
                </a:ext>
                <a:ext uri="{C183D7F6-B498-43B3-948B-1728B52AA6E4}">
                  <adec:decorative xmlns:adec="http://schemas.microsoft.com/office/drawing/2017/decorative" val="1"/>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10245476" y="1405158"/>
              <a:ext cx="216000" cy="216000"/>
            </a:xfrm>
            <a:prstGeom prst="rect">
              <a:avLst/>
            </a:prstGeom>
          </p:spPr>
        </p:pic>
        <p:sp>
          <p:nvSpPr>
            <p:cNvPr id="8" name="Flowchart: Connector 7">
              <a:extLst>
                <a:ext uri="{FF2B5EF4-FFF2-40B4-BE49-F238E27FC236}">
                  <a16:creationId xmlns:a16="http://schemas.microsoft.com/office/drawing/2014/main" id="{181210A1-AAFE-32A5-8B3D-A3AD3835EDC5}"/>
                </a:ext>
                <a:ext uri="{C183D7F6-B498-43B3-948B-1728B52AA6E4}">
                  <adec:decorative xmlns:adec="http://schemas.microsoft.com/office/drawing/2017/decorative" val="1"/>
                </a:ext>
              </a:extLst>
            </p:cNvPr>
            <p:cNvSpPr/>
            <p:nvPr/>
          </p:nvSpPr>
          <p:spPr>
            <a:xfrm>
              <a:off x="10253949" y="1730365"/>
              <a:ext cx="183600" cy="183600"/>
            </a:xfrm>
            <a:prstGeom prst="flowChartConnector">
              <a:avLst/>
            </a:prstGeom>
            <a:solidFill>
              <a:srgbClr val="F9E0A7"/>
            </a:solidFill>
            <a:ln w="19050">
              <a:solidFill>
                <a:srgbClr val="ECB9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37">
            <a:extLst>
              <a:ext uri="{FF2B5EF4-FFF2-40B4-BE49-F238E27FC236}">
                <a16:creationId xmlns:a16="http://schemas.microsoft.com/office/drawing/2014/main" id="{E7685933-8C9C-89A6-4BBA-3EDB205BBF66}"/>
              </a:ext>
            </a:extLst>
          </p:cNvPr>
          <p:cNvPicPr>
            <a:picLocks noChangeAspect="1"/>
          </p:cNvPicPr>
          <p:nvPr/>
        </p:nvPicPr>
        <p:blipFill>
          <a:blip r:embed="rId6"/>
          <a:stretch>
            <a:fillRect/>
          </a:stretch>
        </p:blipFill>
        <p:spPr>
          <a:xfrm>
            <a:off x="133564" y="2129328"/>
            <a:ext cx="11924873" cy="4223758"/>
          </a:xfrm>
          <a:prstGeom prst="rect">
            <a:avLst/>
          </a:prstGeom>
        </p:spPr>
      </p:pic>
      <p:pic>
        <p:nvPicPr>
          <p:cNvPr id="4" name="Bildobjekt 5" descr="Socialstyrelsen">
            <a:extLst>
              <a:ext uri="{FF2B5EF4-FFF2-40B4-BE49-F238E27FC236}">
                <a16:creationId xmlns:a16="http://schemas.microsoft.com/office/drawing/2014/main" id="{B0CDF642-D60B-CADB-3C91-5A2C750F1CC8}"/>
              </a:ext>
            </a:extLst>
          </p:cNvPr>
          <p:cNvPicPr>
            <a:picLocks noChangeAspect="1"/>
          </p:cNvPicPr>
          <p:nvPr/>
        </p:nvPicPr>
        <p:blipFill>
          <a:blip r:embed="rId7">
            <a:lum/>
          </a:blip>
          <a:stretch>
            <a:fillRect/>
          </a:stretch>
        </p:blipFill>
        <p:spPr>
          <a:xfrm>
            <a:off x="10128113" y="6333464"/>
            <a:ext cx="1440000" cy="295715"/>
          </a:xfrm>
          <a:prstGeom prst="rect">
            <a:avLst/>
          </a:prstGeom>
          <a:solidFill>
            <a:srgbClr val="002B45">
              <a:alpha val="0"/>
            </a:srgbClr>
          </a:solidFill>
        </p:spPr>
      </p:pic>
    </p:spTree>
    <p:extLst>
      <p:ext uri="{BB962C8B-B14F-4D97-AF65-F5344CB8AC3E}">
        <p14:creationId xmlns:p14="http://schemas.microsoft.com/office/powerpoint/2010/main" val="3757376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52E88-5BAC-196D-6119-44BDB5DD386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02E42A1-C582-01F5-A1A0-2300E0A57EF5}"/>
              </a:ext>
              <a:ext uri="{C183D7F6-B498-43B3-948B-1728B52AA6E4}">
                <adec:decorative xmlns:adec="http://schemas.microsoft.com/office/drawing/2017/decorative" val="1"/>
              </a:ext>
            </a:extLst>
          </p:cNvPr>
          <p:cNvSpPr/>
          <p:nvPr/>
        </p:nvSpPr>
        <p:spPr>
          <a:xfrm>
            <a:off x="535286" y="1717053"/>
            <a:ext cx="11121425" cy="4600947"/>
          </a:xfrm>
          <a:prstGeom prst="rect">
            <a:avLst/>
          </a:prstGeom>
          <a:noFill/>
          <a:ln w="38100">
            <a:solidFill>
              <a:schemeClr val="accent3">
                <a:alpha val="1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FE546977-12FC-24DD-B465-20EA86F1D6B4}"/>
              </a:ext>
            </a:extLst>
          </p:cNvPr>
          <p:cNvSpPr>
            <a:spLocks noGrp="1"/>
          </p:cNvSpPr>
          <p:nvPr>
            <p:ph type="title"/>
          </p:nvPr>
        </p:nvSpPr>
        <p:spPr>
          <a:xfrm>
            <a:off x="636888" y="540000"/>
            <a:ext cx="10918222" cy="733688"/>
          </a:xfrm>
        </p:spPr>
        <p:txBody>
          <a:bodyPr>
            <a:noAutofit/>
          </a:bodyPr>
          <a:lstStyle/>
          <a:p>
            <a:r>
              <a:rPr lang="sv-SE"/>
              <a:t>Ersättningsmodeller och nationell vårdförmedling </a:t>
            </a:r>
          </a:p>
        </p:txBody>
      </p:sp>
      <p:sp>
        <p:nvSpPr>
          <p:cNvPr id="3" name="Slide Number Placeholder 2">
            <a:extLst>
              <a:ext uri="{FF2B5EF4-FFF2-40B4-BE49-F238E27FC236}">
                <a16:creationId xmlns:a16="http://schemas.microsoft.com/office/drawing/2014/main" id="{56CF8CB7-0E08-3254-8C8B-D338F08C862D}"/>
              </a:ext>
            </a:extLst>
          </p:cNvPr>
          <p:cNvSpPr>
            <a:spLocks noGrp="1"/>
          </p:cNvSpPr>
          <p:nvPr>
            <p:ph type="sldNum" sz="quarter" idx="11"/>
          </p:nvPr>
        </p:nvSpPr>
        <p:spPr/>
        <p:txBody>
          <a:bodyPr/>
          <a:lstStyle/>
          <a:p>
            <a:fld id="{4EF126C7-24CB-41BE-8327-5CF4F4F9B55B}" type="slidenum">
              <a:rPr lang="sv-SE" smtClean="0"/>
              <a:pPr/>
              <a:t>31</a:t>
            </a:fld>
            <a:endParaRPr lang="sv-SE"/>
          </a:p>
        </p:txBody>
      </p:sp>
      <p:sp>
        <p:nvSpPr>
          <p:cNvPr id="11" name="TextBox 10">
            <a:extLst>
              <a:ext uri="{FF2B5EF4-FFF2-40B4-BE49-F238E27FC236}">
                <a16:creationId xmlns:a16="http://schemas.microsoft.com/office/drawing/2014/main" id="{16BC65AA-15A5-DEA6-91A5-533752B7EC44}"/>
              </a:ext>
            </a:extLst>
          </p:cNvPr>
          <p:cNvSpPr txBox="1"/>
          <p:nvPr/>
        </p:nvSpPr>
        <p:spPr>
          <a:xfrm>
            <a:off x="636889" y="1818652"/>
            <a:ext cx="10820543" cy="4164375"/>
          </a:xfrm>
          <a:prstGeom prst="rect">
            <a:avLst/>
          </a:prstGeom>
        </p:spPr>
        <p:txBody>
          <a:bodyPr vert="horz" wrap="square" lIns="0" tIns="0" rIns="91440" bIns="0" numCol="2" spcCol="180000" rtlCol="0" anchor="t">
            <a:noAutofit/>
          </a:bodyPr>
          <a:lstStyle/>
          <a:p>
            <a:pPr>
              <a:spcAft>
                <a:spcPts val="600"/>
              </a:spcAft>
            </a:pPr>
            <a:r>
              <a:rPr lang="sv-SE" sz="1400" b="1" dirty="0">
                <a:solidFill>
                  <a:srgbClr val="3295CD"/>
                </a:solidFill>
              </a:rPr>
              <a:t>Att utveckla en ändamålsenlig och effektiv ersättningsmodell är en komplex process som påverkas av en rad olika faktorer, inte minst till den övriga styrningen</a:t>
            </a:r>
            <a:r>
              <a:rPr lang="sv-SE" sz="1400" dirty="0"/>
              <a:t>. Alla ersättningsmodeller har sina inneboende för- och nackdelar. Hur finansiella styrmedel kombineras med övriga styrmedel är viktigt för att nå en ändamålsenlig och effektiv styrning. Intervjuade forskare lyfter fram att det kan finnas fördelar med en ersättningsmodell som är enkel, långsiktig och förutsägbar. Det är även centralt att det, genom användning av andra styrmedel, finns ett fokus på att skapa ett stöttande system runt modellen. Det är till exempel viktigt att följa upp och utvärdera modellens effekter, samt att möjliggöra informationsutbyte. Vissa forskare lyfter även möjligheten att kombinera flera olika ersättningsmodeller, exempelvis vårdepisod- och målrelaterad ersättning. Modellerna kan enligt forskarna komplettera varandra och motverka de enskilda nackdelarna. </a:t>
            </a:r>
          </a:p>
          <a:p>
            <a:pPr>
              <a:spcAft>
                <a:spcPts val="600"/>
              </a:spcAft>
            </a:pPr>
            <a:r>
              <a:rPr lang="sv-SE" sz="1400" b="1" dirty="0">
                <a:solidFill>
                  <a:srgbClr val="3295CD"/>
                </a:solidFill>
              </a:rPr>
              <a:t>I utformningen av en ersättningsmodell för nationell vårdförmedling pekar de intervjuade forskarna på vikten av ett totalkostnadsperspektiv</a:t>
            </a:r>
            <a:r>
              <a:rPr lang="sv-SE" sz="1400" dirty="0"/>
              <a:t>. Ett sådant perspektiv innebär att hänsyn tas till alla kostnader som är kopplade till förmedlingsprocessen och patientens vård. Detta istället för att enbart fokusera på enskilda vårdaktiviteter. Ansatsen påminner om den som ligger till grund för vårdepisodersättning, men det är angeläget att berörda aktörer gemensamt definierar vilka aktiviteter som ska ingå i vårdepisoden. </a:t>
            </a:r>
            <a:endParaRPr lang="sv-SE" sz="1400" b="1" dirty="0">
              <a:solidFill>
                <a:srgbClr val="3295CD"/>
              </a:solidFill>
            </a:endParaRPr>
          </a:p>
          <a:p>
            <a:pPr>
              <a:spcAft>
                <a:spcPts val="600"/>
              </a:spcAft>
            </a:pPr>
            <a:r>
              <a:rPr lang="sv-SE" sz="1400" b="1" dirty="0">
                <a:solidFill>
                  <a:srgbClr val="3295CD"/>
                </a:solidFill>
              </a:rPr>
              <a:t>När det kommer till nationell vårdförmedling, är de intervjuade forskarna eniga om att regionerna är lämpliga att, på central nivå, bära kostnadsansvaret för nationell vårdförmedling i enlighet med vårdgarantin</a:t>
            </a:r>
            <a:r>
              <a:rPr lang="sv-SE" sz="1400" dirty="0"/>
              <a:t>. Om enskilda verksamheter istället är kostnadsansvariga, finns det enligt forskarna risk för att det skapas drivkrafter mot att ge patienter vård inom vårdgarantins tidsgränser. </a:t>
            </a:r>
          </a:p>
          <a:p>
            <a:pPr>
              <a:spcAft>
                <a:spcPts val="600"/>
              </a:spcAft>
            </a:pPr>
            <a:r>
              <a:rPr lang="sv-SE" sz="1400" dirty="0"/>
              <a:t>Intervjuade forskare poängterar att valet av ersättningsmodell för nationell vårdförmedling behöver relateras till andra styrsignaler inom ramen för den bredare finansiella styrningen. Det är till exempel viktigt att ta hänsyn till andra ekonomiska incitament som minskar risken för undanträngningseffekter</a:t>
            </a:r>
            <a:r>
              <a:rPr lang="sv-SE" sz="1400" i="1" dirty="0"/>
              <a:t>.</a:t>
            </a:r>
            <a:endParaRPr lang="sv-SE" sz="1400" strike="sngStrike" dirty="0"/>
          </a:p>
        </p:txBody>
      </p:sp>
      <p:sp>
        <p:nvSpPr>
          <p:cNvPr id="5" name="TextBox 4">
            <a:extLst>
              <a:ext uri="{FF2B5EF4-FFF2-40B4-BE49-F238E27FC236}">
                <a16:creationId xmlns:a16="http://schemas.microsoft.com/office/drawing/2014/main" id="{9C88BA7E-1D40-9784-59B2-6061F02B006D}"/>
              </a:ext>
            </a:extLst>
          </p:cNvPr>
          <p:cNvSpPr txBox="1"/>
          <p:nvPr/>
        </p:nvSpPr>
        <p:spPr>
          <a:xfrm>
            <a:off x="636889" y="1094125"/>
            <a:ext cx="10918222" cy="598047"/>
          </a:xfrm>
          <a:prstGeom prst="rect">
            <a:avLst/>
          </a:prstGeom>
        </p:spPr>
        <p:txBody>
          <a:bodyPr vert="horz" wrap="square" lIns="0" tIns="45720" rIns="91440" bIns="45720" rtlCol="0" anchor="b">
            <a:noAutofit/>
          </a:bodyPr>
          <a:lstStyle/>
          <a:p>
            <a:pPr algn="l"/>
            <a:r>
              <a:rPr lang="sv-SE" sz="1400" i="1" dirty="0">
                <a:solidFill>
                  <a:schemeClr val="accent4"/>
                </a:solidFill>
              </a:rPr>
              <a:t>I dagsläget finns det ett gap i litteraturen kring kopplingen mellan ersättningsmodeller och nationell vårdförmedling. Vi har intervjuat fem sakkunniga forskare inom ekonomistyrning i hälso- och sjukvård för att diskutera vad som kan vara viktigt vid val av ersättningsmodell i kontexten av nationell vårdförmedling</a:t>
            </a:r>
            <a:r>
              <a:rPr lang="sv-SE" sz="1400" b="1" i="1" dirty="0">
                <a:solidFill>
                  <a:schemeClr val="accent4"/>
                </a:solidFill>
              </a:rPr>
              <a:t>.</a:t>
            </a:r>
            <a:endParaRPr lang="en-US" sz="1400" b="1" i="1" dirty="0">
              <a:solidFill>
                <a:schemeClr val="accent4"/>
              </a:solidFill>
            </a:endParaRPr>
          </a:p>
        </p:txBody>
      </p:sp>
      <p:sp>
        <p:nvSpPr>
          <p:cNvPr id="4" name="TextBox 3">
            <a:extLst>
              <a:ext uri="{FF2B5EF4-FFF2-40B4-BE49-F238E27FC236}">
                <a16:creationId xmlns:a16="http://schemas.microsoft.com/office/drawing/2014/main" id="{F49489EB-5974-F4D2-8B24-A150A7EF7E22}"/>
              </a:ext>
            </a:extLst>
          </p:cNvPr>
          <p:cNvSpPr txBox="1"/>
          <p:nvPr/>
        </p:nvSpPr>
        <p:spPr>
          <a:xfrm>
            <a:off x="10601947" y="1793771"/>
            <a:ext cx="882917" cy="211320"/>
          </a:xfrm>
          <a:prstGeom prst="rect">
            <a:avLst/>
          </a:prstGeom>
        </p:spPr>
        <p:txBody>
          <a:bodyPr vert="horz" wrap="square" lIns="0" tIns="46800" rIns="0" bIns="0" rtlCol="0" anchor="t">
            <a:noAutofit/>
          </a:bodyPr>
          <a:lstStyle/>
          <a:p>
            <a:pPr algn="r"/>
            <a:r>
              <a:rPr lang="sv-SE" sz="1400" b="1" dirty="0">
                <a:solidFill>
                  <a:schemeClr val="accent3"/>
                </a:solidFill>
              </a:rPr>
              <a:t>1/3</a:t>
            </a:r>
          </a:p>
        </p:txBody>
      </p:sp>
    </p:spTree>
    <p:extLst>
      <p:ext uri="{BB962C8B-B14F-4D97-AF65-F5344CB8AC3E}">
        <p14:creationId xmlns:p14="http://schemas.microsoft.com/office/powerpoint/2010/main" val="1349191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52E88-5BAC-196D-6119-44BDB5DD386E}"/>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FE546977-12FC-24DD-B465-20EA86F1D6B4}"/>
              </a:ext>
            </a:extLst>
          </p:cNvPr>
          <p:cNvSpPr>
            <a:spLocks noGrp="1"/>
          </p:cNvSpPr>
          <p:nvPr>
            <p:ph type="title"/>
          </p:nvPr>
        </p:nvSpPr>
        <p:spPr>
          <a:xfrm>
            <a:off x="636888" y="540000"/>
            <a:ext cx="10918222" cy="733688"/>
          </a:xfrm>
        </p:spPr>
        <p:txBody>
          <a:bodyPr>
            <a:noAutofit/>
          </a:bodyPr>
          <a:lstStyle/>
          <a:p>
            <a:r>
              <a:rPr lang="sv-SE"/>
              <a:t>Ersättningsmodeller och nationell vårdförmedling </a:t>
            </a:r>
          </a:p>
        </p:txBody>
      </p:sp>
      <p:sp>
        <p:nvSpPr>
          <p:cNvPr id="3" name="Slide Number Placeholder 2">
            <a:extLst>
              <a:ext uri="{FF2B5EF4-FFF2-40B4-BE49-F238E27FC236}">
                <a16:creationId xmlns:a16="http://schemas.microsoft.com/office/drawing/2014/main" id="{56CF8CB7-0E08-3254-8C8B-D338F08C862D}"/>
              </a:ext>
            </a:extLst>
          </p:cNvPr>
          <p:cNvSpPr>
            <a:spLocks noGrp="1"/>
          </p:cNvSpPr>
          <p:nvPr>
            <p:ph type="sldNum" sz="quarter" idx="11"/>
          </p:nvPr>
        </p:nvSpPr>
        <p:spPr/>
        <p:txBody>
          <a:bodyPr/>
          <a:lstStyle/>
          <a:p>
            <a:fld id="{4EF126C7-24CB-41BE-8327-5CF4F4F9B55B}" type="slidenum">
              <a:rPr lang="sv-SE" smtClean="0"/>
              <a:pPr/>
              <a:t>32</a:t>
            </a:fld>
            <a:endParaRPr lang="sv-SE"/>
          </a:p>
        </p:txBody>
      </p:sp>
      <p:sp>
        <p:nvSpPr>
          <p:cNvPr id="5" name="TextBox 4">
            <a:extLst>
              <a:ext uri="{FF2B5EF4-FFF2-40B4-BE49-F238E27FC236}">
                <a16:creationId xmlns:a16="http://schemas.microsoft.com/office/drawing/2014/main" id="{9C88BA7E-1D40-9784-59B2-6061F02B006D}"/>
              </a:ext>
            </a:extLst>
          </p:cNvPr>
          <p:cNvSpPr txBox="1"/>
          <p:nvPr/>
        </p:nvSpPr>
        <p:spPr>
          <a:xfrm>
            <a:off x="636889" y="1094125"/>
            <a:ext cx="10918222" cy="598047"/>
          </a:xfrm>
          <a:prstGeom prst="rect">
            <a:avLst/>
          </a:prstGeom>
        </p:spPr>
        <p:txBody>
          <a:bodyPr vert="horz" wrap="square" lIns="0" tIns="45720" rIns="91440" bIns="45720" rtlCol="0" anchor="b">
            <a:noAutofit/>
          </a:bodyPr>
          <a:lstStyle/>
          <a:p>
            <a:r>
              <a:rPr lang="sv-SE" sz="1400" i="1" dirty="0">
                <a:solidFill>
                  <a:schemeClr val="accent4"/>
                </a:solidFill>
              </a:rPr>
              <a:t>Även om ersättningsmodellens utformning inte är den enda faktorn som påverkar hur effektivt ett system för nationell vårdförmedling fungerar, lyfter forskarna under intervjuerna att det finns faktorer som gör att vissa modeller är bättre anpassade för nationell vårdförmedling än andra. </a:t>
            </a:r>
            <a:endParaRPr lang="en-US" sz="1400" i="1" dirty="0">
              <a:solidFill>
                <a:schemeClr val="accent4"/>
              </a:solidFill>
            </a:endParaRPr>
          </a:p>
        </p:txBody>
      </p:sp>
      <p:sp>
        <p:nvSpPr>
          <p:cNvPr id="2" name="TextBox 1">
            <a:extLst>
              <a:ext uri="{FF2B5EF4-FFF2-40B4-BE49-F238E27FC236}">
                <a16:creationId xmlns:a16="http://schemas.microsoft.com/office/drawing/2014/main" id="{CD1AD519-8313-DD18-3CDA-7F5716D8DDB0}"/>
              </a:ext>
            </a:extLst>
          </p:cNvPr>
          <p:cNvSpPr txBox="1"/>
          <p:nvPr/>
        </p:nvSpPr>
        <p:spPr>
          <a:xfrm>
            <a:off x="636889" y="1910092"/>
            <a:ext cx="10681351" cy="4407908"/>
          </a:xfrm>
          <a:prstGeom prst="rect">
            <a:avLst/>
          </a:prstGeom>
        </p:spPr>
        <p:txBody>
          <a:bodyPr vert="horz" wrap="square" lIns="0" tIns="0" rIns="91440" bIns="45720" numCol="2" spcCol="180000" rtlCol="0" anchor="t">
            <a:noAutofit/>
          </a:bodyPr>
          <a:lstStyle/>
          <a:p>
            <a:pPr>
              <a:spcAft>
                <a:spcPts val="600"/>
              </a:spcAft>
            </a:pPr>
            <a:r>
              <a:rPr lang="sv-SE" sz="1400" dirty="0"/>
              <a:t>De intervjuade forskarna har en gemensam uppfattning om</a:t>
            </a:r>
            <a:r>
              <a:rPr lang="sv-SE" sz="1400" dirty="0">
                <a:solidFill>
                  <a:schemeClr val="accent4"/>
                </a:solidFill>
              </a:rPr>
              <a:t> </a:t>
            </a:r>
            <a:r>
              <a:rPr lang="sv-SE" sz="1400" b="1" dirty="0">
                <a:solidFill>
                  <a:schemeClr val="accent4"/>
                </a:solidFill>
              </a:rPr>
              <a:t>att en rörlig ersättning med ett på förväg fastställt pris</a:t>
            </a:r>
            <a:r>
              <a:rPr lang="sv-SE" sz="1400" dirty="0"/>
              <a:t>, exempelvis DRG-baserad ersättning, är fördelaktig vid nationell vårdförmedling. Detta eftersom det bland annat ger bäst balans mellan kostnadskontroll och återspegling av de verkliga kostnaderna</a:t>
            </a:r>
            <a:r>
              <a:rPr lang="sv-SE" sz="1400" b="1" dirty="0">
                <a:solidFill>
                  <a:schemeClr val="accent3"/>
                </a:solidFill>
              </a:rPr>
              <a:t>.</a:t>
            </a:r>
            <a:r>
              <a:rPr lang="sv-SE" sz="1400" dirty="0"/>
              <a:t> </a:t>
            </a:r>
          </a:p>
          <a:p>
            <a:pPr>
              <a:spcAft>
                <a:spcPts val="600"/>
              </a:spcAft>
            </a:pPr>
            <a:r>
              <a:rPr lang="sv-SE" sz="1400" b="1" dirty="0">
                <a:solidFill>
                  <a:schemeClr val="accent4"/>
                </a:solidFill>
              </a:rPr>
              <a:t>Samtliga forskare identifierar däremot att rörliga ersättningsmodeller riskerar</a:t>
            </a:r>
            <a:r>
              <a:rPr lang="sv-SE" sz="1400" dirty="0"/>
              <a:t> att skapa incitament för att den mottagande utföraren genomför medicinskt omotiverade åtgärder eller utför vård med bristande kvalitet. Detta i syfte att uppnå så hög ersättning som möjligt. Risken anses vara särskilt stor om den mottagande utföraren även ansvarar för diagnosställningen. Ett sätt att minska denna risk är att tydligt definiera vem som har huvudansvaret för patienten genom hela vårdepisoden, samt att etablera klara rutiner för hur den mottagande utförarens arbete ska följas upp och utvärderas. Vem som ansvarar för eventuella komplikationer samt genomför och bekostar reoperationer är exempel på aspekter som behöver klargöras på förhand. </a:t>
            </a:r>
          </a:p>
          <a:p>
            <a:pPr>
              <a:spcAft>
                <a:spcPts val="600"/>
              </a:spcAft>
            </a:pPr>
            <a:r>
              <a:rPr lang="sv-SE" sz="1400" b="1" dirty="0">
                <a:solidFill>
                  <a:schemeClr val="accent4"/>
                </a:solidFill>
              </a:rPr>
              <a:t>Trots risken för överproduktion, är det viktigt att det finns ett förtroende för att de mottagande utförarna agerar ansvarsfullt och med patientens bästa i fokus. </a:t>
            </a:r>
            <a:r>
              <a:rPr lang="sv-SE" sz="1400" dirty="0"/>
              <a:t>Att fler åtgärder utförs, än de som ursprungligen var planerade, behöver emellertid inte nödvändigtvis vara negativt. I vissa fall kan det finnas ett syfte med att utföra extra åtgärder när patienten ändå är på plats. Denna flexibilitet kan bidra till både ökad kostnadseffektivitet och en högre patientnytta.</a:t>
            </a:r>
            <a:endParaRPr lang="sv-SE" sz="1400" b="1" dirty="0">
              <a:solidFill>
                <a:schemeClr val="accent4"/>
              </a:solidFill>
            </a:endParaRPr>
          </a:p>
        </p:txBody>
      </p:sp>
      <p:sp>
        <p:nvSpPr>
          <p:cNvPr id="12" name="TextBox 11">
            <a:extLst>
              <a:ext uri="{FF2B5EF4-FFF2-40B4-BE49-F238E27FC236}">
                <a16:creationId xmlns:a16="http://schemas.microsoft.com/office/drawing/2014/main" id="{75493000-66F3-BA9E-63BE-E67E5A8E08C7}"/>
              </a:ext>
            </a:extLst>
          </p:cNvPr>
          <p:cNvSpPr txBox="1"/>
          <p:nvPr/>
        </p:nvSpPr>
        <p:spPr>
          <a:xfrm>
            <a:off x="10601947" y="1793771"/>
            <a:ext cx="882917" cy="211320"/>
          </a:xfrm>
          <a:prstGeom prst="rect">
            <a:avLst/>
          </a:prstGeom>
        </p:spPr>
        <p:txBody>
          <a:bodyPr vert="horz" wrap="square" lIns="0" tIns="46800" rIns="0" bIns="0" rtlCol="0" anchor="t">
            <a:noAutofit/>
          </a:bodyPr>
          <a:lstStyle/>
          <a:p>
            <a:pPr algn="r"/>
            <a:r>
              <a:rPr lang="sv-SE" sz="1400" b="1" dirty="0">
                <a:solidFill>
                  <a:schemeClr val="accent3"/>
                </a:solidFill>
              </a:rPr>
              <a:t>2/3</a:t>
            </a:r>
          </a:p>
        </p:txBody>
      </p:sp>
      <p:sp>
        <p:nvSpPr>
          <p:cNvPr id="13" name="Rectangle 12">
            <a:extLst>
              <a:ext uri="{FF2B5EF4-FFF2-40B4-BE49-F238E27FC236}">
                <a16:creationId xmlns:a16="http://schemas.microsoft.com/office/drawing/2014/main" id="{2C91FE3A-F245-2CFA-7116-5A82CC2AE402}"/>
              </a:ext>
              <a:ext uri="{C183D7F6-B498-43B3-948B-1728B52AA6E4}">
                <adec:decorative xmlns:adec="http://schemas.microsoft.com/office/drawing/2017/decorative" val="1"/>
              </a:ext>
            </a:extLst>
          </p:cNvPr>
          <p:cNvSpPr/>
          <p:nvPr/>
        </p:nvSpPr>
        <p:spPr>
          <a:xfrm>
            <a:off x="535286" y="1717053"/>
            <a:ext cx="11121425" cy="4600947"/>
          </a:xfrm>
          <a:prstGeom prst="rect">
            <a:avLst/>
          </a:prstGeom>
          <a:noFill/>
          <a:ln w="38100">
            <a:solidFill>
              <a:schemeClr val="accent3">
                <a:alpha val="1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267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E47DC-813A-6AE5-4217-2D8938F006AE}"/>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14869265-8F93-4F41-C002-E1C458AFF4B0}"/>
              </a:ext>
            </a:extLst>
          </p:cNvPr>
          <p:cNvSpPr>
            <a:spLocks noGrp="1"/>
          </p:cNvSpPr>
          <p:nvPr>
            <p:ph type="title"/>
          </p:nvPr>
        </p:nvSpPr>
        <p:spPr>
          <a:xfrm>
            <a:off x="636888" y="540000"/>
            <a:ext cx="10918222" cy="733688"/>
          </a:xfrm>
        </p:spPr>
        <p:txBody>
          <a:bodyPr>
            <a:noAutofit/>
          </a:bodyPr>
          <a:lstStyle/>
          <a:p>
            <a:r>
              <a:rPr lang="sv-SE"/>
              <a:t>Ersättningsmodeller och nationell vårdförmedling </a:t>
            </a:r>
          </a:p>
        </p:txBody>
      </p:sp>
      <p:sp>
        <p:nvSpPr>
          <p:cNvPr id="3" name="Slide Number Placeholder 2">
            <a:extLst>
              <a:ext uri="{FF2B5EF4-FFF2-40B4-BE49-F238E27FC236}">
                <a16:creationId xmlns:a16="http://schemas.microsoft.com/office/drawing/2014/main" id="{EA07ED3F-A34B-D3FA-8BC8-D7256EC9FE13}"/>
              </a:ext>
            </a:extLst>
          </p:cNvPr>
          <p:cNvSpPr>
            <a:spLocks noGrp="1"/>
          </p:cNvSpPr>
          <p:nvPr>
            <p:ph type="sldNum" sz="quarter" idx="11"/>
          </p:nvPr>
        </p:nvSpPr>
        <p:spPr/>
        <p:txBody>
          <a:bodyPr/>
          <a:lstStyle/>
          <a:p>
            <a:fld id="{4EF126C7-24CB-41BE-8327-5CF4F4F9B55B}" type="slidenum">
              <a:rPr lang="sv-SE" smtClean="0"/>
              <a:pPr/>
              <a:t>33</a:t>
            </a:fld>
            <a:endParaRPr lang="sv-SE"/>
          </a:p>
        </p:txBody>
      </p:sp>
      <p:sp>
        <p:nvSpPr>
          <p:cNvPr id="5" name="TextBox 4">
            <a:extLst>
              <a:ext uri="{FF2B5EF4-FFF2-40B4-BE49-F238E27FC236}">
                <a16:creationId xmlns:a16="http://schemas.microsoft.com/office/drawing/2014/main" id="{13171179-8421-5EE5-9D7E-71D8F32FC2CE}"/>
              </a:ext>
            </a:extLst>
          </p:cNvPr>
          <p:cNvSpPr txBox="1"/>
          <p:nvPr/>
        </p:nvSpPr>
        <p:spPr>
          <a:xfrm>
            <a:off x="636889" y="1094125"/>
            <a:ext cx="10918222" cy="598047"/>
          </a:xfrm>
          <a:prstGeom prst="rect">
            <a:avLst/>
          </a:prstGeom>
        </p:spPr>
        <p:txBody>
          <a:bodyPr vert="horz" wrap="square" lIns="0" tIns="45720" rIns="91440" bIns="45720" rtlCol="0" anchor="b">
            <a:noAutofit/>
          </a:bodyPr>
          <a:lstStyle/>
          <a:p>
            <a:r>
              <a:rPr lang="sv-SE" sz="1400" i="1" dirty="0">
                <a:solidFill>
                  <a:schemeClr val="accent4"/>
                </a:solidFill>
              </a:rPr>
              <a:t>Även om ersättningsmodellens utformning inte är den enda faktorn som påverkar hur effektivt ett system för nationell vårdförmedling fungerar, lyfter forskarna under intervjuerna att det finns faktorer som gör att vissa modeller är bättre anpassade för nationell vårdförmedling än andra. </a:t>
            </a:r>
            <a:endParaRPr lang="en-US" sz="1400" i="1" dirty="0">
              <a:solidFill>
                <a:schemeClr val="accent4"/>
              </a:solidFill>
            </a:endParaRPr>
          </a:p>
        </p:txBody>
      </p:sp>
      <p:sp>
        <p:nvSpPr>
          <p:cNvPr id="2" name="TextBox 1">
            <a:extLst>
              <a:ext uri="{FF2B5EF4-FFF2-40B4-BE49-F238E27FC236}">
                <a16:creationId xmlns:a16="http://schemas.microsoft.com/office/drawing/2014/main" id="{C20ECB4A-38D3-90BC-5ADD-33D7BE4FA5A1}"/>
              </a:ext>
            </a:extLst>
          </p:cNvPr>
          <p:cNvSpPr txBox="1"/>
          <p:nvPr/>
        </p:nvSpPr>
        <p:spPr>
          <a:xfrm>
            <a:off x="636889" y="1910092"/>
            <a:ext cx="10918222" cy="4164375"/>
          </a:xfrm>
          <a:prstGeom prst="rect">
            <a:avLst/>
          </a:prstGeom>
        </p:spPr>
        <p:txBody>
          <a:bodyPr vert="horz" wrap="square" lIns="0" tIns="0" rIns="91440" bIns="45720" numCol="2" spcCol="180000" rtlCol="0" anchor="t">
            <a:noAutofit/>
          </a:bodyPr>
          <a:lstStyle/>
          <a:p>
            <a:pPr>
              <a:spcAft>
                <a:spcPts val="600"/>
              </a:spcAft>
            </a:pPr>
            <a:r>
              <a:rPr lang="sv-SE" sz="1400" b="1" dirty="0">
                <a:solidFill>
                  <a:schemeClr val="accent4"/>
                </a:solidFill>
              </a:rPr>
              <a:t>Som tidigare nämnts är kostnadskontroll en viktig aspekt </a:t>
            </a:r>
            <a:r>
              <a:rPr lang="sv-SE" sz="1400" dirty="0"/>
              <a:t>att väga in vid utformningen av ersättningsmodeller kopplade till nationell vårdförmedling. En god kostnadskontroll gör det möjligt för regionerna att på förhand uppskatta den totala kostnaden för nationell vårdförmedling. En av de inneboende nackdelarna med en åtgärdsbaserad ersättning uppges dock vara den låga kostnadskontrollen, vilket kan göra denna modell mindre lämplig för nationell vårdförmedling jämfört med vissa av de andra alternativen. </a:t>
            </a:r>
          </a:p>
          <a:p>
            <a:pPr>
              <a:spcAft>
                <a:spcPts val="600"/>
              </a:spcAft>
            </a:pPr>
            <a:r>
              <a:rPr lang="sv-SE" sz="1400" dirty="0"/>
              <a:t>En fast ersättning ger god kostnadskontroll, men eftersom den totala kostnaden för </a:t>
            </a:r>
            <a:r>
              <a:rPr lang="sv-SE" sz="1400" b="1" dirty="0">
                <a:solidFill>
                  <a:schemeClr val="accent4"/>
                </a:solidFill>
              </a:rPr>
              <a:t>nationell vårdförmedling under en specifik tidsperiod är svår att förutspå, kan det vara utmanande att på förhand fastställa den exakta storleken på ersättningen</a:t>
            </a:r>
            <a:r>
              <a:rPr lang="sv-SE" sz="1400" dirty="0"/>
              <a:t>. Det finns även en risk att en fast ersättning minskar incitamenten att bygga upp intern kapacitet, vilket i sin tur kan leda till att verksamheter prioriterar vårdförmedling framför satsningar som syftar till att öka den egna kapaciteten. På kort sikt kan samtidigt anslag riktade mot specifika ansträngningar, som att bygga upp kapacitet eller snabbt minska antalet väntande patienter, vara relevant för att stödja verksamheternas arbete att uppfylla vårdgarantin. </a:t>
            </a:r>
          </a:p>
        </p:txBody>
      </p:sp>
      <p:sp>
        <p:nvSpPr>
          <p:cNvPr id="7" name="Rectangle: Rounded Corners 6">
            <a:extLst>
              <a:ext uri="{FF2B5EF4-FFF2-40B4-BE49-F238E27FC236}">
                <a16:creationId xmlns:a16="http://schemas.microsoft.com/office/drawing/2014/main" id="{8C0AC471-8BE4-9E4B-024A-54DD5C9A84E7}"/>
              </a:ext>
              <a:ext uri="{C183D7F6-B498-43B3-948B-1728B52AA6E4}">
                <adec:decorative xmlns:adec="http://schemas.microsoft.com/office/drawing/2017/decorative" val="1"/>
              </a:ext>
            </a:extLst>
          </p:cNvPr>
          <p:cNvSpPr/>
          <p:nvPr/>
        </p:nvSpPr>
        <p:spPr>
          <a:xfrm>
            <a:off x="6355794" y="3627120"/>
            <a:ext cx="4981057" cy="1863383"/>
          </a:xfrm>
          <a:prstGeom prst="roundRect">
            <a:avLst/>
          </a:prstGeom>
          <a:ln w="25400">
            <a:solidFill>
              <a:schemeClr val="accent3">
                <a:alpha val="18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55966E43-B8CB-0596-38B9-66452C379796}"/>
              </a:ext>
              <a:ext uri="{C183D7F6-B498-43B3-948B-1728B52AA6E4}">
                <adec:decorative xmlns:adec="http://schemas.microsoft.com/office/drawing/2017/decorative" val="1"/>
              </a:ext>
            </a:extLst>
          </p:cNvPr>
          <p:cNvSpPr/>
          <p:nvPr/>
        </p:nvSpPr>
        <p:spPr>
          <a:xfrm>
            <a:off x="5968389" y="3177120"/>
            <a:ext cx="900000" cy="900000"/>
          </a:xfrm>
          <a:prstGeom prst="flowChartConnector">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Graphic 9">
            <a:extLst>
              <a:ext uri="{FF2B5EF4-FFF2-40B4-BE49-F238E27FC236}">
                <a16:creationId xmlns:a16="http://schemas.microsoft.com/office/drawing/2014/main" id="{5D0B76B6-7AC4-40E0-17C7-FF9768379EEC}"/>
              </a:ext>
              <a:ext uri="{C183D7F6-B498-43B3-948B-1728B52AA6E4}">
                <adec:decorative xmlns:adec="http://schemas.microsoft.com/office/drawing/2017/decorative" val="1"/>
              </a:ext>
            </a:extLst>
          </p:cNvPr>
          <p:cNvPicPr>
            <a:picLocks/>
          </p:cNvPicPr>
          <p:nvPr/>
        </p:nvPicPr>
        <p:blipFill>
          <a:blip r:embed="rId3">
            <a:lum/>
            <a:extLst>
              <a:ext uri="{96DAC541-7B7A-43D3-8B79-37D633B846F1}">
                <asvg:svgBlip xmlns:asvg="http://schemas.microsoft.com/office/drawing/2016/SVG/main" r:embed="rId4"/>
              </a:ext>
            </a:extLst>
          </a:blip>
          <a:stretch>
            <a:fillRect/>
          </a:stretch>
        </p:blipFill>
        <p:spPr>
          <a:xfrm>
            <a:off x="6112389" y="3273676"/>
            <a:ext cx="612000" cy="648000"/>
          </a:xfrm>
          <a:prstGeom prst="rect">
            <a:avLst/>
          </a:prstGeom>
        </p:spPr>
      </p:pic>
      <p:sp>
        <p:nvSpPr>
          <p:cNvPr id="11" name="TextBox 10">
            <a:extLst>
              <a:ext uri="{FF2B5EF4-FFF2-40B4-BE49-F238E27FC236}">
                <a16:creationId xmlns:a16="http://schemas.microsoft.com/office/drawing/2014/main" id="{72409B59-815E-C94E-1C6D-D27113EECD53}"/>
              </a:ext>
            </a:extLst>
          </p:cNvPr>
          <p:cNvSpPr txBox="1"/>
          <p:nvPr/>
        </p:nvSpPr>
        <p:spPr>
          <a:xfrm>
            <a:off x="6566058" y="3945618"/>
            <a:ext cx="4560528" cy="759325"/>
          </a:xfrm>
          <a:prstGeom prst="rect">
            <a:avLst/>
          </a:prstGeom>
        </p:spPr>
        <p:txBody>
          <a:bodyPr vert="horz" wrap="square" lIns="0" tIns="45720" rIns="91440" bIns="45720" rtlCol="0" anchor="t">
            <a:noAutofit/>
          </a:bodyPr>
          <a:lstStyle/>
          <a:p>
            <a:pPr algn="l">
              <a:spcAft>
                <a:spcPts val="600"/>
              </a:spcAft>
            </a:pPr>
            <a:r>
              <a:rPr lang="sv-SE" sz="1400" i="1" dirty="0"/>
              <a:t>Utveckla en modell som kan användas långsiktigt och koppla på principer för att få till informationsöverföring och lärande</a:t>
            </a:r>
          </a:p>
          <a:p>
            <a:pPr algn="r"/>
            <a:r>
              <a:rPr lang="sv-SE" sz="1400" dirty="0"/>
              <a:t>- Forskare på ersättningsmodeller inom svensk hälso- och sjukvård</a:t>
            </a:r>
            <a:endParaRPr lang="en-US" sz="1400" dirty="0"/>
          </a:p>
        </p:txBody>
      </p:sp>
      <p:sp>
        <p:nvSpPr>
          <p:cNvPr id="12" name="TextBox 11">
            <a:extLst>
              <a:ext uri="{FF2B5EF4-FFF2-40B4-BE49-F238E27FC236}">
                <a16:creationId xmlns:a16="http://schemas.microsoft.com/office/drawing/2014/main" id="{15C4194E-CD67-1A12-C3B4-2A19A5A9BC46}"/>
              </a:ext>
            </a:extLst>
          </p:cNvPr>
          <p:cNvSpPr txBox="1"/>
          <p:nvPr/>
        </p:nvSpPr>
        <p:spPr>
          <a:xfrm>
            <a:off x="10601947" y="1793771"/>
            <a:ext cx="882917" cy="211320"/>
          </a:xfrm>
          <a:prstGeom prst="rect">
            <a:avLst/>
          </a:prstGeom>
        </p:spPr>
        <p:txBody>
          <a:bodyPr vert="horz" wrap="square" lIns="0" tIns="46800" rIns="0" bIns="0" rtlCol="0" anchor="t">
            <a:noAutofit/>
          </a:bodyPr>
          <a:lstStyle/>
          <a:p>
            <a:pPr algn="r"/>
            <a:r>
              <a:rPr lang="sv-SE" sz="1400" b="1" dirty="0">
                <a:solidFill>
                  <a:schemeClr val="accent3"/>
                </a:solidFill>
              </a:rPr>
              <a:t>3/3</a:t>
            </a:r>
          </a:p>
        </p:txBody>
      </p:sp>
      <p:sp>
        <p:nvSpPr>
          <p:cNvPr id="13" name="Rectangle 12">
            <a:extLst>
              <a:ext uri="{FF2B5EF4-FFF2-40B4-BE49-F238E27FC236}">
                <a16:creationId xmlns:a16="http://schemas.microsoft.com/office/drawing/2014/main" id="{C23B77E5-16C7-DFFF-28C2-624211AF8CC9}"/>
              </a:ext>
              <a:ext uri="{C183D7F6-B498-43B3-948B-1728B52AA6E4}">
                <adec:decorative xmlns:adec="http://schemas.microsoft.com/office/drawing/2017/decorative" val="1"/>
              </a:ext>
            </a:extLst>
          </p:cNvPr>
          <p:cNvSpPr/>
          <p:nvPr/>
        </p:nvSpPr>
        <p:spPr>
          <a:xfrm>
            <a:off x="535287" y="1717053"/>
            <a:ext cx="11121425" cy="4600947"/>
          </a:xfrm>
          <a:prstGeom prst="rect">
            <a:avLst/>
          </a:prstGeom>
          <a:noFill/>
          <a:ln w="38100">
            <a:solidFill>
              <a:schemeClr val="accent3">
                <a:alpha val="1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4374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FE44E-0E1A-C187-4D70-0772E3156E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227BCA-FC0B-3482-9D09-A66944DCD0A1}"/>
              </a:ext>
            </a:extLst>
          </p:cNvPr>
          <p:cNvSpPr>
            <a:spLocks noGrp="1"/>
          </p:cNvSpPr>
          <p:nvPr>
            <p:ph type="title"/>
          </p:nvPr>
        </p:nvSpPr>
        <p:spPr>
          <a:xfrm>
            <a:off x="637200" y="540000"/>
            <a:ext cx="6373200" cy="2847601"/>
          </a:xfrm>
        </p:spPr>
        <p:txBody>
          <a:bodyPr/>
          <a:lstStyle/>
          <a:p>
            <a:r>
              <a:rPr lang="sv-SE"/>
              <a:t>Källor</a:t>
            </a:r>
          </a:p>
        </p:txBody>
      </p:sp>
      <p:sp>
        <p:nvSpPr>
          <p:cNvPr id="4" name="Slide Number Placeholder 3">
            <a:extLst>
              <a:ext uri="{FF2B5EF4-FFF2-40B4-BE49-F238E27FC236}">
                <a16:creationId xmlns:a16="http://schemas.microsoft.com/office/drawing/2014/main" id="{5FB1EE54-D59B-F8B7-7DE0-954772021FAD}"/>
              </a:ext>
            </a:extLst>
          </p:cNvPr>
          <p:cNvSpPr>
            <a:spLocks noGrp="1"/>
          </p:cNvSpPr>
          <p:nvPr>
            <p:ph type="sldNum" sz="quarter" idx="14"/>
          </p:nvPr>
        </p:nvSpPr>
        <p:spPr/>
        <p:txBody>
          <a:bodyPr/>
          <a:lstStyle/>
          <a:p>
            <a:fld id="{4EF126C7-24CB-41BE-8327-5CF4F4F9B55B}" type="slidenum">
              <a:rPr lang="sv-SE" smtClean="0"/>
              <a:pPr/>
              <a:t>34</a:t>
            </a:fld>
            <a:endParaRPr lang="sv-SE"/>
          </a:p>
        </p:txBody>
      </p:sp>
      <p:sp>
        <p:nvSpPr>
          <p:cNvPr id="3" name="Text Placeholder 2">
            <a:extLst>
              <a:ext uri="{FF2B5EF4-FFF2-40B4-BE49-F238E27FC236}">
                <a16:creationId xmlns:a16="http://schemas.microsoft.com/office/drawing/2014/main" id="{8D5B3065-F4CB-FEA0-BC5B-EAE018294ED7}"/>
              </a:ext>
            </a:extLst>
          </p:cNvPr>
          <p:cNvSpPr>
            <a:spLocks noGrp="1"/>
          </p:cNvSpPr>
          <p:nvPr>
            <p:ph type="body" sz="quarter" idx="12"/>
          </p:nvPr>
        </p:nvSpPr>
        <p:spPr/>
        <p:txBody>
          <a:bodyPr/>
          <a:lstStyle/>
          <a:p>
            <a:r>
              <a:rPr lang="sv-SE"/>
              <a:t>4</a:t>
            </a:r>
          </a:p>
        </p:txBody>
      </p:sp>
    </p:spTree>
    <p:extLst>
      <p:ext uri="{BB962C8B-B14F-4D97-AF65-F5344CB8AC3E}">
        <p14:creationId xmlns:p14="http://schemas.microsoft.com/office/powerpoint/2010/main" val="1092639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8F0F0D-020F-0A79-EA5D-2797183DDF7C}"/>
              </a:ext>
            </a:extLst>
          </p:cNvPr>
          <p:cNvSpPr txBox="1"/>
          <p:nvPr/>
        </p:nvSpPr>
        <p:spPr>
          <a:xfrm>
            <a:off x="636889" y="1072327"/>
            <a:ext cx="10612536" cy="4905949"/>
          </a:xfrm>
          <a:prstGeom prst="rect">
            <a:avLst/>
          </a:prstGeom>
        </p:spPr>
        <p:txBody>
          <a:bodyPr vert="horz" wrap="square" lIns="0" tIns="45720" rIns="91440" bIns="45720" rtlCol="0" anchor="t">
            <a:noAutofit/>
          </a:bodyPr>
          <a:lstStyle/>
          <a:p>
            <a:pPr marL="228600" indent="-228600" algn="l">
              <a:spcAft>
                <a:spcPts val="600"/>
              </a:spcAft>
              <a:buFont typeface="+mj-lt"/>
              <a:buAutoNum type="arabicPeriod"/>
            </a:pPr>
            <a:r>
              <a:rPr lang="sv-SE" sz="1000"/>
              <a:t>Socialstyrelsen. Uppföljning av omställningen till en mer nära vård 2020. Stockholm: Socialstyrelsen; 2021. 2021-8-7496.</a:t>
            </a:r>
          </a:p>
          <a:p>
            <a:pPr marL="228600" indent="-228600" algn="l">
              <a:spcAft>
                <a:spcPts val="600"/>
              </a:spcAft>
              <a:buFont typeface="+mj-lt"/>
              <a:buAutoNum type="arabicPeriod"/>
            </a:pPr>
            <a:r>
              <a:rPr lang="sv-SE" sz="1000"/>
              <a:t>Statens offentliga utredningar. Jakten på den perfekta ersättningsmodellen: vad händer med medarbetarnas handlingsutrymme?. Stockholm: Wolters </a:t>
            </a:r>
            <a:r>
              <a:rPr lang="sv-SE" sz="1000" err="1"/>
              <a:t>Kluwer</a:t>
            </a:r>
            <a:r>
              <a:rPr lang="sv-SE" sz="1000"/>
              <a:t>; 2017.</a:t>
            </a:r>
          </a:p>
          <a:p>
            <a:pPr marL="228600" indent="-228600" algn="l">
              <a:spcAft>
                <a:spcPts val="600"/>
              </a:spcAft>
              <a:buFont typeface="+mj-lt"/>
              <a:buAutoNum type="arabicPeriod"/>
            </a:pPr>
            <a:r>
              <a:rPr lang="sv-SE" sz="1000"/>
              <a:t>Lindgren P. Ersättning i sjukvården: modeller, effekter, rekommendationer. Stockholm: SNS förlag; 2014.</a:t>
            </a:r>
          </a:p>
          <a:p>
            <a:pPr marL="228600" indent="-228600" algn="l">
              <a:spcAft>
                <a:spcPts val="600"/>
              </a:spcAft>
              <a:buFont typeface="+mj-lt"/>
              <a:buAutoNum type="arabicPeriod"/>
            </a:pPr>
            <a:r>
              <a:rPr lang="sv-SE" sz="1000"/>
              <a:t>Sveriges Kommuner och Regioner. Ersättningsmodeller i specialiserad vård. Stockholm: Sveriges Kommuner och Regioner; 2022.</a:t>
            </a:r>
          </a:p>
          <a:p>
            <a:pPr marL="228600" indent="-228600" algn="l">
              <a:spcAft>
                <a:spcPts val="600"/>
              </a:spcAft>
              <a:buFont typeface="+mj-lt"/>
              <a:buAutoNum type="arabicPeriod"/>
            </a:pPr>
            <a:r>
              <a:rPr lang="sv-SE" sz="1000"/>
              <a:t>Sveriges Kommuner och Regioner. Ersättningsmodeller för Nära </a:t>
            </a:r>
            <a:r>
              <a:rPr lang="sv-SE" sz="1000" err="1"/>
              <a:t>vård</a:t>
            </a:r>
            <a:r>
              <a:rPr lang="sv-SE" sz="1000"/>
              <a:t>: Ett kunskaps- och dialogunderlag med fokus </a:t>
            </a:r>
            <a:r>
              <a:rPr lang="sv-SE" sz="1000" err="1"/>
              <a:t>pa</a:t>
            </a:r>
            <a:r>
              <a:rPr lang="sv-SE" sz="1000"/>
              <a:t>̊ regionens primärvård. Stockholm: Sveriges Kommuner och Regioner; 2023.</a:t>
            </a:r>
          </a:p>
          <a:p>
            <a:pPr marL="228600" indent="-228600" algn="l">
              <a:spcAft>
                <a:spcPts val="600"/>
              </a:spcAft>
              <a:buFont typeface="+mj-lt"/>
              <a:buAutoNum type="arabicPeriod"/>
            </a:pPr>
            <a:r>
              <a:rPr lang="sv-SE" sz="1000"/>
              <a:t>Kastberg G, Siverbo S. </a:t>
            </a:r>
            <a:r>
              <a:rPr lang="sv-SE" sz="1000" err="1"/>
              <a:t>Activity-based</a:t>
            </a:r>
            <a:r>
              <a:rPr lang="sv-SE" sz="1000"/>
              <a:t> </a:t>
            </a:r>
            <a:r>
              <a:rPr lang="sv-SE" sz="1000" err="1"/>
              <a:t>financing</a:t>
            </a:r>
            <a:r>
              <a:rPr lang="sv-SE" sz="1000"/>
              <a:t> </a:t>
            </a:r>
            <a:r>
              <a:rPr lang="sv-SE" sz="1000" err="1"/>
              <a:t>of</a:t>
            </a:r>
            <a:r>
              <a:rPr lang="sv-SE" sz="1000"/>
              <a:t> </a:t>
            </a:r>
            <a:r>
              <a:rPr lang="sv-SE" sz="1000" err="1"/>
              <a:t>health</a:t>
            </a:r>
            <a:r>
              <a:rPr lang="sv-SE" sz="1000"/>
              <a:t> </a:t>
            </a:r>
            <a:r>
              <a:rPr lang="sv-SE" sz="1000" err="1"/>
              <a:t>care</a:t>
            </a:r>
            <a:r>
              <a:rPr lang="sv-SE" sz="1000"/>
              <a:t>––</a:t>
            </a:r>
            <a:r>
              <a:rPr lang="sv-SE" sz="1000" err="1"/>
              <a:t>experiences</a:t>
            </a:r>
            <a:r>
              <a:rPr lang="sv-SE" sz="1000"/>
              <a:t> from Sweden. The International Journal </a:t>
            </a:r>
            <a:r>
              <a:rPr lang="sv-SE" sz="1000" err="1"/>
              <a:t>of</a:t>
            </a:r>
            <a:r>
              <a:rPr lang="sv-SE" sz="1000"/>
              <a:t> Health Planning and Management. 2007;22(1):25–44. </a:t>
            </a:r>
          </a:p>
          <a:p>
            <a:pPr marL="228600" indent="-228600" algn="l">
              <a:spcAft>
                <a:spcPts val="600"/>
              </a:spcAft>
              <a:buFont typeface="+mj-lt"/>
              <a:buAutoNum type="arabicPeriod"/>
            </a:pPr>
            <a:r>
              <a:rPr lang="sv-SE" sz="1000"/>
              <a:t> Jacobsson F. Monetära ersättningsprinciper i hälso- och sjukvård. Linköping: Institutionen för hälsa och samhälle Linköpings universitet; 2007.</a:t>
            </a:r>
          </a:p>
          <a:p>
            <a:pPr marL="228600" indent="-228600" algn="l">
              <a:spcAft>
                <a:spcPts val="600"/>
              </a:spcAft>
              <a:buFont typeface="+mj-lt"/>
              <a:buAutoNum type="arabicPeriod"/>
            </a:pPr>
            <a:r>
              <a:rPr lang="sv-SE" sz="1000"/>
              <a:t>Anders A. Värden i </a:t>
            </a:r>
            <a:r>
              <a:rPr lang="sv-SE" sz="1000" err="1"/>
              <a:t>vården</a:t>
            </a:r>
            <a:r>
              <a:rPr lang="sv-SE" sz="1000"/>
              <a:t> – en ESO-rapport om </a:t>
            </a:r>
            <a:r>
              <a:rPr lang="sv-SE" sz="1000" err="1"/>
              <a:t>målbaserad</a:t>
            </a:r>
            <a:r>
              <a:rPr lang="sv-SE" sz="1000"/>
              <a:t> ersättning i hälso- och sjukvården. Stockholm: Expertgruppen för Studier i Offentlig ekonomi; 2010</a:t>
            </a:r>
          </a:p>
          <a:p>
            <a:pPr marL="228600" indent="-228600" algn="l">
              <a:spcAft>
                <a:spcPts val="600"/>
              </a:spcAft>
              <a:buFont typeface="+mj-lt"/>
              <a:buAutoNum type="arabicPeriod"/>
            </a:pPr>
            <a:r>
              <a:rPr lang="sv-SE" sz="1000"/>
              <a:t>Region Jönköpings län. Specialiserad ögonsjukvård inom vårdval Region Jönköpings län: Regelbok 2025. Jönköping: Region Jönköpings län; 2025</a:t>
            </a:r>
          </a:p>
          <a:p>
            <a:pPr marL="228600" indent="-228600" algn="l">
              <a:spcAft>
                <a:spcPts val="600"/>
              </a:spcAft>
              <a:buFont typeface="+mj-lt"/>
              <a:buAutoNum type="arabicPeriod"/>
            </a:pPr>
            <a:r>
              <a:rPr lang="sv-SE" sz="1000"/>
              <a:t>Sveriges Kommuner och Regioner. Ersättningsmodeller i primärvården: Delrapport 1 – en nulägesbeskrivning av ersättningsmodeller och andra ekonomiska villkor inom svensk primärvård 2021. Stockholm: Sveriges Kommuner och Regioner; 2022. </a:t>
            </a:r>
          </a:p>
          <a:p>
            <a:pPr marL="228600" indent="-228600" algn="l">
              <a:spcAft>
                <a:spcPts val="600"/>
              </a:spcAft>
              <a:buFont typeface="+mj-lt"/>
              <a:buAutoNum type="arabicPeriod"/>
            </a:pPr>
            <a:r>
              <a:rPr lang="sv-SE" sz="1000"/>
              <a:t>Socialstyrelsen. DRG - GRUNDLÄGGANDE BEGREPP OCH PRINCIPER. Stockholm: Socialstyrelsen; 2022. </a:t>
            </a:r>
          </a:p>
          <a:p>
            <a:pPr marL="228600" indent="-228600" algn="l">
              <a:spcAft>
                <a:spcPts val="600"/>
              </a:spcAft>
              <a:buFont typeface="+mj-lt"/>
              <a:buAutoNum type="arabicPeriod"/>
            </a:pPr>
            <a:r>
              <a:rPr lang="sv-SE" sz="1000"/>
              <a:t>Statens offentliga utredningar. God och nära vård: en reform för ett hållbart hälso- och sjukvårdssystem. Stockholm: Norstedts juridik; 2020.</a:t>
            </a:r>
          </a:p>
          <a:p>
            <a:pPr marL="228600" indent="-228600" algn="l">
              <a:spcAft>
                <a:spcPts val="600"/>
              </a:spcAft>
              <a:buFont typeface="+mj-lt"/>
              <a:buAutoNum type="arabicPeriod"/>
            </a:pPr>
            <a:r>
              <a:rPr lang="sv-SE" sz="1000" err="1"/>
              <a:t>Fernler</a:t>
            </a:r>
            <a:r>
              <a:rPr lang="sv-SE" sz="1000"/>
              <a:t> K, </a:t>
            </a:r>
            <a:r>
              <a:rPr lang="sv-SE" sz="1000" err="1"/>
              <a:t>Krohwinkel</a:t>
            </a:r>
            <a:r>
              <a:rPr lang="sv-SE" sz="1000"/>
              <a:t> A, </a:t>
            </a:r>
            <a:r>
              <a:rPr lang="sv-SE" sz="1000" err="1"/>
              <a:t>Rognes</a:t>
            </a:r>
            <a:r>
              <a:rPr lang="sv-SE" sz="1000"/>
              <a:t> J, Winberg H. Ekonomi på tvären: ersättningsmodeller för samverkan: en vägledning. Stockholm: Leading Health Care; 2014. </a:t>
            </a:r>
          </a:p>
          <a:p>
            <a:pPr marL="228600" indent="-228600" algn="l">
              <a:spcAft>
                <a:spcPts val="600"/>
              </a:spcAft>
              <a:buFont typeface="+mj-lt"/>
              <a:buAutoNum type="arabicPeriod"/>
            </a:pPr>
            <a:r>
              <a:rPr lang="sv-SE" sz="1000"/>
              <a:t>Socialstyrelsen. DRG-statistik 2022: En beskrivning av vårdproduktion och vårdkonsumtion i Sverige. Stockholm: Socialstyrelsen; 2024.</a:t>
            </a:r>
          </a:p>
          <a:p>
            <a:pPr marL="228600" indent="-228600" algn="l">
              <a:spcAft>
                <a:spcPts val="600"/>
              </a:spcAft>
              <a:buFont typeface="+mj-lt"/>
              <a:buAutoNum type="arabicPeriod"/>
            </a:pPr>
            <a:r>
              <a:rPr lang="sv-SE" sz="1000"/>
              <a:t>Sveriges Kommuner och Regioner. Regionernas prislistor. Stockholm: Sveriges Kommuner och Regioner; 2024.</a:t>
            </a:r>
          </a:p>
          <a:p>
            <a:pPr marL="228600" indent="-228600" algn="l">
              <a:spcAft>
                <a:spcPts val="600"/>
              </a:spcAft>
              <a:buFont typeface="+mj-lt"/>
              <a:buAutoNum type="arabicPeriod"/>
            </a:pPr>
            <a:r>
              <a:rPr lang="sv-SE" sz="1000"/>
              <a:t>Calltorp J. Ersättningssystem inom hälso- och sjukvården: En kunskapsöversikt baserad på internationella erfarenheter. Stockholm: Sveriges Kommuner och Regioner; 2018. </a:t>
            </a:r>
          </a:p>
          <a:p>
            <a:pPr marL="228600" indent="-228600" algn="l">
              <a:spcAft>
                <a:spcPts val="600"/>
              </a:spcAft>
              <a:buFont typeface="+mj-lt"/>
              <a:buAutoNum type="arabicPeriod"/>
            </a:pPr>
            <a:r>
              <a:rPr lang="sv-SE" sz="1000"/>
              <a:t>Sveriges Kommuner och Regioner. KPP-databas. Sveriges Kommuner och Regioner. 2025; [citerad 28 februari 2025]. </a:t>
            </a:r>
          </a:p>
          <a:p>
            <a:pPr marL="228600" indent="-228600" algn="l">
              <a:spcAft>
                <a:spcPts val="600"/>
              </a:spcAft>
              <a:buFont typeface="+mj-lt"/>
              <a:buAutoNum type="arabicPeriod"/>
            </a:pPr>
            <a:r>
              <a:rPr lang="sv-SE" sz="1000"/>
              <a:t>Region Halland. Uppdragsbeskrivning och förfrågningsunderlag för Vårdval Halland, specialiserad öppenvård 2024. Halland: Region Halland; 2024.</a:t>
            </a:r>
          </a:p>
          <a:p>
            <a:pPr marL="228600" indent="-228600" algn="l">
              <a:spcAft>
                <a:spcPts val="600"/>
              </a:spcAft>
              <a:buFont typeface="+mj-lt"/>
              <a:buAutoNum type="arabicPeriod"/>
            </a:pPr>
            <a:r>
              <a:rPr lang="sv-SE" sz="1000"/>
              <a:t>Statens offentliga utredningar. Effektiv vård: slutbetänkande. Stockholm: Wolters </a:t>
            </a:r>
            <a:r>
              <a:rPr lang="sv-SE" sz="1000" err="1"/>
              <a:t>Kluwer</a:t>
            </a:r>
            <a:r>
              <a:rPr lang="sv-SE" sz="1000"/>
              <a:t>; 2016.</a:t>
            </a:r>
          </a:p>
          <a:p>
            <a:pPr marL="228600" indent="-228600" algn="l">
              <a:spcAft>
                <a:spcPts val="600"/>
              </a:spcAft>
              <a:buFont typeface="+mj-lt"/>
              <a:buAutoNum type="arabicPeriod"/>
            </a:pPr>
            <a:r>
              <a:rPr lang="sv-SE" sz="1000"/>
              <a:t>Region Uppsala. Utvecklingen av värdebaserade ersättningssystem. Uppsala: Region Uppsala; 2014. </a:t>
            </a:r>
          </a:p>
          <a:p>
            <a:pPr marL="228600" indent="-228600" algn="l">
              <a:spcAft>
                <a:spcPts val="600"/>
              </a:spcAft>
              <a:buFont typeface="+mj-lt"/>
              <a:buAutoNum type="arabicPeriod"/>
            </a:pPr>
            <a:r>
              <a:rPr lang="sv-SE" sz="1000"/>
              <a:t>Persson C, Andersson M, </a:t>
            </a:r>
            <a:r>
              <a:rPr lang="sv-SE" sz="1000" err="1"/>
              <a:t>Wärmark</a:t>
            </a:r>
            <a:r>
              <a:rPr lang="sv-SE" sz="1000"/>
              <a:t> A. Vägledning: Ersättningsformer vid upphandling av vård och omsorg. Stockholm: Kammarkollegiet/Upphandlingsstödet; 2012.</a:t>
            </a:r>
            <a:endParaRPr lang="sv-SE" sz="1000" i="1"/>
          </a:p>
        </p:txBody>
      </p:sp>
      <p:sp>
        <p:nvSpPr>
          <p:cNvPr id="4" name="Rubrik 3">
            <a:extLst>
              <a:ext uri="{FF2B5EF4-FFF2-40B4-BE49-F238E27FC236}">
                <a16:creationId xmlns:a16="http://schemas.microsoft.com/office/drawing/2014/main" id="{74AED8A2-34F3-422B-A1CF-33F585687D7E}"/>
              </a:ext>
            </a:extLst>
          </p:cNvPr>
          <p:cNvSpPr>
            <a:spLocks noGrp="1"/>
          </p:cNvSpPr>
          <p:nvPr>
            <p:ph type="title"/>
          </p:nvPr>
        </p:nvSpPr>
        <p:spPr/>
        <p:txBody>
          <a:bodyPr/>
          <a:lstStyle/>
          <a:p>
            <a:r>
              <a:rPr lang="sv-SE" dirty="0"/>
              <a:t>Källor</a:t>
            </a:r>
            <a:br>
              <a:rPr lang="sv-SE" dirty="0"/>
            </a:br>
            <a:endParaRPr lang="sv-SE" dirty="0"/>
          </a:p>
        </p:txBody>
      </p:sp>
      <p:sp>
        <p:nvSpPr>
          <p:cNvPr id="6" name="Slide Number Placeholder 5">
            <a:extLst>
              <a:ext uri="{FF2B5EF4-FFF2-40B4-BE49-F238E27FC236}">
                <a16:creationId xmlns:a16="http://schemas.microsoft.com/office/drawing/2014/main" id="{5AD2C19C-E912-B8B9-F81B-A4D454D83D18}"/>
              </a:ext>
            </a:extLst>
          </p:cNvPr>
          <p:cNvSpPr>
            <a:spLocks noGrp="1"/>
          </p:cNvSpPr>
          <p:nvPr>
            <p:ph type="sldNum" sz="quarter" idx="11"/>
          </p:nvPr>
        </p:nvSpPr>
        <p:spPr/>
        <p:txBody>
          <a:bodyPr/>
          <a:lstStyle/>
          <a:p>
            <a:fld id="{4EF126C7-24CB-41BE-8327-5CF4F4F9B55B}" type="slidenum">
              <a:rPr lang="sv-SE" smtClean="0"/>
              <a:pPr/>
              <a:t>35</a:t>
            </a:fld>
            <a:endParaRPr lang="sv-SE"/>
          </a:p>
        </p:txBody>
      </p:sp>
    </p:spTree>
    <p:extLst>
      <p:ext uri="{BB962C8B-B14F-4D97-AF65-F5344CB8AC3E}">
        <p14:creationId xmlns:p14="http://schemas.microsoft.com/office/powerpoint/2010/main" val="3615794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119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9F671-59E2-82DB-AEB4-58234AF306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8D94C4-2F56-1CF7-C516-042DA553B7E4}"/>
              </a:ext>
            </a:extLst>
          </p:cNvPr>
          <p:cNvSpPr>
            <a:spLocks noGrp="1"/>
          </p:cNvSpPr>
          <p:nvPr>
            <p:ph type="title"/>
          </p:nvPr>
        </p:nvSpPr>
        <p:spPr>
          <a:xfrm>
            <a:off x="637200" y="540000"/>
            <a:ext cx="6373200" cy="2847601"/>
          </a:xfrm>
        </p:spPr>
        <p:txBody>
          <a:bodyPr/>
          <a:lstStyle/>
          <a:p>
            <a:r>
              <a:rPr lang="sv-SE"/>
              <a:t>Hur kan informationsunderlaget användas? </a:t>
            </a:r>
          </a:p>
        </p:txBody>
      </p:sp>
      <p:sp>
        <p:nvSpPr>
          <p:cNvPr id="3" name="Text Placeholder 2">
            <a:extLst>
              <a:ext uri="{FF2B5EF4-FFF2-40B4-BE49-F238E27FC236}">
                <a16:creationId xmlns:a16="http://schemas.microsoft.com/office/drawing/2014/main" id="{5FE725C3-ECA6-7A5E-8A98-C1BF1A5E56B7}"/>
              </a:ext>
            </a:extLst>
          </p:cNvPr>
          <p:cNvSpPr>
            <a:spLocks noGrp="1"/>
          </p:cNvSpPr>
          <p:nvPr>
            <p:ph type="body" sz="quarter" idx="12"/>
          </p:nvPr>
        </p:nvSpPr>
        <p:spPr/>
        <p:txBody>
          <a:bodyPr/>
          <a:lstStyle/>
          <a:p>
            <a:r>
              <a:rPr lang="sv-SE"/>
              <a:t>1</a:t>
            </a:r>
          </a:p>
        </p:txBody>
      </p:sp>
      <p:sp>
        <p:nvSpPr>
          <p:cNvPr id="6" name="Content Placeholder 2">
            <a:extLst>
              <a:ext uri="{FF2B5EF4-FFF2-40B4-BE49-F238E27FC236}">
                <a16:creationId xmlns:a16="http://schemas.microsoft.com/office/drawing/2014/main" id="{62B1F468-92A7-3191-7FCC-9C82F646381B}"/>
              </a:ext>
            </a:extLst>
          </p:cNvPr>
          <p:cNvSpPr txBox="1">
            <a:spLocks/>
          </p:cNvSpPr>
          <p:nvPr/>
        </p:nvSpPr>
        <p:spPr>
          <a:xfrm>
            <a:off x="496667" y="4405363"/>
            <a:ext cx="5339595" cy="933227"/>
          </a:xfrm>
          <a:prstGeom prst="rect">
            <a:avLst/>
          </a:prstGeom>
          <a:noFill/>
        </p:spPr>
        <p:txBody>
          <a:bodyPr vert="horz" lIns="91440" tIns="91440" rIns="91440" bIns="91440" rtlCol="0" anchor="t">
            <a:noAutofit/>
          </a:bodyPr>
          <a:lstStyle>
            <a:defPPr>
              <a:defRPr lang="sv-SE"/>
            </a:defPPr>
            <a:lvl1pPr marL="171450" indent="-171450" algn="ctr"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1pPr>
            <a:lvl2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2pPr>
            <a:lvl3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3pPr>
            <a:lvl4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4pPr>
            <a:lvl5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Font typeface="Noto Sans" panose="020B0502040504020204" pitchFamily="34" charset="0"/>
              <a:buChar char="►"/>
            </a:pPr>
            <a:r>
              <a:rPr lang="sv-SE" sz="1400" dirty="0"/>
              <a:t>Hur kan det stödjande materialet användas?</a:t>
            </a:r>
          </a:p>
          <a:p>
            <a:pPr algn="l">
              <a:buFont typeface="Noto Sans" panose="020B0502040504020204" pitchFamily="34" charset="0"/>
              <a:buChar char="►"/>
            </a:pPr>
            <a:r>
              <a:rPr lang="sv-SE" sz="1400" dirty="0"/>
              <a:t>Finansiell styrning och ersättningsmodeller</a:t>
            </a:r>
          </a:p>
          <a:p>
            <a:pPr algn="l">
              <a:buFont typeface="Noto Sans" panose="020B0502040504020204" pitchFamily="34" charset="0"/>
              <a:buChar char="►"/>
            </a:pPr>
            <a:r>
              <a:rPr lang="sv-SE" sz="1400" dirty="0"/>
              <a:t>Styrmedel i den svenska hälso- och sjukvården</a:t>
            </a:r>
          </a:p>
        </p:txBody>
      </p:sp>
      <p:sp>
        <p:nvSpPr>
          <p:cNvPr id="4" name="Slide Number Placeholder 3">
            <a:extLst>
              <a:ext uri="{FF2B5EF4-FFF2-40B4-BE49-F238E27FC236}">
                <a16:creationId xmlns:a16="http://schemas.microsoft.com/office/drawing/2014/main" id="{29334077-69CE-0D60-C2EE-845662F3EB1E}"/>
              </a:ext>
            </a:extLst>
          </p:cNvPr>
          <p:cNvSpPr>
            <a:spLocks noGrp="1"/>
          </p:cNvSpPr>
          <p:nvPr>
            <p:ph type="sldNum" sz="quarter" idx="14"/>
          </p:nvPr>
        </p:nvSpPr>
        <p:spPr/>
        <p:txBody>
          <a:bodyPr/>
          <a:lstStyle/>
          <a:p>
            <a:fld id="{4EF126C7-24CB-41BE-8327-5CF4F4F9B55B}" type="slidenum">
              <a:rPr lang="sv-SE" smtClean="0"/>
              <a:pPr/>
              <a:t>4</a:t>
            </a:fld>
            <a:endParaRPr lang="sv-SE"/>
          </a:p>
        </p:txBody>
      </p:sp>
      <p:sp>
        <p:nvSpPr>
          <p:cNvPr id="5" name="TextBox 4">
            <a:extLst>
              <a:ext uri="{FF2B5EF4-FFF2-40B4-BE49-F238E27FC236}">
                <a16:creationId xmlns:a16="http://schemas.microsoft.com/office/drawing/2014/main" id="{78DAAFEA-47AD-9C0C-0F31-F161191B5556}"/>
              </a:ext>
            </a:extLst>
          </p:cNvPr>
          <p:cNvSpPr txBox="1"/>
          <p:nvPr/>
        </p:nvSpPr>
        <p:spPr>
          <a:xfrm>
            <a:off x="586400" y="4084320"/>
            <a:ext cx="5233573" cy="321041"/>
          </a:xfrm>
          <a:prstGeom prst="rect">
            <a:avLst/>
          </a:prstGeom>
        </p:spPr>
        <p:txBody>
          <a:bodyPr vert="horz" wrap="square" lIns="0" tIns="45720" rIns="91440" bIns="45720" rtlCol="0" anchor="t">
            <a:normAutofit lnSpcReduction="10000"/>
          </a:bodyPr>
          <a:lstStyle/>
          <a:p>
            <a:pPr algn="l"/>
            <a:r>
              <a:rPr lang="sv-SE" sz="1600" b="1" dirty="0">
                <a:solidFill>
                  <a:schemeClr val="bg1"/>
                </a:solidFill>
              </a:rPr>
              <a:t>Detta kapitel innehåller</a:t>
            </a:r>
            <a:endParaRPr lang="en-US" sz="1600" b="1" dirty="0">
              <a:solidFill>
                <a:schemeClr val="bg1"/>
              </a:solidFill>
            </a:endParaRPr>
          </a:p>
        </p:txBody>
      </p:sp>
    </p:spTree>
    <p:extLst>
      <p:ext uri="{BB962C8B-B14F-4D97-AF65-F5344CB8AC3E}">
        <p14:creationId xmlns:p14="http://schemas.microsoft.com/office/powerpoint/2010/main" val="1484304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020F8-92EC-9DD9-D61E-60158C1E9A14}"/>
            </a:ext>
          </a:extLst>
        </p:cNvPr>
        <p:cNvGrpSpPr/>
        <p:nvPr/>
      </p:nvGrpSpPr>
      <p:grpSpPr>
        <a:xfrm>
          <a:off x="0" y="0"/>
          <a:ext cx="0" cy="0"/>
          <a:chOff x="0" y="0"/>
          <a:chExt cx="0" cy="0"/>
        </a:xfrm>
      </p:grpSpPr>
      <p:pic>
        <p:nvPicPr>
          <p:cNvPr id="14" name="Picture 13" descr="A doctor holding a calculator&#10;&#10;AI-generated content may be incorrect.">
            <a:extLst>
              <a:ext uri="{FF2B5EF4-FFF2-40B4-BE49-F238E27FC236}">
                <a16:creationId xmlns:a16="http://schemas.microsoft.com/office/drawing/2014/main" id="{38010DE9-35F2-68F4-B0D0-6526AEA409F9}"/>
              </a:ext>
            </a:extLst>
          </p:cNvPr>
          <p:cNvPicPr>
            <a:picLocks noChangeAspect="1"/>
          </p:cNvPicPr>
          <p:nvPr/>
        </p:nvPicPr>
        <p:blipFill>
          <a:blip r:embed="rId3">
            <a:alphaModFix amt="64000"/>
            <a:extLst>
              <a:ext uri="{28A0092B-C50C-407E-A947-70E740481C1C}">
                <a14:useLocalDpi xmlns:a14="http://schemas.microsoft.com/office/drawing/2010/main" val="0"/>
              </a:ext>
            </a:extLst>
          </a:blip>
          <a:srcRect l="27871" r="22130"/>
          <a:stretch/>
        </p:blipFill>
        <p:spPr>
          <a:xfrm>
            <a:off x="7048500" y="0"/>
            <a:ext cx="5143500" cy="6858000"/>
          </a:xfrm>
          <a:prstGeom prst="rect">
            <a:avLst/>
          </a:prstGeom>
        </p:spPr>
      </p:pic>
      <p:sp>
        <p:nvSpPr>
          <p:cNvPr id="15" name="Rectangle 14">
            <a:extLst>
              <a:ext uri="{FF2B5EF4-FFF2-40B4-BE49-F238E27FC236}">
                <a16:creationId xmlns:a16="http://schemas.microsoft.com/office/drawing/2014/main" id="{A55E6B2C-A0D7-5A5F-437E-CD83B7B010BC}"/>
              </a:ext>
              <a:ext uri="{C183D7F6-B498-43B3-948B-1728B52AA6E4}">
                <adec:decorative xmlns:adec="http://schemas.microsoft.com/office/drawing/2017/decorative" val="1"/>
              </a:ext>
            </a:extLst>
          </p:cNvPr>
          <p:cNvSpPr/>
          <p:nvPr/>
        </p:nvSpPr>
        <p:spPr>
          <a:xfrm>
            <a:off x="6370320" y="506980"/>
            <a:ext cx="2392680" cy="547120"/>
          </a:xfrm>
          <a:prstGeom prst="rect">
            <a:avLst/>
          </a:prstGeom>
          <a:solidFill>
            <a:schemeClr val="bg1">
              <a:alpha val="52000"/>
            </a:schemeClr>
          </a:solidFill>
          <a:ln>
            <a:noFill/>
          </a:ln>
          <a:effectLst>
            <a:glow rad="279400">
              <a:schemeClr val="bg1">
                <a:alpha val="52000"/>
              </a:schemeClr>
            </a:glow>
            <a:softEdge rad="762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ctangle: Rounded Corners 4">
            <a:extLst>
              <a:ext uri="{FF2B5EF4-FFF2-40B4-BE49-F238E27FC236}">
                <a16:creationId xmlns:a16="http://schemas.microsoft.com/office/drawing/2014/main" id="{8627CAEC-A3E8-5F3B-377B-0FBE4176695E}"/>
              </a:ext>
              <a:ext uri="{C183D7F6-B498-43B3-948B-1728B52AA6E4}">
                <adec:decorative xmlns:adec="http://schemas.microsoft.com/office/drawing/2017/decorative" val="1"/>
              </a:ext>
            </a:extLst>
          </p:cNvPr>
          <p:cNvSpPr/>
          <p:nvPr/>
        </p:nvSpPr>
        <p:spPr>
          <a:xfrm>
            <a:off x="297661" y="1086996"/>
            <a:ext cx="11257450" cy="5231004"/>
          </a:xfrm>
          <a:prstGeom prst="roundRect">
            <a:avLst>
              <a:gd name="adj" fmla="val 7846"/>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5DA7A5-B6A0-FB6F-FC4E-8C5EA380363B}"/>
              </a:ext>
            </a:extLst>
          </p:cNvPr>
          <p:cNvSpPr txBox="1"/>
          <p:nvPr/>
        </p:nvSpPr>
        <p:spPr>
          <a:xfrm>
            <a:off x="633251" y="1740724"/>
            <a:ext cx="10921860" cy="3778440"/>
          </a:xfrm>
          <a:prstGeom prst="rect">
            <a:avLst/>
          </a:prstGeom>
          <a:noFill/>
        </p:spPr>
        <p:txBody>
          <a:bodyPr vert="horz" wrap="square" lIns="0" tIns="0" rIns="0" bIns="0" numCol="2" spcCol="216000" rtlCol="0" anchor="t">
            <a:noAutofit/>
          </a:bodyPr>
          <a:lstStyle/>
          <a:p>
            <a:pPr algn="l">
              <a:spcAft>
                <a:spcPts val="900"/>
              </a:spcAft>
            </a:pPr>
            <a:r>
              <a:rPr lang="sv-SE" sz="1400" b="1" dirty="0">
                <a:solidFill>
                  <a:schemeClr val="accent3"/>
                </a:solidFill>
              </a:rPr>
              <a:t>Detta underlag fokuserar på att beskriva sex väletablerade ersättningsmodeller</a:t>
            </a:r>
            <a:r>
              <a:rPr lang="sv-SE" sz="1400" dirty="0"/>
              <a:t>, inklusive deras inneboende styrkor och svagheter. Underlaget innehåller även exempel på hur de olika ersättningsmodellerna används inom den svenska hälso- och sjukvården samt vid nationell vårdförmedling. </a:t>
            </a:r>
          </a:p>
          <a:p>
            <a:pPr algn="l">
              <a:spcAft>
                <a:spcPts val="900"/>
              </a:spcAft>
            </a:pPr>
            <a:r>
              <a:rPr lang="sv-SE" sz="1400" b="1" dirty="0">
                <a:solidFill>
                  <a:schemeClr val="accent3"/>
                </a:solidFill>
              </a:rPr>
              <a:t>Underlaget riktar sig </a:t>
            </a:r>
            <a:r>
              <a:rPr lang="sv-SE" sz="1400" dirty="0"/>
              <a:t>bland annat till personer som arbetar med vårdförmedling, personer inom regionen som arbetar med upphandling, </a:t>
            </a:r>
            <a:r>
              <a:rPr lang="sv-SE" sz="1400" dirty="0" err="1"/>
              <a:t>verksamhetscontrollers</a:t>
            </a:r>
            <a:r>
              <a:rPr lang="sv-SE" sz="1400" dirty="0"/>
              <a:t> och regionjurister.</a:t>
            </a:r>
          </a:p>
          <a:p>
            <a:pPr>
              <a:spcAft>
                <a:spcPts val="900"/>
              </a:spcAft>
            </a:pPr>
            <a:r>
              <a:rPr lang="sv-SE" sz="1400" b="1" dirty="0">
                <a:solidFill>
                  <a:schemeClr val="accent3"/>
                </a:solidFill>
              </a:rPr>
              <a:t>Syftet med materialet är </a:t>
            </a:r>
            <a:r>
              <a:rPr lang="sv-SE" sz="1400" b="1" i="1" dirty="0">
                <a:solidFill>
                  <a:schemeClr val="accent3"/>
                </a:solidFill>
              </a:rPr>
              <a:t>inte</a:t>
            </a:r>
            <a:r>
              <a:rPr lang="sv-SE" sz="1400" b="1" dirty="0">
                <a:solidFill>
                  <a:schemeClr val="accent3"/>
                </a:solidFill>
              </a:rPr>
              <a:t> att beskriva vad som är rätt eller fel eller ge direktiv kring hur regioner ska arbeta</a:t>
            </a:r>
            <a:r>
              <a:rPr lang="sv-SE" sz="1400" dirty="0"/>
              <a:t>. Ambitionen är istället att bidra med ett teoretiskt informationsunderlag som till exempel kan användas vid regionala diskussioner om ersättningsmodeller för nationell vårdförmedling. Underlaget kan även ligga till grund för att identifiera eventuella förbättringsområden. Med hjälp av underlaget är det möjligt att få en övergripande bild av olika ersättningsmodeller som på olika sätt kan bidra till att påverka verksamheters drivkrafter att arbeta med nationell vårdförmedling.</a:t>
            </a:r>
            <a:r>
              <a:rPr lang="sv-SE" sz="1400" dirty="0">
                <a:highlight>
                  <a:srgbClr val="FFFF00"/>
                </a:highlight>
              </a:rPr>
              <a:t> </a:t>
            </a:r>
          </a:p>
          <a:p>
            <a:pPr algn="l">
              <a:spcAft>
                <a:spcPts val="900"/>
              </a:spcAft>
            </a:pPr>
            <a:endParaRPr lang="sv-SE" sz="1400" b="1" dirty="0">
              <a:solidFill>
                <a:schemeClr val="accent3"/>
              </a:solidFill>
            </a:endParaRPr>
          </a:p>
          <a:p>
            <a:pPr algn="l">
              <a:spcAft>
                <a:spcPts val="900"/>
              </a:spcAft>
            </a:pPr>
            <a:r>
              <a:rPr lang="sv-SE" sz="1400" b="1" dirty="0">
                <a:solidFill>
                  <a:schemeClr val="accent3"/>
                </a:solidFill>
              </a:rPr>
              <a:t>Det finns sex väletablerade ersättningsmodeller</a:t>
            </a:r>
            <a:r>
              <a:rPr lang="sv-SE" sz="1400" dirty="0">
                <a:solidFill>
                  <a:schemeClr val="accent3"/>
                </a:solidFill>
              </a:rPr>
              <a:t>: </a:t>
            </a:r>
          </a:p>
          <a:p>
            <a:pPr marL="228600" indent="-228600" algn="l">
              <a:spcAft>
                <a:spcPts val="900"/>
              </a:spcAft>
              <a:buFont typeface="+mj-lt"/>
              <a:buAutoNum type="arabicPeriod"/>
            </a:pPr>
            <a:r>
              <a:rPr lang="sv-SE" sz="1400" dirty="0"/>
              <a:t>Åtgärdsbaserad ersättning</a:t>
            </a:r>
          </a:p>
          <a:p>
            <a:pPr marL="228600" indent="-228600" algn="l">
              <a:spcAft>
                <a:spcPts val="900"/>
              </a:spcAft>
              <a:buFont typeface="+mj-lt"/>
              <a:buAutoNum type="arabicPeriod"/>
            </a:pPr>
            <a:r>
              <a:rPr lang="sv-SE" sz="1400" dirty="0"/>
              <a:t>DRG-baserad ersättning</a:t>
            </a:r>
          </a:p>
          <a:p>
            <a:pPr marL="228600" indent="-228600" algn="l">
              <a:spcAft>
                <a:spcPts val="900"/>
              </a:spcAft>
              <a:buFont typeface="+mj-lt"/>
              <a:buAutoNum type="arabicPeriod"/>
            </a:pPr>
            <a:r>
              <a:rPr lang="sv-SE" sz="1400" dirty="0"/>
              <a:t>Vårdepisodsersättning</a:t>
            </a:r>
          </a:p>
          <a:p>
            <a:pPr marL="228600" indent="-228600" algn="l">
              <a:spcAft>
                <a:spcPts val="900"/>
              </a:spcAft>
              <a:buFont typeface="+mj-lt"/>
              <a:buAutoNum type="arabicPeriod"/>
            </a:pPr>
            <a:r>
              <a:rPr lang="sv-SE" sz="1400" dirty="0"/>
              <a:t>Målrelaterad ersättning</a:t>
            </a:r>
          </a:p>
          <a:p>
            <a:pPr marL="228600" indent="-228600" algn="l">
              <a:spcAft>
                <a:spcPts val="900"/>
              </a:spcAft>
              <a:buFont typeface="+mj-lt"/>
              <a:buAutoNum type="arabicPeriod"/>
            </a:pPr>
            <a:r>
              <a:rPr lang="sv-SE" sz="1400" dirty="0"/>
              <a:t>Värdebaserad ersättning</a:t>
            </a:r>
            <a:endParaRPr lang="sv-SE" sz="1400" b="1" dirty="0"/>
          </a:p>
          <a:p>
            <a:pPr marL="228600" indent="-228600" algn="l">
              <a:spcAft>
                <a:spcPts val="900"/>
              </a:spcAft>
              <a:buFont typeface="+mj-lt"/>
              <a:buAutoNum type="arabicPeriod"/>
            </a:pPr>
            <a:r>
              <a:rPr lang="sv-SE" sz="1400" dirty="0"/>
              <a:t>Fast ersättning i form av anslag eller kapitering</a:t>
            </a:r>
          </a:p>
          <a:p>
            <a:pPr algn="l">
              <a:spcAft>
                <a:spcPts val="900"/>
              </a:spcAft>
            </a:pPr>
            <a:r>
              <a:rPr lang="sv-SE" sz="1400" dirty="0"/>
              <a:t>Utöver ersättningsmodellerna beskrivs även exempel på hur samverkan och koordinering potentiellt kan stärkas genom extra ersättning. </a:t>
            </a:r>
          </a:p>
          <a:p>
            <a:pPr algn="l">
              <a:spcAft>
                <a:spcPts val="900"/>
              </a:spcAft>
            </a:pPr>
            <a:r>
              <a:rPr lang="sv-SE" sz="1400" b="1" dirty="0">
                <a:solidFill>
                  <a:schemeClr val="accent3"/>
                </a:solidFill>
              </a:rPr>
              <a:t>Innehållet i detta stödjande material bygger på</a:t>
            </a:r>
            <a:r>
              <a:rPr lang="sv-SE" sz="1400" dirty="0">
                <a:solidFill>
                  <a:schemeClr val="accent3"/>
                </a:solidFill>
              </a:rPr>
              <a:t>: </a:t>
            </a:r>
          </a:p>
          <a:p>
            <a:pPr marL="171450" indent="-171450" algn="l">
              <a:spcAft>
                <a:spcPts val="900"/>
              </a:spcAft>
              <a:buFont typeface="Arial" panose="020B0604020202020204" pitchFamily="34" charset="0"/>
              <a:buChar char="•"/>
            </a:pPr>
            <a:r>
              <a:rPr lang="sv-SE" sz="1400" dirty="0"/>
              <a:t>Vetenskapliga artiklar och litteraturöversikter</a:t>
            </a:r>
          </a:p>
          <a:p>
            <a:pPr marL="171450" indent="-171450" algn="l">
              <a:spcAft>
                <a:spcPts val="900"/>
              </a:spcAft>
              <a:buFont typeface="Arial" panose="020B0604020202020204" pitchFamily="34" charset="0"/>
              <a:buChar char="•"/>
            </a:pPr>
            <a:r>
              <a:rPr lang="sv-SE" sz="1400" dirty="0"/>
              <a:t>Nationella rapporter och kunskapsstöd</a:t>
            </a:r>
          </a:p>
          <a:p>
            <a:pPr marL="171450" indent="-171450" algn="l">
              <a:spcAft>
                <a:spcPts val="900"/>
              </a:spcAft>
              <a:buFont typeface="Arial" panose="020B0604020202020204" pitchFamily="34" charset="0"/>
              <a:buChar char="•"/>
            </a:pPr>
            <a:r>
              <a:rPr lang="sv-SE" sz="1400" dirty="0"/>
              <a:t>Intervjuer med sakkunniga forskare inom ekonomistyrning inom hälso- och sjukvård</a:t>
            </a:r>
          </a:p>
        </p:txBody>
      </p:sp>
      <p:sp>
        <p:nvSpPr>
          <p:cNvPr id="9" name="Rubrik 8">
            <a:extLst>
              <a:ext uri="{FF2B5EF4-FFF2-40B4-BE49-F238E27FC236}">
                <a16:creationId xmlns:a16="http://schemas.microsoft.com/office/drawing/2014/main" id="{64463BE9-BCC2-47FA-9D17-49FE4AC68C21}"/>
              </a:ext>
            </a:extLst>
          </p:cNvPr>
          <p:cNvSpPr>
            <a:spLocks noGrp="1"/>
          </p:cNvSpPr>
          <p:nvPr>
            <p:ph type="title"/>
          </p:nvPr>
        </p:nvSpPr>
        <p:spPr/>
        <p:txBody>
          <a:bodyPr/>
          <a:lstStyle/>
          <a:p>
            <a:r>
              <a:rPr lang="sv-SE" dirty="0"/>
              <a:t>Hur kan det stödjande materialet användas?</a:t>
            </a:r>
            <a:br>
              <a:rPr lang="sv-SE" dirty="0"/>
            </a:br>
            <a:endParaRPr lang="sv-SE" dirty="0"/>
          </a:p>
        </p:txBody>
      </p:sp>
      <p:sp>
        <p:nvSpPr>
          <p:cNvPr id="3" name="Slide Number Placeholder 2">
            <a:extLst>
              <a:ext uri="{FF2B5EF4-FFF2-40B4-BE49-F238E27FC236}">
                <a16:creationId xmlns:a16="http://schemas.microsoft.com/office/drawing/2014/main" id="{278CC61F-81A1-1DC6-857C-86D4A49B334F}"/>
              </a:ext>
            </a:extLst>
          </p:cNvPr>
          <p:cNvSpPr>
            <a:spLocks noGrp="1"/>
          </p:cNvSpPr>
          <p:nvPr>
            <p:ph type="sldNum" sz="quarter" idx="11"/>
          </p:nvPr>
        </p:nvSpPr>
        <p:spPr/>
        <p:txBody>
          <a:bodyPr/>
          <a:lstStyle/>
          <a:p>
            <a:fld id="{4EF126C7-24CB-41BE-8327-5CF4F4F9B55B}" type="slidenum">
              <a:rPr lang="sv-SE" smtClean="0"/>
              <a:pPr/>
              <a:t>5</a:t>
            </a:fld>
            <a:endParaRPr lang="sv-SE"/>
          </a:p>
        </p:txBody>
      </p:sp>
      <p:sp>
        <p:nvSpPr>
          <p:cNvPr id="6" name="TextBox 5">
            <a:extLst>
              <a:ext uri="{FF2B5EF4-FFF2-40B4-BE49-F238E27FC236}">
                <a16:creationId xmlns:a16="http://schemas.microsoft.com/office/drawing/2014/main" id="{C23C0EBA-35F3-EDF7-0B2E-09A481CEE7A1}"/>
              </a:ext>
            </a:extLst>
          </p:cNvPr>
          <p:cNvSpPr txBox="1"/>
          <p:nvPr/>
        </p:nvSpPr>
        <p:spPr>
          <a:xfrm>
            <a:off x="636888" y="1054100"/>
            <a:ext cx="10779859" cy="695012"/>
          </a:xfrm>
          <a:prstGeom prst="rect">
            <a:avLst/>
          </a:prstGeom>
        </p:spPr>
        <p:txBody>
          <a:bodyPr vert="horz" wrap="square" lIns="0" tIns="45720" rIns="91440" bIns="45720" rtlCol="0" anchor="ctr">
            <a:noAutofit/>
          </a:bodyPr>
          <a:lstStyle/>
          <a:p>
            <a:r>
              <a:rPr lang="sv-SE" sz="1400" i="1" dirty="0">
                <a:solidFill>
                  <a:schemeClr val="accent3"/>
                </a:solidFill>
              </a:rPr>
              <a:t>Syftet </a:t>
            </a:r>
            <a:r>
              <a:rPr lang="sv-SE" sz="1400" i="1" dirty="0">
                <a:solidFill>
                  <a:srgbClr val="005892"/>
                </a:solidFill>
              </a:rPr>
              <a:t>med</a:t>
            </a:r>
            <a:r>
              <a:rPr lang="sv-SE" sz="1400" i="1" dirty="0">
                <a:solidFill>
                  <a:schemeClr val="accent3"/>
                </a:solidFill>
              </a:rPr>
              <a:t> detta informationsunderlag är att ge en överblick av de mest väletablerade ersättningsmodellerna inom den </a:t>
            </a:r>
            <a:r>
              <a:rPr lang="sv-SE" sz="1400" i="1" dirty="0">
                <a:solidFill>
                  <a:srgbClr val="005892"/>
                </a:solidFill>
              </a:rPr>
              <a:t>svenska</a:t>
            </a:r>
            <a:r>
              <a:rPr lang="sv-SE" sz="1400" i="1" dirty="0">
                <a:solidFill>
                  <a:schemeClr val="accent3"/>
                </a:solidFill>
              </a:rPr>
              <a:t> hälso- och sjukvården, samt bidra med inspiration kring hur dessa kan användas i arbetet med nationell vårdförmedling.</a:t>
            </a:r>
          </a:p>
        </p:txBody>
      </p:sp>
      <p:pic>
        <p:nvPicPr>
          <p:cNvPr id="2" name="Bildobjekt 5" descr="Socialstyrelsen">
            <a:extLst>
              <a:ext uri="{FF2B5EF4-FFF2-40B4-BE49-F238E27FC236}">
                <a16:creationId xmlns:a16="http://schemas.microsoft.com/office/drawing/2014/main" id="{BDDA1C1A-4C78-D91B-42DD-7B1678174B65}"/>
              </a:ext>
            </a:extLst>
          </p:cNvPr>
          <p:cNvPicPr>
            <a:picLocks noChangeAspect="1"/>
          </p:cNvPicPr>
          <p:nvPr/>
        </p:nvPicPr>
        <p:blipFill>
          <a:blip r:embed="rId4">
            <a:lum/>
          </a:blip>
          <a:stretch>
            <a:fillRect/>
          </a:stretch>
        </p:blipFill>
        <p:spPr>
          <a:xfrm>
            <a:off x="10128113" y="6333464"/>
            <a:ext cx="1440000" cy="295715"/>
          </a:xfrm>
          <a:prstGeom prst="rect">
            <a:avLst/>
          </a:prstGeom>
          <a:solidFill>
            <a:srgbClr val="002B45">
              <a:alpha val="0"/>
            </a:srgbClr>
          </a:solidFill>
        </p:spPr>
      </p:pic>
    </p:spTree>
    <p:extLst>
      <p:ext uri="{BB962C8B-B14F-4D97-AF65-F5344CB8AC3E}">
        <p14:creationId xmlns:p14="http://schemas.microsoft.com/office/powerpoint/2010/main" val="3333639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9D512-B612-4208-E89C-355F1143C683}"/>
            </a:ext>
          </a:extLst>
        </p:cNvPr>
        <p:cNvGrpSpPr/>
        <p:nvPr/>
      </p:nvGrpSpPr>
      <p:grpSpPr>
        <a:xfrm>
          <a:off x="0" y="0"/>
          <a:ext cx="0" cy="0"/>
          <a:chOff x="0" y="0"/>
          <a:chExt cx="0" cy="0"/>
        </a:xfrm>
      </p:grpSpPr>
      <p:pic>
        <p:nvPicPr>
          <p:cNvPr id="9" name="Picture 8" descr="A pen and a bottle of pills on a graph&#10;&#10;AI-generated content may be incorrect.">
            <a:extLst>
              <a:ext uri="{FF2B5EF4-FFF2-40B4-BE49-F238E27FC236}">
                <a16:creationId xmlns:a16="http://schemas.microsoft.com/office/drawing/2014/main" id="{7452D2BF-696C-0804-38CA-83224F8EE922}"/>
              </a:ext>
            </a:extLst>
          </p:cNvPr>
          <p:cNvPicPr>
            <a:picLocks noChangeAspect="1"/>
          </p:cNvPicPr>
          <p:nvPr/>
        </p:nvPicPr>
        <p:blipFill>
          <a:blip r:embed="rId3">
            <a:alphaModFix amt="46000"/>
            <a:extLst>
              <a:ext uri="{28A0092B-C50C-407E-A947-70E740481C1C}">
                <a14:useLocalDpi xmlns:a14="http://schemas.microsoft.com/office/drawing/2010/main" val="0"/>
              </a:ext>
            </a:extLst>
          </a:blip>
          <a:srcRect r="47234"/>
          <a:stretch/>
        </p:blipFill>
        <p:spPr>
          <a:xfrm>
            <a:off x="7048501" y="-7054"/>
            <a:ext cx="5143500" cy="6865054"/>
          </a:xfrm>
          <a:prstGeom prst="rect">
            <a:avLst/>
          </a:prstGeom>
        </p:spPr>
      </p:pic>
      <p:sp>
        <p:nvSpPr>
          <p:cNvPr id="14" name="Rectangle 13">
            <a:extLst>
              <a:ext uri="{FF2B5EF4-FFF2-40B4-BE49-F238E27FC236}">
                <a16:creationId xmlns:a16="http://schemas.microsoft.com/office/drawing/2014/main" id="{5208F89F-A778-F5E9-A49A-271514397EB0}"/>
              </a:ext>
              <a:ext uri="{C183D7F6-B498-43B3-948B-1728B52AA6E4}">
                <adec:decorative xmlns:adec="http://schemas.microsoft.com/office/drawing/2017/decorative" val="1"/>
              </a:ext>
            </a:extLst>
          </p:cNvPr>
          <p:cNvSpPr/>
          <p:nvPr/>
        </p:nvSpPr>
        <p:spPr>
          <a:xfrm>
            <a:off x="6370320" y="506980"/>
            <a:ext cx="2392680" cy="547120"/>
          </a:xfrm>
          <a:prstGeom prst="rect">
            <a:avLst/>
          </a:prstGeom>
          <a:solidFill>
            <a:schemeClr val="bg1">
              <a:alpha val="52000"/>
            </a:schemeClr>
          </a:solidFill>
          <a:ln>
            <a:noFill/>
          </a:ln>
          <a:effectLst>
            <a:glow rad="279400">
              <a:schemeClr val="bg1">
                <a:alpha val="52000"/>
              </a:schemeClr>
            </a:glow>
            <a:softEdge rad="762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ctangle: Rounded Corners 6">
            <a:extLst>
              <a:ext uri="{FF2B5EF4-FFF2-40B4-BE49-F238E27FC236}">
                <a16:creationId xmlns:a16="http://schemas.microsoft.com/office/drawing/2014/main" id="{8C84DE8C-AC35-5F6D-CEC0-AE0322E74BFA}"/>
              </a:ext>
              <a:ext uri="{C183D7F6-B498-43B3-948B-1728B52AA6E4}">
                <adec:decorative xmlns:adec="http://schemas.microsoft.com/office/drawing/2017/decorative" val="1"/>
              </a:ext>
            </a:extLst>
          </p:cNvPr>
          <p:cNvSpPr/>
          <p:nvPr/>
        </p:nvSpPr>
        <p:spPr>
          <a:xfrm>
            <a:off x="297661" y="1099951"/>
            <a:ext cx="11529904" cy="5175952"/>
          </a:xfrm>
          <a:prstGeom prst="roundRect">
            <a:avLst>
              <a:gd name="adj" fmla="val 7846"/>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F33C2A-53CB-CEA2-2701-CA3F7D14093B}"/>
              </a:ext>
            </a:extLst>
          </p:cNvPr>
          <p:cNvSpPr txBox="1"/>
          <p:nvPr/>
        </p:nvSpPr>
        <p:spPr>
          <a:xfrm>
            <a:off x="659939" y="1927776"/>
            <a:ext cx="11167626" cy="4102921"/>
          </a:xfrm>
          <a:prstGeom prst="rect">
            <a:avLst/>
          </a:prstGeom>
        </p:spPr>
        <p:txBody>
          <a:bodyPr vert="horz" wrap="square" lIns="0" tIns="0" rIns="0" bIns="0" numCol="2" spcCol="216000" rtlCol="0" anchor="t">
            <a:noAutofit/>
          </a:bodyPr>
          <a:lstStyle/>
          <a:p>
            <a:pPr algn="l">
              <a:spcAft>
                <a:spcPts val="900"/>
              </a:spcAft>
              <a:tabLst>
                <a:tab pos="1438275" algn="l"/>
              </a:tabLst>
            </a:pPr>
            <a:r>
              <a:rPr lang="sv-SE" sz="1400" b="1" dirty="0">
                <a:solidFill>
                  <a:schemeClr val="accent3"/>
                </a:solidFill>
              </a:rPr>
              <a:t>De huvudsakliga styrmedlen som kommuner och regioner använder för att styra hälso- och sjukvård är [1]:</a:t>
            </a:r>
          </a:p>
          <a:p>
            <a:pPr marL="228600" indent="-228600" algn="l">
              <a:spcAft>
                <a:spcPts val="900"/>
              </a:spcAft>
              <a:buFont typeface="Arial" panose="020B0604020202020204" pitchFamily="34" charset="0"/>
              <a:buChar char="•"/>
              <a:tabLst>
                <a:tab pos="1438275" algn="l"/>
              </a:tabLst>
            </a:pPr>
            <a:r>
              <a:rPr lang="sv-SE" sz="1400" dirty="0"/>
              <a:t>Finansiell styrning </a:t>
            </a:r>
          </a:p>
          <a:p>
            <a:pPr marL="228600" indent="-228600" algn="l">
              <a:spcAft>
                <a:spcPts val="900"/>
              </a:spcAft>
              <a:buFont typeface="Arial" panose="020B0604020202020204" pitchFamily="34" charset="0"/>
              <a:buChar char="•"/>
              <a:tabLst>
                <a:tab pos="1438275" algn="l"/>
              </a:tabLst>
            </a:pPr>
            <a:r>
              <a:rPr lang="sv-SE" sz="1400" dirty="0"/>
              <a:t>Uppdrag och regler</a:t>
            </a:r>
          </a:p>
          <a:p>
            <a:pPr marL="228600" indent="-228600" algn="l">
              <a:spcAft>
                <a:spcPts val="900"/>
              </a:spcAft>
              <a:buFont typeface="Arial" panose="020B0604020202020204" pitchFamily="34" charset="0"/>
              <a:buChar char="•"/>
              <a:tabLst>
                <a:tab pos="1438275" algn="l"/>
              </a:tabLst>
            </a:pPr>
            <a:r>
              <a:rPr lang="sv-SE" sz="1400" dirty="0"/>
              <a:t>Uppföljning, utvärdering och utveckling</a:t>
            </a:r>
          </a:p>
          <a:p>
            <a:pPr marL="228600" indent="-228600" algn="l">
              <a:spcAft>
                <a:spcPts val="900"/>
              </a:spcAft>
              <a:buFont typeface="Arial" panose="020B0604020202020204" pitchFamily="34" charset="0"/>
              <a:buChar char="•"/>
              <a:tabLst>
                <a:tab pos="1438275" algn="l"/>
              </a:tabLst>
            </a:pPr>
            <a:r>
              <a:rPr lang="sv-SE" sz="1400" dirty="0"/>
              <a:t>Kunskap</a:t>
            </a:r>
          </a:p>
          <a:p>
            <a:pPr marL="228600" indent="-228600" algn="l">
              <a:spcAft>
                <a:spcPts val="900"/>
              </a:spcAft>
              <a:buFont typeface="Arial" panose="020B0604020202020204" pitchFamily="34" charset="0"/>
              <a:buChar char="•"/>
              <a:tabLst>
                <a:tab pos="1438275" algn="l"/>
              </a:tabLst>
            </a:pPr>
            <a:r>
              <a:rPr lang="sv-SE" sz="1400" dirty="0"/>
              <a:t>Konstruktiv dialog</a:t>
            </a:r>
          </a:p>
          <a:p>
            <a:pPr marL="228600" indent="-228600" algn="l">
              <a:spcAft>
                <a:spcPts val="900"/>
              </a:spcAft>
              <a:buFont typeface="Arial" panose="020B0604020202020204" pitchFamily="34" charset="0"/>
              <a:buChar char="•"/>
              <a:tabLst>
                <a:tab pos="1438275" algn="l"/>
              </a:tabLst>
            </a:pPr>
            <a:r>
              <a:rPr lang="sv-SE" sz="1400" dirty="0"/>
              <a:t>Möjligheter för invånare till informerade val</a:t>
            </a:r>
          </a:p>
          <a:p>
            <a:pPr algn="l">
              <a:spcAft>
                <a:spcPts val="900"/>
              </a:spcAft>
              <a:tabLst>
                <a:tab pos="1438275" algn="l"/>
              </a:tabLst>
            </a:pPr>
            <a:r>
              <a:rPr lang="sv-SE" sz="1400" b="1" dirty="0">
                <a:solidFill>
                  <a:schemeClr val="accent3"/>
                </a:solidFill>
              </a:rPr>
              <a:t>En kombination av olika styrmedel krävs för att hälso- och sjukvården ska kunna styras effektivt. </a:t>
            </a:r>
            <a:r>
              <a:rPr lang="sv-SE" sz="1400" dirty="0"/>
              <a:t>Dessa styrmedel behöver synkroniseras med varandra utifrån ett helhetsperspektiv, och bör anpassas på ett sätt som är optimalt för just det specifika sammanhanget som det ska tillämpas inom. </a:t>
            </a:r>
          </a:p>
          <a:p>
            <a:pPr algn="l">
              <a:spcAft>
                <a:spcPts val="900"/>
              </a:spcAft>
              <a:tabLst>
                <a:tab pos="1438275" algn="l"/>
              </a:tabLst>
            </a:pPr>
            <a:endParaRPr lang="sv-SE" sz="1400" b="1" dirty="0">
              <a:solidFill>
                <a:schemeClr val="accent3"/>
              </a:solidFill>
            </a:endParaRPr>
          </a:p>
          <a:p>
            <a:pPr algn="l">
              <a:spcAft>
                <a:spcPts val="900"/>
              </a:spcAft>
              <a:tabLst>
                <a:tab pos="1438275" algn="l"/>
              </a:tabLst>
            </a:pPr>
            <a:r>
              <a:rPr lang="sv-SE" sz="1400" b="1" dirty="0">
                <a:solidFill>
                  <a:schemeClr val="accent3"/>
                </a:solidFill>
              </a:rPr>
              <a:t>Den finansiella styrningen innebär att regioner och kommuner skapar ekonomiska drivkrafter </a:t>
            </a:r>
            <a:r>
              <a:rPr lang="sv-SE" sz="1400" dirty="0"/>
              <a:t>för att påverka hälso- och sjukvårdens utförande och resultat. Majoriteten av regionerna och kommunernas styrning riktar sig till vårdutförarna, men det finns även metoder som används som riktar sig till medarbetare och patienter. Beroende på vilken nivå styrningen riktar sig till, består den av olika delar och kan ge olika styreffekter. </a:t>
            </a:r>
          </a:p>
          <a:p>
            <a:pPr algn="l">
              <a:spcAft>
                <a:spcPts val="900"/>
              </a:spcAft>
              <a:tabLst>
                <a:tab pos="1438275" algn="l"/>
              </a:tabLst>
            </a:pPr>
            <a:endParaRPr lang="sv-SE" sz="1400" dirty="0"/>
          </a:p>
        </p:txBody>
      </p:sp>
      <p:sp>
        <p:nvSpPr>
          <p:cNvPr id="8" name="Rubrik 7">
            <a:extLst>
              <a:ext uri="{FF2B5EF4-FFF2-40B4-BE49-F238E27FC236}">
                <a16:creationId xmlns:a16="http://schemas.microsoft.com/office/drawing/2014/main" id="{5CEC2135-7402-B665-EACB-D3E8D7461C49}"/>
              </a:ext>
            </a:extLst>
          </p:cNvPr>
          <p:cNvSpPr>
            <a:spLocks noGrp="1"/>
          </p:cNvSpPr>
          <p:nvPr>
            <p:ph type="title"/>
          </p:nvPr>
        </p:nvSpPr>
        <p:spPr/>
        <p:txBody>
          <a:bodyPr/>
          <a:lstStyle/>
          <a:p>
            <a:r>
              <a:rPr lang="sv-SE" dirty="0"/>
              <a:t>Finansiell styrning och ersättningsmodeller (1/2)</a:t>
            </a:r>
            <a:br>
              <a:rPr lang="sv-SE" dirty="0"/>
            </a:br>
            <a:endParaRPr lang="sv-SE" dirty="0"/>
          </a:p>
        </p:txBody>
      </p:sp>
      <p:sp>
        <p:nvSpPr>
          <p:cNvPr id="3" name="Slide Number Placeholder 2">
            <a:extLst>
              <a:ext uri="{FF2B5EF4-FFF2-40B4-BE49-F238E27FC236}">
                <a16:creationId xmlns:a16="http://schemas.microsoft.com/office/drawing/2014/main" id="{2275ABC2-4C49-9490-8F35-A1D54FF4F2B1}"/>
              </a:ext>
            </a:extLst>
          </p:cNvPr>
          <p:cNvSpPr>
            <a:spLocks noGrp="1"/>
          </p:cNvSpPr>
          <p:nvPr>
            <p:ph type="sldNum" sz="quarter" idx="11"/>
          </p:nvPr>
        </p:nvSpPr>
        <p:spPr/>
        <p:txBody>
          <a:bodyPr/>
          <a:lstStyle/>
          <a:p>
            <a:fld id="{4EF126C7-24CB-41BE-8327-5CF4F4F9B55B}" type="slidenum">
              <a:rPr lang="sv-SE" smtClean="0"/>
              <a:pPr/>
              <a:t>6</a:t>
            </a:fld>
            <a:endParaRPr lang="sv-SE"/>
          </a:p>
        </p:txBody>
      </p:sp>
      <p:sp>
        <p:nvSpPr>
          <p:cNvPr id="6" name="TextBox 5">
            <a:extLst>
              <a:ext uri="{FF2B5EF4-FFF2-40B4-BE49-F238E27FC236}">
                <a16:creationId xmlns:a16="http://schemas.microsoft.com/office/drawing/2014/main" id="{5954E42E-B45C-E794-6E25-F6273F1DF942}"/>
              </a:ext>
            </a:extLst>
          </p:cNvPr>
          <p:cNvSpPr txBox="1"/>
          <p:nvPr/>
        </p:nvSpPr>
        <p:spPr>
          <a:xfrm>
            <a:off x="659939" y="1161296"/>
            <a:ext cx="11074861" cy="695012"/>
          </a:xfrm>
          <a:prstGeom prst="rect">
            <a:avLst/>
          </a:prstGeom>
        </p:spPr>
        <p:txBody>
          <a:bodyPr vert="horz" wrap="square" lIns="0" tIns="45720" rIns="91440" bIns="45720" rtlCol="0" anchor="ctr">
            <a:noAutofit/>
          </a:bodyPr>
          <a:lstStyle/>
          <a:p>
            <a:pPr>
              <a:spcBef>
                <a:spcPts val="600"/>
              </a:spcBef>
            </a:pPr>
            <a:r>
              <a:rPr lang="sv-SE" sz="1400" i="1" dirty="0">
                <a:solidFill>
                  <a:schemeClr val="accent3"/>
                </a:solidFill>
              </a:rPr>
              <a:t>Finansiell styrning innebär att en beställare påverkar system, strukturer, utförare och invånare genom ekonomiska drivkrafter [1]. Genom dessa drivkrafter kan den finansiella styrningen till exempel påverka hur resurser används, och hur effektivt en verksamhet bedrivs. </a:t>
            </a:r>
          </a:p>
        </p:txBody>
      </p:sp>
      <p:pic>
        <p:nvPicPr>
          <p:cNvPr id="2" name="Bildobjekt 5" descr="Socialstyrelsen">
            <a:extLst>
              <a:ext uri="{FF2B5EF4-FFF2-40B4-BE49-F238E27FC236}">
                <a16:creationId xmlns:a16="http://schemas.microsoft.com/office/drawing/2014/main" id="{D1365560-B4F0-7485-4AB4-D442C9AFA48D}"/>
              </a:ext>
            </a:extLst>
          </p:cNvPr>
          <p:cNvPicPr>
            <a:picLocks noChangeAspect="1"/>
          </p:cNvPicPr>
          <p:nvPr/>
        </p:nvPicPr>
        <p:blipFill>
          <a:blip r:embed="rId4">
            <a:lum/>
          </a:blip>
          <a:stretch>
            <a:fillRect/>
          </a:stretch>
        </p:blipFill>
        <p:spPr>
          <a:xfrm>
            <a:off x="10128113" y="6333464"/>
            <a:ext cx="1440000" cy="295715"/>
          </a:xfrm>
          <a:prstGeom prst="rect">
            <a:avLst/>
          </a:prstGeom>
          <a:solidFill>
            <a:srgbClr val="002B45">
              <a:alpha val="0"/>
            </a:srgbClr>
          </a:solidFill>
        </p:spPr>
      </p:pic>
    </p:spTree>
    <p:extLst>
      <p:ext uri="{BB962C8B-B14F-4D97-AF65-F5344CB8AC3E}">
        <p14:creationId xmlns:p14="http://schemas.microsoft.com/office/powerpoint/2010/main" val="2780974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020F8-92EC-9DD9-D61E-60158C1E9A14}"/>
            </a:ext>
          </a:extLst>
        </p:cNvPr>
        <p:cNvGrpSpPr/>
        <p:nvPr/>
      </p:nvGrpSpPr>
      <p:grpSpPr>
        <a:xfrm>
          <a:off x="0" y="0"/>
          <a:ext cx="0" cy="0"/>
          <a:chOff x="0" y="0"/>
          <a:chExt cx="0" cy="0"/>
        </a:xfrm>
      </p:grpSpPr>
      <p:pic>
        <p:nvPicPr>
          <p:cNvPr id="9" name="Picture 8" descr="A pen and a bottle of pills on a graph&#10;&#10;AI-generated content may be incorrect.">
            <a:extLst>
              <a:ext uri="{FF2B5EF4-FFF2-40B4-BE49-F238E27FC236}">
                <a16:creationId xmlns:a16="http://schemas.microsoft.com/office/drawing/2014/main" id="{80643D55-FB91-5F18-FE3D-6A0B694A5831}"/>
              </a:ext>
            </a:extLst>
          </p:cNvPr>
          <p:cNvPicPr>
            <a:picLocks noChangeAspect="1"/>
          </p:cNvPicPr>
          <p:nvPr/>
        </p:nvPicPr>
        <p:blipFill>
          <a:blip r:embed="rId3">
            <a:alphaModFix amt="46000"/>
            <a:extLst>
              <a:ext uri="{28A0092B-C50C-407E-A947-70E740481C1C}">
                <a14:useLocalDpi xmlns:a14="http://schemas.microsoft.com/office/drawing/2010/main" val="0"/>
              </a:ext>
            </a:extLst>
          </a:blip>
          <a:srcRect r="47234"/>
          <a:stretch/>
        </p:blipFill>
        <p:spPr>
          <a:xfrm>
            <a:off x="7048501" y="-7054"/>
            <a:ext cx="5143500" cy="6865054"/>
          </a:xfrm>
          <a:prstGeom prst="rect">
            <a:avLst/>
          </a:prstGeom>
        </p:spPr>
      </p:pic>
      <p:sp>
        <p:nvSpPr>
          <p:cNvPr id="14" name="Rectangle 13">
            <a:extLst>
              <a:ext uri="{FF2B5EF4-FFF2-40B4-BE49-F238E27FC236}">
                <a16:creationId xmlns:a16="http://schemas.microsoft.com/office/drawing/2014/main" id="{D9B6A97D-2827-8D4C-30DD-B44D19587BEF}"/>
              </a:ext>
              <a:ext uri="{C183D7F6-B498-43B3-948B-1728B52AA6E4}">
                <adec:decorative xmlns:adec="http://schemas.microsoft.com/office/drawing/2017/decorative" val="1"/>
              </a:ext>
            </a:extLst>
          </p:cNvPr>
          <p:cNvSpPr/>
          <p:nvPr/>
        </p:nvSpPr>
        <p:spPr>
          <a:xfrm>
            <a:off x="6370320" y="506980"/>
            <a:ext cx="2392680" cy="547120"/>
          </a:xfrm>
          <a:prstGeom prst="rect">
            <a:avLst/>
          </a:prstGeom>
          <a:solidFill>
            <a:schemeClr val="bg1">
              <a:alpha val="52000"/>
            </a:schemeClr>
          </a:solidFill>
          <a:ln>
            <a:noFill/>
          </a:ln>
          <a:effectLst>
            <a:glow rad="279400">
              <a:schemeClr val="bg1">
                <a:alpha val="52000"/>
              </a:schemeClr>
            </a:glow>
            <a:softEdge rad="762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ctangle: Rounded Corners 6">
            <a:extLst>
              <a:ext uri="{FF2B5EF4-FFF2-40B4-BE49-F238E27FC236}">
                <a16:creationId xmlns:a16="http://schemas.microsoft.com/office/drawing/2014/main" id="{DA4C0E64-C6DC-6813-1698-BD67D5DBE90E}"/>
              </a:ext>
              <a:ext uri="{C183D7F6-B498-43B3-948B-1728B52AA6E4}">
                <adec:decorative xmlns:adec="http://schemas.microsoft.com/office/drawing/2017/decorative" val="1"/>
              </a:ext>
            </a:extLst>
          </p:cNvPr>
          <p:cNvSpPr/>
          <p:nvPr/>
        </p:nvSpPr>
        <p:spPr>
          <a:xfrm>
            <a:off x="297661" y="1099951"/>
            <a:ext cx="11529904" cy="5175952"/>
          </a:xfrm>
          <a:prstGeom prst="roundRect">
            <a:avLst>
              <a:gd name="adj" fmla="val 7846"/>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5DA7A5-B6A0-FB6F-FC4E-8C5EA380363B}"/>
              </a:ext>
            </a:extLst>
          </p:cNvPr>
          <p:cNvSpPr txBox="1"/>
          <p:nvPr/>
        </p:nvSpPr>
        <p:spPr>
          <a:xfrm>
            <a:off x="659939" y="1927776"/>
            <a:ext cx="11167626" cy="4102921"/>
          </a:xfrm>
          <a:prstGeom prst="rect">
            <a:avLst/>
          </a:prstGeom>
        </p:spPr>
        <p:txBody>
          <a:bodyPr vert="horz" wrap="square" lIns="0" tIns="0" rIns="0" bIns="0" numCol="2" spcCol="216000" rtlCol="0" anchor="t">
            <a:noAutofit/>
          </a:bodyPr>
          <a:lstStyle/>
          <a:p>
            <a:pPr algn="l">
              <a:spcAft>
                <a:spcPts val="900"/>
              </a:spcAft>
              <a:tabLst>
                <a:tab pos="1438275" algn="l"/>
              </a:tabLst>
            </a:pPr>
            <a:r>
              <a:rPr lang="sv-SE" sz="1400" b="1" dirty="0">
                <a:solidFill>
                  <a:schemeClr val="accent3"/>
                </a:solidFill>
              </a:rPr>
              <a:t>De olika delar som styrningen riktar sig till är [1]:</a:t>
            </a:r>
          </a:p>
          <a:p>
            <a:pPr marL="228600" indent="-228600" algn="l">
              <a:spcAft>
                <a:spcPts val="900"/>
              </a:spcAft>
              <a:buFont typeface="Arial" panose="020B0604020202020204" pitchFamily="34" charset="0"/>
              <a:buChar char="•"/>
              <a:tabLst>
                <a:tab pos="1438275" algn="l"/>
              </a:tabLst>
            </a:pPr>
            <a:r>
              <a:rPr lang="sv-SE" sz="1400" i="1" dirty="0"/>
              <a:t>System och struktur: </a:t>
            </a:r>
            <a:r>
              <a:rPr lang="sv-SE" sz="1400" dirty="0"/>
              <a:t>hur stor del av tillsatta resurser som avsätts till hälso- och sjukvård och hur dessa resurser fördelas mellan olika vårdnivåer och former.</a:t>
            </a:r>
          </a:p>
          <a:p>
            <a:pPr marL="228600" indent="-228600" algn="l">
              <a:spcAft>
                <a:spcPts val="900"/>
              </a:spcAft>
              <a:buFont typeface="Arial" panose="020B0604020202020204" pitchFamily="34" charset="0"/>
              <a:buChar char="•"/>
              <a:tabLst>
                <a:tab pos="1438275" algn="l"/>
              </a:tabLst>
            </a:pPr>
            <a:r>
              <a:rPr lang="sv-SE" sz="1400" i="1" dirty="0"/>
              <a:t>Utförare</a:t>
            </a:r>
            <a:r>
              <a:rPr lang="sv-SE" sz="1400" dirty="0"/>
              <a:t>: vilka ersättningsmodeller som används, ersättningsnivån för de olika delarna av modellen och tilldelning av kostnadsansvar till utförarna.</a:t>
            </a:r>
          </a:p>
          <a:p>
            <a:pPr marL="228600" indent="-228600" algn="l">
              <a:spcAft>
                <a:spcPts val="900"/>
              </a:spcAft>
              <a:buFont typeface="Arial" panose="020B0604020202020204" pitchFamily="34" charset="0"/>
              <a:buChar char="•"/>
              <a:tabLst>
                <a:tab pos="1438275" algn="l"/>
              </a:tabLst>
            </a:pPr>
            <a:r>
              <a:rPr lang="sv-SE" sz="1400" i="1" dirty="0"/>
              <a:t>Invånare</a:t>
            </a:r>
            <a:r>
              <a:rPr lang="sv-SE" sz="1400" dirty="0"/>
              <a:t>: uppmuntra beteenden, till exempel genom besöksavgifter.</a:t>
            </a:r>
          </a:p>
          <a:p>
            <a:pPr algn="l">
              <a:spcAft>
                <a:spcPts val="900"/>
              </a:spcAft>
              <a:tabLst>
                <a:tab pos="1438275" algn="l"/>
              </a:tabLst>
            </a:pPr>
            <a:br>
              <a:rPr lang="sv-SE" sz="1400" b="1" dirty="0">
                <a:solidFill>
                  <a:schemeClr val="accent3"/>
                </a:solidFill>
              </a:rPr>
            </a:br>
            <a:endParaRPr lang="sv-SE" sz="1400" b="1" dirty="0">
              <a:solidFill>
                <a:schemeClr val="accent3"/>
              </a:solidFill>
            </a:endParaRPr>
          </a:p>
          <a:p>
            <a:pPr algn="l">
              <a:spcAft>
                <a:spcPts val="900"/>
              </a:spcAft>
              <a:tabLst>
                <a:tab pos="1438275" algn="l"/>
              </a:tabLst>
            </a:pPr>
            <a:endParaRPr lang="sv-SE" sz="1400" b="1" dirty="0">
              <a:solidFill>
                <a:schemeClr val="accent3"/>
              </a:solidFill>
            </a:endParaRPr>
          </a:p>
          <a:p>
            <a:pPr algn="l">
              <a:spcAft>
                <a:spcPts val="900"/>
              </a:spcAft>
              <a:tabLst>
                <a:tab pos="1438275" algn="l"/>
              </a:tabLst>
            </a:pPr>
            <a:endParaRPr lang="sv-SE" sz="1400" b="1" dirty="0">
              <a:solidFill>
                <a:schemeClr val="accent3"/>
              </a:solidFill>
            </a:endParaRPr>
          </a:p>
          <a:p>
            <a:pPr algn="l">
              <a:spcAft>
                <a:spcPts val="900"/>
              </a:spcAft>
              <a:tabLst>
                <a:tab pos="1438275" algn="l"/>
              </a:tabLst>
            </a:pPr>
            <a:endParaRPr lang="sv-SE" sz="1400" b="1" dirty="0">
              <a:solidFill>
                <a:schemeClr val="accent3"/>
              </a:solidFill>
            </a:endParaRPr>
          </a:p>
          <a:p>
            <a:pPr algn="l">
              <a:spcAft>
                <a:spcPts val="900"/>
              </a:spcAft>
              <a:tabLst>
                <a:tab pos="1438275" algn="l"/>
              </a:tabLst>
            </a:pPr>
            <a:r>
              <a:rPr lang="sv-SE" sz="1400" b="1" dirty="0">
                <a:solidFill>
                  <a:schemeClr val="accent3"/>
                </a:solidFill>
              </a:rPr>
              <a:t>Ersättningsmodeller är därmed ett av de centrala verktygen som regionerna kan använda sig av för att styra vårdutförarna</a:t>
            </a:r>
            <a:r>
              <a:rPr lang="sv-SE" sz="1400" dirty="0">
                <a:solidFill>
                  <a:schemeClr val="accent3"/>
                </a:solidFill>
              </a:rPr>
              <a:t>. </a:t>
            </a:r>
            <a:r>
              <a:rPr lang="sv-SE" sz="1400" dirty="0"/>
              <a:t>De önskade effekterna av en ersättningsmodell är att främja och stimulera [1]:</a:t>
            </a:r>
          </a:p>
          <a:p>
            <a:pPr marL="228600" indent="-228600" algn="l">
              <a:spcAft>
                <a:spcPts val="900"/>
              </a:spcAft>
              <a:buFont typeface="Arial" panose="020B0604020202020204" pitchFamily="34" charset="0"/>
              <a:buChar char="•"/>
              <a:tabLst>
                <a:tab pos="1438275" algn="l"/>
              </a:tabLst>
            </a:pPr>
            <a:r>
              <a:rPr lang="sv-SE" sz="1400" dirty="0"/>
              <a:t>Hög produktivitet</a:t>
            </a:r>
          </a:p>
          <a:p>
            <a:pPr marL="228600" indent="-228600" algn="l">
              <a:spcAft>
                <a:spcPts val="900"/>
              </a:spcAft>
              <a:buFont typeface="Arial" panose="020B0604020202020204" pitchFamily="34" charset="0"/>
              <a:buChar char="•"/>
              <a:tabLst>
                <a:tab pos="1438275" algn="l"/>
              </a:tabLst>
            </a:pPr>
            <a:r>
              <a:rPr lang="sv-SE" sz="1400" dirty="0"/>
              <a:t>Effektivitet</a:t>
            </a:r>
          </a:p>
          <a:p>
            <a:pPr marL="228600" indent="-228600" algn="l">
              <a:spcAft>
                <a:spcPts val="900"/>
              </a:spcAft>
              <a:buFont typeface="Arial" panose="020B0604020202020204" pitchFamily="34" charset="0"/>
              <a:buChar char="•"/>
              <a:tabLst>
                <a:tab pos="1438275" algn="l"/>
              </a:tabLst>
            </a:pPr>
            <a:r>
              <a:rPr lang="sv-SE" sz="1400" dirty="0"/>
              <a:t>Innovation</a:t>
            </a:r>
          </a:p>
          <a:p>
            <a:pPr marL="228600" indent="-228600" algn="l">
              <a:spcAft>
                <a:spcPts val="900"/>
              </a:spcAft>
              <a:buFont typeface="Arial" panose="020B0604020202020204" pitchFamily="34" charset="0"/>
              <a:buChar char="•"/>
              <a:tabLst>
                <a:tab pos="1438275" algn="l"/>
              </a:tabLst>
            </a:pPr>
            <a:r>
              <a:rPr lang="sv-SE" sz="1400" dirty="0"/>
              <a:t>Vårdkvalitet</a:t>
            </a:r>
          </a:p>
          <a:p>
            <a:pPr marL="228600" indent="-228600" algn="l">
              <a:spcAft>
                <a:spcPts val="900"/>
              </a:spcAft>
              <a:buFont typeface="Arial" panose="020B0604020202020204" pitchFamily="34" charset="0"/>
              <a:buChar char="•"/>
              <a:tabLst>
                <a:tab pos="1438275" algn="l"/>
              </a:tabLst>
            </a:pPr>
            <a:r>
              <a:rPr lang="sv-SE" sz="1400" dirty="0"/>
              <a:t>En jämlik vård</a:t>
            </a:r>
          </a:p>
        </p:txBody>
      </p:sp>
      <p:sp>
        <p:nvSpPr>
          <p:cNvPr id="8" name="Rubrik 7">
            <a:extLst>
              <a:ext uri="{FF2B5EF4-FFF2-40B4-BE49-F238E27FC236}">
                <a16:creationId xmlns:a16="http://schemas.microsoft.com/office/drawing/2014/main" id="{DDFDD997-A746-44FA-A64C-10003496DCEF}"/>
              </a:ext>
            </a:extLst>
          </p:cNvPr>
          <p:cNvSpPr>
            <a:spLocks noGrp="1"/>
          </p:cNvSpPr>
          <p:nvPr>
            <p:ph type="title"/>
          </p:nvPr>
        </p:nvSpPr>
        <p:spPr/>
        <p:txBody>
          <a:bodyPr/>
          <a:lstStyle/>
          <a:p>
            <a:r>
              <a:rPr lang="sv-SE" dirty="0"/>
              <a:t>Finansiell styrning och ersättningsmodeller (2/2)</a:t>
            </a:r>
            <a:br>
              <a:rPr lang="sv-SE" dirty="0"/>
            </a:br>
            <a:endParaRPr lang="sv-SE" dirty="0"/>
          </a:p>
        </p:txBody>
      </p:sp>
      <p:sp>
        <p:nvSpPr>
          <p:cNvPr id="3" name="Slide Number Placeholder 2">
            <a:extLst>
              <a:ext uri="{FF2B5EF4-FFF2-40B4-BE49-F238E27FC236}">
                <a16:creationId xmlns:a16="http://schemas.microsoft.com/office/drawing/2014/main" id="{278CC61F-81A1-1DC6-857C-86D4A49B334F}"/>
              </a:ext>
            </a:extLst>
          </p:cNvPr>
          <p:cNvSpPr>
            <a:spLocks noGrp="1"/>
          </p:cNvSpPr>
          <p:nvPr>
            <p:ph type="sldNum" sz="quarter" idx="11"/>
          </p:nvPr>
        </p:nvSpPr>
        <p:spPr/>
        <p:txBody>
          <a:bodyPr/>
          <a:lstStyle/>
          <a:p>
            <a:fld id="{4EF126C7-24CB-41BE-8327-5CF4F4F9B55B}" type="slidenum">
              <a:rPr lang="sv-SE" smtClean="0"/>
              <a:pPr/>
              <a:t>7</a:t>
            </a:fld>
            <a:endParaRPr lang="sv-SE"/>
          </a:p>
        </p:txBody>
      </p:sp>
      <p:sp>
        <p:nvSpPr>
          <p:cNvPr id="6" name="TextBox 5">
            <a:extLst>
              <a:ext uri="{FF2B5EF4-FFF2-40B4-BE49-F238E27FC236}">
                <a16:creationId xmlns:a16="http://schemas.microsoft.com/office/drawing/2014/main" id="{C23C0EBA-35F3-EDF7-0B2E-09A481CEE7A1}"/>
              </a:ext>
            </a:extLst>
          </p:cNvPr>
          <p:cNvSpPr txBox="1"/>
          <p:nvPr/>
        </p:nvSpPr>
        <p:spPr>
          <a:xfrm>
            <a:off x="659939" y="1161296"/>
            <a:ext cx="11074861" cy="695012"/>
          </a:xfrm>
          <a:prstGeom prst="rect">
            <a:avLst/>
          </a:prstGeom>
        </p:spPr>
        <p:txBody>
          <a:bodyPr vert="horz" wrap="square" lIns="0" tIns="45720" rIns="91440" bIns="45720" rtlCol="0" anchor="ctr">
            <a:noAutofit/>
          </a:bodyPr>
          <a:lstStyle/>
          <a:p>
            <a:pPr>
              <a:spcBef>
                <a:spcPts val="600"/>
              </a:spcBef>
            </a:pPr>
            <a:r>
              <a:rPr lang="sv-SE" sz="1400" i="1" dirty="0">
                <a:solidFill>
                  <a:schemeClr val="accent3"/>
                </a:solidFill>
              </a:rPr>
              <a:t>Finansiell styrning innebär att en beställare påverkar system, strukturer, utförare och invånare genom ekonomiska drivkrafter [1]. Genom dessa drivkrafter kan den finansiella styrningen till exempel påverka hur resurser används, och hur effektivt en verksamhet bedrivs. </a:t>
            </a:r>
          </a:p>
        </p:txBody>
      </p:sp>
      <p:pic>
        <p:nvPicPr>
          <p:cNvPr id="2" name="Bildobjekt 5" descr="Socialstyrelsen">
            <a:extLst>
              <a:ext uri="{FF2B5EF4-FFF2-40B4-BE49-F238E27FC236}">
                <a16:creationId xmlns:a16="http://schemas.microsoft.com/office/drawing/2014/main" id="{BDDA1C1A-4C78-D91B-42DD-7B1678174B65}"/>
              </a:ext>
            </a:extLst>
          </p:cNvPr>
          <p:cNvPicPr>
            <a:picLocks noChangeAspect="1"/>
          </p:cNvPicPr>
          <p:nvPr/>
        </p:nvPicPr>
        <p:blipFill>
          <a:blip r:embed="rId4">
            <a:lum/>
          </a:blip>
          <a:stretch>
            <a:fillRect/>
          </a:stretch>
        </p:blipFill>
        <p:spPr>
          <a:xfrm>
            <a:off x="10128113" y="6333464"/>
            <a:ext cx="1440000" cy="295715"/>
          </a:xfrm>
          <a:prstGeom prst="rect">
            <a:avLst/>
          </a:prstGeom>
          <a:solidFill>
            <a:srgbClr val="002B45">
              <a:alpha val="0"/>
            </a:srgbClr>
          </a:solidFill>
        </p:spPr>
      </p:pic>
    </p:spTree>
    <p:extLst>
      <p:ext uri="{BB962C8B-B14F-4D97-AF65-F5344CB8AC3E}">
        <p14:creationId xmlns:p14="http://schemas.microsoft.com/office/powerpoint/2010/main" val="430624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FB2D5-96C8-4F9E-0EEC-49445302F867}"/>
            </a:ext>
          </a:extLst>
        </p:cNvPr>
        <p:cNvGrpSpPr/>
        <p:nvPr/>
      </p:nvGrpSpPr>
      <p:grpSpPr>
        <a:xfrm>
          <a:off x="0" y="0"/>
          <a:ext cx="0" cy="0"/>
          <a:chOff x="0" y="0"/>
          <a:chExt cx="0" cy="0"/>
        </a:xfrm>
      </p:grpSpPr>
      <p:pic>
        <p:nvPicPr>
          <p:cNvPr id="12" name="Picture 11" descr="A calculator and pen on a table&#10;&#10;AI-generated content may be incorrect.">
            <a:extLst>
              <a:ext uri="{FF2B5EF4-FFF2-40B4-BE49-F238E27FC236}">
                <a16:creationId xmlns:a16="http://schemas.microsoft.com/office/drawing/2014/main" id="{1D94475E-E373-88FF-7197-CDDCDB09671A}"/>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17660" r="32838" b="1141"/>
          <a:stretch/>
        </p:blipFill>
        <p:spPr>
          <a:xfrm>
            <a:off x="7048501" y="1"/>
            <a:ext cx="5143499" cy="6846446"/>
          </a:xfrm>
          <a:prstGeom prst="rect">
            <a:avLst/>
          </a:prstGeom>
        </p:spPr>
      </p:pic>
      <p:sp>
        <p:nvSpPr>
          <p:cNvPr id="11" name="Rectangle 10">
            <a:extLst>
              <a:ext uri="{FF2B5EF4-FFF2-40B4-BE49-F238E27FC236}">
                <a16:creationId xmlns:a16="http://schemas.microsoft.com/office/drawing/2014/main" id="{49D20F22-7534-E4B2-F40A-24F5CDC10B29}"/>
              </a:ext>
              <a:ext uri="{C183D7F6-B498-43B3-948B-1728B52AA6E4}">
                <adec:decorative xmlns:adec="http://schemas.microsoft.com/office/drawing/2017/decorative" val="1"/>
              </a:ext>
            </a:extLst>
          </p:cNvPr>
          <p:cNvSpPr/>
          <p:nvPr/>
        </p:nvSpPr>
        <p:spPr>
          <a:xfrm>
            <a:off x="6370320" y="506980"/>
            <a:ext cx="2686912" cy="547120"/>
          </a:xfrm>
          <a:prstGeom prst="rect">
            <a:avLst/>
          </a:prstGeom>
          <a:solidFill>
            <a:schemeClr val="bg1">
              <a:alpha val="52000"/>
            </a:schemeClr>
          </a:solidFill>
          <a:ln>
            <a:noFill/>
          </a:ln>
          <a:effectLst>
            <a:glow rad="279400">
              <a:schemeClr val="bg1">
                <a:alpha val="52000"/>
              </a:schemeClr>
            </a:glow>
            <a:softEdge rad="762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ctangle: Rounded Corners 6">
            <a:extLst>
              <a:ext uri="{FF2B5EF4-FFF2-40B4-BE49-F238E27FC236}">
                <a16:creationId xmlns:a16="http://schemas.microsoft.com/office/drawing/2014/main" id="{A6A02EC1-8DF4-B2CE-8257-4D9B392C094F}"/>
              </a:ext>
              <a:ext uri="{C183D7F6-B498-43B3-948B-1728B52AA6E4}">
                <adec:decorative xmlns:adec="http://schemas.microsoft.com/office/drawing/2017/decorative" val="1"/>
              </a:ext>
            </a:extLst>
          </p:cNvPr>
          <p:cNvSpPr/>
          <p:nvPr/>
        </p:nvSpPr>
        <p:spPr>
          <a:xfrm>
            <a:off x="297660" y="1273687"/>
            <a:ext cx="11376179" cy="4660387"/>
          </a:xfrm>
          <a:prstGeom prst="roundRect">
            <a:avLst>
              <a:gd name="adj" fmla="val 7846"/>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B70EBF5-A6A3-AD53-DDCD-EEEB59F858F0}"/>
              </a:ext>
            </a:extLst>
          </p:cNvPr>
          <p:cNvSpPr txBox="1"/>
          <p:nvPr/>
        </p:nvSpPr>
        <p:spPr>
          <a:xfrm>
            <a:off x="659939" y="2019686"/>
            <a:ext cx="10872122" cy="3960825"/>
          </a:xfrm>
          <a:prstGeom prst="rect">
            <a:avLst/>
          </a:prstGeom>
        </p:spPr>
        <p:txBody>
          <a:bodyPr vert="horz" wrap="square" lIns="0" tIns="0" rIns="0" bIns="0" numCol="2" spcCol="216000" rtlCol="0" anchor="t">
            <a:noAutofit/>
          </a:bodyPr>
          <a:lstStyle/>
          <a:p>
            <a:pPr>
              <a:spcAft>
                <a:spcPts val="900"/>
              </a:spcAft>
              <a:tabLst>
                <a:tab pos="1438275" algn="l"/>
              </a:tabLst>
            </a:pPr>
            <a:r>
              <a:rPr lang="sv-SE" sz="1400" b="1" dirty="0">
                <a:solidFill>
                  <a:schemeClr val="accent4">
                    <a:lumMod val="75000"/>
                  </a:schemeClr>
                </a:solidFill>
              </a:rPr>
              <a:t>Även om ersättning är en viktig komponent inom styrningen av hälso- och sjukvården, är det endast en del av ett större system [1]. </a:t>
            </a:r>
            <a:r>
              <a:rPr lang="sv-SE" sz="1400" dirty="0"/>
              <a:t>Som tidigare nämnts på föregående sida om Finansiell styrning och ersättningsmodeller, behöver styrmedlen synkroniseras med varandra utifrån ett helhetsperspektiv. För att uppnå önskade resultat behöver styrningen anpassas på ett sätt som är optimalt för just det specifika sammanhanget som det ska tillämpas inom [1]. Detta kan exempelvis innebära att specifika styrmedel används för att motverka de inneboende negativa effekterna som följer med den ersättningsmodell som används. </a:t>
            </a:r>
          </a:p>
          <a:p>
            <a:pPr>
              <a:spcAft>
                <a:spcPts val="900"/>
              </a:spcAft>
              <a:tabLst>
                <a:tab pos="1438275" algn="l"/>
              </a:tabLst>
            </a:pPr>
            <a:r>
              <a:rPr lang="sv-SE" sz="1400" b="1" dirty="0">
                <a:solidFill>
                  <a:schemeClr val="accent4">
                    <a:lumMod val="75000"/>
                  </a:schemeClr>
                </a:solidFill>
              </a:rPr>
              <a:t>Syftet med respektive styrmedel – utöver finansiell styrning [1]:</a:t>
            </a:r>
          </a:p>
          <a:p>
            <a:pPr marL="171450" indent="-171450">
              <a:spcAft>
                <a:spcPts val="900"/>
              </a:spcAft>
              <a:buFont typeface="Arial" panose="020B0604020202020204" pitchFamily="34" charset="0"/>
              <a:buChar char="•"/>
              <a:tabLst>
                <a:tab pos="1438275" algn="l"/>
              </a:tabLst>
            </a:pPr>
            <a:r>
              <a:rPr lang="sv-SE" sz="1400" dirty="0"/>
              <a:t>Uppdrag och regler definierar ramarna för kraven på hälso- och sjukvårdens verksamheter</a:t>
            </a:r>
          </a:p>
          <a:p>
            <a:pPr marL="171450" indent="-171450">
              <a:spcAft>
                <a:spcPts val="900"/>
              </a:spcAft>
              <a:buFont typeface="Arial" panose="020B0604020202020204" pitchFamily="34" charset="0"/>
              <a:buChar char="•"/>
              <a:tabLst>
                <a:tab pos="1438275" algn="l"/>
              </a:tabLst>
            </a:pPr>
            <a:r>
              <a:rPr lang="sv-SE" sz="1400" dirty="0"/>
              <a:t>Uppföljning, utvärdering och utveckling är verktyg som kan användas för att utveckla och förbättra verksamheten</a:t>
            </a:r>
          </a:p>
          <a:p>
            <a:pPr marL="171450" indent="-171450">
              <a:spcAft>
                <a:spcPts val="900"/>
              </a:spcAft>
              <a:buFont typeface="Arial" panose="020B0604020202020204" pitchFamily="34" charset="0"/>
              <a:buChar char="•"/>
              <a:tabLst>
                <a:tab pos="1438275" algn="l"/>
              </a:tabLst>
            </a:pPr>
            <a:r>
              <a:rPr lang="sv-SE" sz="1400" dirty="0"/>
              <a:t>Med kunskap menas att utveckla, samordna, sprida och tillämpa bästa möjliga kunskap inom vården</a:t>
            </a:r>
          </a:p>
          <a:p>
            <a:pPr marL="171450" indent="-171450">
              <a:spcAft>
                <a:spcPts val="900"/>
              </a:spcAft>
              <a:buFont typeface="Arial" panose="020B0604020202020204" pitchFamily="34" charset="0"/>
              <a:buChar char="•"/>
              <a:tabLst>
                <a:tab pos="1438275" algn="l"/>
              </a:tabLst>
            </a:pPr>
            <a:r>
              <a:rPr lang="sv-SE" sz="1400" dirty="0"/>
              <a:t>Konstruktiv dialog mellan politiker, tjänstepersoner, utförare, medarbetare och invånare skapar en gemensam förståelse och samverkan</a:t>
            </a:r>
          </a:p>
          <a:p>
            <a:pPr marL="171450" indent="-171450">
              <a:spcAft>
                <a:spcPts val="900"/>
              </a:spcAft>
              <a:buFont typeface="Arial" panose="020B0604020202020204" pitchFamily="34" charset="0"/>
              <a:buChar char="•"/>
              <a:tabLst>
                <a:tab pos="1438275" algn="l"/>
              </a:tabLst>
            </a:pPr>
            <a:r>
              <a:rPr lang="sv-SE" sz="1400" dirty="0"/>
              <a:t>Möjligheten för invånare att göra informerade val stärker den demokratiska kontrollen för en hälso- och sjukvård som möter deras behov</a:t>
            </a:r>
          </a:p>
          <a:p>
            <a:pPr>
              <a:spcAft>
                <a:spcPts val="900"/>
              </a:spcAft>
              <a:tabLst>
                <a:tab pos="1438275" algn="l"/>
              </a:tabLst>
            </a:pPr>
            <a:r>
              <a:rPr lang="sv-SE" sz="1400" b="1" dirty="0">
                <a:solidFill>
                  <a:schemeClr val="accent4">
                    <a:lumMod val="75000"/>
                  </a:schemeClr>
                </a:solidFill>
              </a:rPr>
              <a:t>De olika styrmedlen ska därmed inte ses som isolerade verktyg</a:t>
            </a:r>
            <a:r>
              <a:rPr lang="sv-SE" sz="1400" dirty="0"/>
              <a:t>, utan som delar av ett större system där de samverkar för att säkerställa att hälso- och sjukvården levererar god kvalitet och uppfyller sina mål [1]. Även om ekonomiska incitament är en central del är det alltså bara en av flera aspekter inom den bredare styrningen. </a:t>
            </a:r>
          </a:p>
          <a:p>
            <a:pPr>
              <a:spcAft>
                <a:spcPts val="900"/>
              </a:spcAft>
              <a:tabLst>
                <a:tab pos="1438275" algn="l"/>
              </a:tabLst>
            </a:pPr>
            <a:endParaRPr lang="sv-SE" sz="1400" dirty="0"/>
          </a:p>
          <a:p>
            <a:pPr marL="171450" indent="-171450">
              <a:spcAft>
                <a:spcPts val="900"/>
              </a:spcAft>
              <a:buFont typeface="Arial" panose="020B0604020202020204" pitchFamily="34" charset="0"/>
              <a:buChar char="•"/>
              <a:tabLst>
                <a:tab pos="1438275" algn="l"/>
              </a:tabLst>
            </a:pPr>
            <a:endParaRPr lang="sv-SE" sz="1400" b="1" dirty="0">
              <a:solidFill>
                <a:schemeClr val="accent4">
                  <a:lumMod val="75000"/>
                </a:schemeClr>
              </a:solidFill>
            </a:endParaRPr>
          </a:p>
        </p:txBody>
      </p:sp>
      <p:sp>
        <p:nvSpPr>
          <p:cNvPr id="8" name="Rubrik 7">
            <a:extLst>
              <a:ext uri="{FF2B5EF4-FFF2-40B4-BE49-F238E27FC236}">
                <a16:creationId xmlns:a16="http://schemas.microsoft.com/office/drawing/2014/main" id="{FC7D99B0-558C-4AA4-91EE-5B1813DE57AA}"/>
              </a:ext>
            </a:extLst>
          </p:cNvPr>
          <p:cNvSpPr>
            <a:spLocks noGrp="1"/>
          </p:cNvSpPr>
          <p:nvPr>
            <p:ph type="title"/>
          </p:nvPr>
        </p:nvSpPr>
        <p:spPr/>
        <p:txBody>
          <a:bodyPr/>
          <a:lstStyle/>
          <a:p>
            <a:r>
              <a:rPr lang="sv-SE" dirty="0"/>
              <a:t>Styrmedel i den svenska hälso- och sjukvården</a:t>
            </a:r>
            <a:br>
              <a:rPr lang="sv-SE" dirty="0"/>
            </a:br>
            <a:endParaRPr lang="sv-SE" dirty="0"/>
          </a:p>
        </p:txBody>
      </p:sp>
      <p:sp>
        <p:nvSpPr>
          <p:cNvPr id="3" name="Slide Number Placeholder 2">
            <a:extLst>
              <a:ext uri="{FF2B5EF4-FFF2-40B4-BE49-F238E27FC236}">
                <a16:creationId xmlns:a16="http://schemas.microsoft.com/office/drawing/2014/main" id="{C75BE3CA-E887-4AEA-3870-6648E1390F98}"/>
              </a:ext>
            </a:extLst>
          </p:cNvPr>
          <p:cNvSpPr>
            <a:spLocks noGrp="1"/>
          </p:cNvSpPr>
          <p:nvPr>
            <p:ph type="sldNum" sz="quarter" idx="11"/>
          </p:nvPr>
        </p:nvSpPr>
        <p:spPr/>
        <p:txBody>
          <a:bodyPr/>
          <a:lstStyle/>
          <a:p>
            <a:fld id="{4EF126C7-24CB-41BE-8327-5CF4F4F9B55B}" type="slidenum">
              <a:rPr lang="sv-SE" smtClean="0"/>
              <a:pPr/>
              <a:t>8</a:t>
            </a:fld>
            <a:endParaRPr lang="sv-SE"/>
          </a:p>
        </p:txBody>
      </p:sp>
      <p:sp>
        <p:nvSpPr>
          <p:cNvPr id="6" name="TextBox 5">
            <a:extLst>
              <a:ext uri="{FF2B5EF4-FFF2-40B4-BE49-F238E27FC236}">
                <a16:creationId xmlns:a16="http://schemas.microsoft.com/office/drawing/2014/main" id="{AB29E4FC-393B-866A-84AA-07FDB4C49F57}"/>
              </a:ext>
            </a:extLst>
          </p:cNvPr>
          <p:cNvSpPr txBox="1"/>
          <p:nvPr/>
        </p:nvSpPr>
        <p:spPr>
          <a:xfrm>
            <a:off x="659939" y="1335032"/>
            <a:ext cx="9229921" cy="695012"/>
          </a:xfrm>
          <a:prstGeom prst="rect">
            <a:avLst/>
          </a:prstGeom>
        </p:spPr>
        <p:txBody>
          <a:bodyPr vert="horz" wrap="square" lIns="0" tIns="45720" rIns="91440" bIns="45720" rtlCol="0" anchor="ctr">
            <a:noAutofit/>
          </a:bodyPr>
          <a:lstStyle/>
          <a:p>
            <a:pPr>
              <a:spcBef>
                <a:spcPts val="600"/>
              </a:spcBef>
            </a:pPr>
            <a:r>
              <a:rPr lang="sv-SE" sz="1400" i="1" dirty="0">
                <a:solidFill>
                  <a:schemeClr val="accent3"/>
                </a:solidFill>
              </a:rPr>
              <a:t>Ekonomiska styrmedel utgör endast en del av ett större system, där även faktorer som bland annat uppföljning, regler och kunskap spelar en viktig roll för att påverka hälso- och sjukvårdens utförande och resultat. </a:t>
            </a:r>
          </a:p>
        </p:txBody>
      </p:sp>
      <p:pic>
        <p:nvPicPr>
          <p:cNvPr id="2" name="Bildobjekt 5" descr="Socialstyrelsen">
            <a:extLst>
              <a:ext uri="{FF2B5EF4-FFF2-40B4-BE49-F238E27FC236}">
                <a16:creationId xmlns:a16="http://schemas.microsoft.com/office/drawing/2014/main" id="{6C20DFC5-8A80-3F22-3E78-68F1A9EB8ADF}"/>
              </a:ext>
            </a:extLst>
          </p:cNvPr>
          <p:cNvPicPr>
            <a:picLocks noChangeAspect="1"/>
          </p:cNvPicPr>
          <p:nvPr/>
        </p:nvPicPr>
        <p:blipFill>
          <a:blip r:embed="rId4">
            <a:lum/>
          </a:blip>
          <a:stretch>
            <a:fillRect/>
          </a:stretch>
        </p:blipFill>
        <p:spPr>
          <a:xfrm>
            <a:off x="10128113" y="6333464"/>
            <a:ext cx="1440000" cy="295715"/>
          </a:xfrm>
          <a:prstGeom prst="rect">
            <a:avLst/>
          </a:prstGeom>
          <a:solidFill>
            <a:srgbClr val="002B45">
              <a:alpha val="0"/>
            </a:srgbClr>
          </a:solidFill>
        </p:spPr>
      </p:pic>
    </p:spTree>
    <p:extLst>
      <p:ext uri="{BB962C8B-B14F-4D97-AF65-F5344CB8AC3E}">
        <p14:creationId xmlns:p14="http://schemas.microsoft.com/office/powerpoint/2010/main" val="1693049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9F671-59E2-82DB-AEB4-58234AF306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8D94C4-2F56-1CF7-C516-042DA553B7E4}"/>
              </a:ext>
            </a:extLst>
          </p:cNvPr>
          <p:cNvSpPr>
            <a:spLocks noGrp="1"/>
          </p:cNvSpPr>
          <p:nvPr>
            <p:ph type="title"/>
          </p:nvPr>
        </p:nvSpPr>
        <p:spPr>
          <a:xfrm>
            <a:off x="637200" y="540000"/>
            <a:ext cx="6373200" cy="2847601"/>
          </a:xfrm>
        </p:spPr>
        <p:txBody>
          <a:bodyPr/>
          <a:lstStyle/>
          <a:p>
            <a:r>
              <a:rPr lang="sv-SE"/>
              <a:t>Information om de olika ersättningsmodellerna</a:t>
            </a:r>
          </a:p>
        </p:txBody>
      </p:sp>
      <p:sp>
        <p:nvSpPr>
          <p:cNvPr id="3" name="Text Placeholder 2">
            <a:extLst>
              <a:ext uri="{FF2B5EF4-FFF2-40B4-BE49-F238E27FC236}">
                <a16:creationId xmlns:a16="http://schemas.microsoft.com/office/drawing/2014/main" id="{5FE725C3-ECA6-7A5E-8A98-C1BF1A5E56B7}"/>
              </a:ext>
            </a:extLst>
          </p:cNvPr>
          <p:cNvSpPr>
            <a:spLocks noGrp="1"/>
          </p:cNvSpPr>
          <p:nvPr>
            <p:ph type="body" sz="quarter" idx="12"/>
          </p:nvPr>
        </p:nvSpPr>
        <p:spPr/>
        <p:txBody>
          <a:bodyPr/>
          <a:lstStyle/>
          <a:p>
            <a:r>
              <a:rPr lang="sv-SE"/>
              <a:t>2</a:t>
            </a:r>
          </a:p>
        </p:txBody>
      </p:sp>
      <p:sp>
        <p:nvSpPr>
          <p:cNvPr id="4" name="Slide Number Placeholder 3">
            <a:extLst>
              <a:ext uri="{FF2B5EF4-FFF2-40B4-BE49-F238E27FC236}">
                <a16:creationId xmlns:a16="http://schemas.microsoft.com/office/drawing/2014/main" id="{29334077-69CE-0D60-C2EE-845662F3EB1E}"/>
              </a:ext>
            </a:extLst>
          </p:cNvPr>
          <p:cNvSpPr>
            <a:spLocks noGrp="1"/>
          </p:cNvSpPr>
          <p:nvPr>
            <p:ph type="sldNum" sz="quarter" idx="14"/>
          </p:nvPr>
        </p:nvSpPr>
        <p:spPr/>
        <p:txBody>
          <a:bodyPr/>
          <a:lstStyle/>
          <a:p>
            <a:fld id="{4EF126C7-24CB-41BE-8327-5CF4F4F9B55B}" type="slidenum">
              <a:rPr lang="sv-SE" smtClean="0"/>
              <a:pPr/>
              <a:t>9</a:t>
            </a:fld>
            <a:endParaRPr lang="sv-SE"/>
          </a:p>
        </p:txBody>
      </p:sp>
      <p:sp>
        <p:nvSpPr>
          <p:cNvPr id="6" name="Content Placeholder 2">
            <a:extLst>
              <a:ext uri="{FF2B5EF4-FFF2-40B4-BE49-F238E27FC236}">
                <a16:creationId xmlns:a16="http://schemas.microsoft.com/office/drawing/2014/main" id="{6E8E1BB8-8F57-18C6-D291-511149F7EFCA}"/>
              </a:ext>
            </a:extLst>
          </p:cNvPr>
          <p:cNvSpPr txBox="1">
            <a:spLocks/>
          </p:cNvSpPr>
          <p:nvPr/>
        </p:nvSpPr>
        <p:spPr>
          <a:xfrm>
            <a:off x="496667" y="4008023"/>
            <a:ext cx="5339595" cy="2300237"/>
          </a:xfrm>
          <a:prstGeom prst="rect">
            <a:avLst/>
          </a:prstGeom>
          <a:noFill/>
        </p:spPr>
        <p:txBody>
          <a:bodyPr vert="horz" lIns="91440" tIns="91440" rIns="91440" bIns="91440" rtlCol="0" anchor="t">
            <a:noAutofit/>
          </a:bodyPr>
          <a:lstStyle>
            <a:defPPr>
              <a:defRPr lang="sv-SE"/>
            </a:defPPr>
            <a:lvl1pPr marL="171450" indent="-171450" algn="ctr"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1pPr>
            <a:lvl2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2pPr>
            <a:lvl3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3pPr>
            <a:lvl4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4pPr>
            <a:lvl5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Font typeface="Noto Sans" panose="020B0502040504020204" pitchFamily="34" charset="0"/>
              <a:buChar char="►"/>
            </a:pPr>
            <a:r>
              <a:rPr lang="sv-SE" sz="1400" dirty="0"/>
              <a:t>Fast ersättning i form av anslag eller kapitering</a:t>
            </a:r>
          </a:p>
          <a:p>
            <a:pPr algn="l">
              <a:buFont typeface="Noto Sans" panose="020B0502040504020204" pitchFamily="34" charset="0"/>
              <a:buChar char="►"/>
            </a:pPr>
            <a:r>
              <a:rPr lang="sv-SE" sz="1400" dirty="0"/>
              <a:t>Åtgärdsbaserad ersättning</a:t>
            </a:r>
          </a:p>
          <a:p>
            <a:pPr algn="l">
              <a:buFont typeface="Noto Sans" panose="020B0502040504020204" pitchFamily="34" charset="0"/>
              <a:buChar char="►"/>
            </a:pPr>
            <a:r>
              <a:rPr lang="sv-SE" sz="1400" dirty="0"/>
              <a:t>DRG-baserad ersättning</a:t>
            </a:r>
          </a:p>
          <a:p>
            <a:pPr algn="l">
              <a:buFont typeface="Noto Sans" panose="020B0502040504020204" pitchFamily="34" charset="0"/>
              <a:buChar char="►"/>
            </a:pPr>
            <a:r>
              <a:rPr lang="sv-SE" sz="1400" dirty="0"/>
              <a:t>Vårdepisodsersättning</a:t>
            </a:r>
          </a:p>
          <a:p>
            <a:pPr algn="l">
              <a:buFont typeface="Noto Sans" panose="020B0502040504020204" pitchFamily="34" charset="0"/>
              <a:buChar char="►"/>
            </a:pPr>
            <a:r>
              <a:rPr lang="sv-SE" sz="1400" dirty="0"/>
              <a:t>Målrelaterad ersättning</a:t>
            </a:r>
          </a:p>
          <a:p>
            <a:pPr algn="l">
              <a:buFont typeface="Noto Sans" panose="020B0502040504020204" pitchFamily="34" charset="0"/>
              <a:buChar char="►"/>
            </a:pPr>
            <a:r>
              <a:rPr lang="sv-SE" sz="1400" dirty="0"/>
              <a:t>Värdebaserad ersättning</a:t>
            </a:r>
          </a:p>
          <a:p>
            <a:pPr algn="l">
              <a:buFont typeface="Noto Sans" panose="020B0502040504020204" pitchFamily="34" charset="0"/>
              <a:buChar char="►"/>
            </a:pPr>
            <a:r>
              <a:rPr lang="sv-SE" sz="1400" dirty="0"/>
              <a:t>Extra ersättning för samverkan och koordinering</a:t>
            </a:r>
          </a:p>
        </p:txBody>
      </p:sp>
      <p:sp>
        <p:nvSpPr>
          <p:cNvPr id="5" name="TextBox 4">
            <a:extLst>
              <a:ext uri="{FF2B5EF4-FFF2-40B4-BE49-F238E27FC236}">
                <a16:creationId xmlns:a16="http://schemas.microsoft.com/office/drawing/2014/main" id="{233FD850-9CA3-324A-1B37-468C4141142F}"/>
              </a:ext>
            </a:extLst>
          </p:cNvPr>
          <p:cNvSpPr txBox="1"/>
          <p:nvPr/>
        </p:nvSpPr>
        <p:spPr>
          <a:xfrm>
            <a:off x="586400" y="3727264"/>
            <a:ext cx="5233573" cy="321041"/>
          </a:xfrm>
          <a:prstGeom prst="rect">
            <a:avLst/>
          </a:prstGeom>
        </p:spPr>
        <p:txBody>
          <a:bodyPr vert="horz" wrap="square" lIns="0" tIns="45720" rIns="91440" bIns="45720" rtlCol="0" anchor="t">
            <a:normAutofit lnSpcReduction="10000"/>
          </a:bodyPr>
          <a:lstStyle/>
          <a:p>
            <a:pPr algn="l"/>
            <a:r>
              <a:rPr lang="sv-SE" sz="1600" b="1" dirty="0">
                <a:solidFill>
                  <a:schemeClr val="bg1"/>
                </a:solidFill>
              </a:rPr>
              <a:t>Detta kapitel innehåller</a:t>
            </a:r>
            <a:endParaRPr lang="en-US" sz="1600" b="1" dirty="0">
              <a:solidFill>
                <a:schemeClr val="bg1"/>
              </a:solidFill>
            </a:endParaRPr>
          </a:p>
        </p:txBody>
      </p:sp>
    </p:spTree>
    <p:extLst>
      <p:ext uri="{BB962C8B-B14F-4D97-AF65-F5344CB8AC3E}">
        <p14:creationId xmlns:p14="http://schemas.microsoft.com/office/powerpoint/2010/main" val="37792946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 name="MM_STAMP_CONVERTED" val="True"/>
  <p:tag name="MM_SECTION_CONVERTED" val="True"/>
</p:tagLst>
</file>

<file path=ppt/tags/tag10.xml><?xml version="1.0" encoding="utf-8"?>
<p:tagLst xmlns:a="http://schemas.openxmlformats.org/drawingml/2006/main" xmlns:r="http://schemas.openxmlformats.org/officeDocument/2006/relationships" xmlns:p="http://schemas.openxmlformats.org/presentationml/2006/main">
  <p:tag name="MM_SLIDE_TYPE" val="6"/>
</p:tagLst>
</file>

<file path=ppt/tags/tag11.xml><?xml version="1.0" encoding="utf-8"?>
<p:tagLst xmlns:a="http://schemas.openxmlformats.org/drawingml/2006/main" xmlns:r="http://schemas.openxmlformats.org/officeDocument/2006/relationships" xmlns:p="http://schemas.openxmlformats.org/presentationml/2006/main">
  <p:tag name="MM_SLIDE_TYPE" val="6"/>
</p:tagLst>
</file>

<file path=ppt/tags/tag12.xml><?xml version="1.0" encoding="utf-8"?>
<p:tagLst xmlns:a="http://schemas.openxmlformats.org/drawingml/2006/main" xmlns:r="http://schemas.openxmlformats.org/officeDocument/2006/relationships" xmlns:p="http://schemas.openxmlformats.org/presentationml/2006/main">
  <p:tag name="MM_SLIDE_TYPE" val="6"/>
</p:tagLst>
</file>

<file path=ppt/tags/tag13.xml><?xml version="1.0" encoding="utf-8"?>
<p:tagLst xmlns:a="http://schemas.openxmlformats.org/drawingml/2006/main" xmlns:r="http://schemas.openxmlformats.org/officeDocument/2006/relationships" xmlns:p="http://schemas.openxmlformats.org/presentationml/2006/main">
  <p:tag name="MM_SLIDE_TYPE" val="6"/>
</p:tagLst>
</file>

<file path=ppt/tags/tag14.xml><?xml version="1.0" encoding="utf-8"?>
<p:tagLst xmlns:a="http://schemas.openxmlformats.org/drawingml/2006/main" xmlns:r="http://schemas.openxmlformats.org/officeDocument/2006/relationships" xmlns:p="http://schemas.openxmlformats.org/presentationml/2006/main">
  <p:tag name="MM_SLIDE_TYPE" val="6"/>
</p:tagLst>
</file>

<file path=ppt/tags/tag15.xml><?xml version="1.0" encoding="utf-8"?>
<p:tagLst xmlns:a="http://schemas.openxmlformats.org/drawingml/2006/main" xmlns:r="http://schemas.openxmlformats.org/officeDocument/2006/relationships" xmlns:p="http://schemas.openxmlformats.org/presentationml/2006/main">
  <p:tag name="MM_SLIDE_TYPE" val="6"/>
</p:tagLst>
</file>

<file path=ppt/tags/tag16.xml><?xml version="1.0" encoding="utf-8"?>
<p:tagLst xmlns:a="http://schemas.openxmlformats.org/drawingml/2006/main" xmlns:r="http://schemas.openxmlformats.org/officeDocument/2006/relationships" xmlns:p="http://schemas.openxmlformats.org/presentationml/2006/main">
  <p:tag name="TURBOSHAPETYPE" val="5"/>
  <p:tag name="TURBOSHAPEVALUE" val="1"/>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ags/tag7.xml><?xml version="1.0" encoding="utf-8"?>
<p:tagLst xmlns:a="http://schemas.openxmlformats.org/drawingml/2006/main" xmlns:r="http://schemas.openxmlformats.org/officeDocument/2006/relationships" xmlns:p="http://schemas.openxmlformats.org/presentationml/2006/main">
  <p:tag name="MM_SLIDE_TYPE" val="6"/>
</p:tagLst>
</file>

<file path=ppt/tags/tag8.xml><?xml version="1.0" encoding="utf-8"?>
<p:tagLst xmlns:a="http://schemas.openxmlformats.org/drawingml/2006/main" xmlns:r="http://schemas.openxmlformats.org/officeDocument/2006/relationships" xmlns:p="http://schemas.openxmlformats.org/presentationml/2006/main">
  <p:tag name="MM_SLIDE_TYPE" val="6"/>
</p:tagLst>
</file>

<file path=ppt/tags/tag9.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Socialstyrelsen">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45720" rIns="91440" bIns="45720" rtlCol="0" anchor="t">
        <a:normAutofit/>
      </a:bodyPr>
      <a:lstStyle>
        <a:defPPr algn="l">
          <a:defRPr dirty="0"/>
        </a:defPPr>
      </a:lstStyle>
    </a:txDef>
  </a:objectDefaults>
  <a:extraClrSchemeLst/>
  <a:custClrLst>
    <a:custClr name="SoS Mörkblå 1">
      <a:srgbClr val="112B43"/>
    </a:custClr>
    <a:custClr name="SoS Mörkblå 2">
      <a:srgbClr val="11385A"/>
    </a:custClr>
    <a:custClr name="SoS Blå 1">
      <a:srgbClr val="005892"/>
    </a:custClr>
    <a:custClr name="SoS Blå 2">
      <a:srgbClr val="017CC0"/>
    </a:custClr>
    <a:custClr name="SoS Ljusblå 1">
      <a:srgbClr val="DBEEF5"/>
    </a:custClr>
    <a:custClr name="SoS Ljusblå 2">
      <a:srgbClr val="EBF6F9"/>
    </a:custClr>
    <a:custClr name="Vit">
      <a:srgbClr val="FFFFFF"/>
    </a:custClr>
    <a:custClr name="Vit">
      <a:srgbClr val="FFFFFF"/>
    </a:custClr>
    <a:custClr name="SoS Beige 1">
      <a:srgbClr val="F7F1E7"/>
    </a:custClr>
    <a:custClr name="Sos Beige 2">
      <a:srgbClr val="FCFAF5"/>
    </a:custClr>
    <a:custClr name="SoS Gul 1">
      <a:srgbClr val="B27B2A"/>
    </a:custClr>
    <a:custClr name="SoS Gul 2">
      <a:srgbClr val="ECB94F"/>
    </a:custClr>
    <a:custClr name="SoS Gul 3">
      <a:srgbClr val="F9E0A7"/>
    </a:custClr>
    <a:custClr name="SoS Lila 1">
      <a:srgbClr val="AB37A6"/>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5"/>
    </a:custClr>
    <a:custClr name="SoS Orange 1">
      <a:srgbClr val="C85135"/>
    </a:custClr>
    <a:custClr name="SoS Orange 2">
      <a:srgbClr val="EB805F"/>
    </a:custClr>
    <a:custClr name="SoS Orange 3">
      <a:srgbClr val="F7CAAC"/>
    </a:custClr>
  </a:custClrLst>
  <a:extLst>
    <a:ext uri="{05A4C25C-085E-4340-85A3-A5531E510DB2}">
      <thm15:themeFamily xmlns:thm15="http://schemas.microsoft.com/office/thememl/2012/main" name="Standardmall.potx" id="{683E6711-884D-4782-B03D-0CF031A7C732}" vid="{0A9A11A6-CC8B-493A-B187-A7BFE4E48D4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DB54409-6C9F-45D3-9843-77C8B0C5D1EC}">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13324ee-58f9-4a38-945e-caf210d89407" xsi:nil="true"/>
    <lcf76f155ced4ddcb4097134ff3c332f xmlns="1c6df80e-7c31-46a0-bb1c-370c85e12a8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2DA623C9B8BD64C98FE13C182194D7E" ma:contentTypeVersion="11" ma:contentTypeDescription="Skapa ett nytt dokument." ma:contentTypeScope="" ma:versionID="152249d729e430113381a0bcad101088">
  <xsd:schema xmlns:xsd="http://www.w3.org/2001/XMLSchema" xmlns:xs="http://www.w3.org/2001/XMLSchema" xmlns:p="http://schemas.microsoft.com/office/2006/metadata/properties" xmlns:ns2="1c6df80e-7c31-46a0-bb1c-370c85e12a88" xmlns:ns3="213324ee-58f9-4a38-945e-caf210d89407" targetNamespace="http://schemas.microsoft.com/office/2006/metadata/properties" ma:root="true" ma:fieldsID="64adeb41043ba3ee472d5c3bc3a355b5" ns2:_="" ns3:_="">
    <xsd:import namespace="1c6df80e-7c31-46a0-bb1c-370c85e12a88"/>
    <xsd:import namespace="213324ee-58f9-4a38-945e-caf210d894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6df80e-7c31-46a0-bb1c-370c85e12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dbd9107d-40ae-46fb-a444-6038a1b11e8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3324ee-58f9-4a38-945e-caf210d8940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a5483c8-1824-4b3c-96d4-2a15a5f9f854}" ma:internalName="TaxCatchAll" ma:showField="CatchAllData" ma:web="213324ee-58f9-4a38-945e-caf210d894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341CDB-16AE-4347-8997-D871F23B8A41}">
  <ds:schemaRefs>
    <ds:schemaRef ds:uri="http://schemas.microsoft.com/office/2006/metadata/properties"/>
    <ds:schemaRef ds:uri="http://schemas.microsoft.com/office/infopath/2007/PartnerControls"/>
    <ds:schemaRef ds:uri="1c6df80e-7c31-46a0-bb1c-370c85e12a88"/>
    <ds:schemaRef ds:uri="http://schemas.microsoft.com/office/2006/documentManagement/types"/>
    <ds:schemaRef ds:uri="http://purl.org/dc/elements/1.1/"/>
    <ds:schemaRef ds:uri="http://purl.org/dc/dcmitype/"/>
    <ds:schemaRef ds:uri="http://purl.org/dc/terms/"/>
    <ds:schemaRef ds:uri="http://schemas.openxmlformats.org/package/2006/metadata/core-properties"/>
    <ds:schemaRef ds:uri="213324ee-58f9-4a38-945e-caf210d89407"/>
    <ds:schemaRef ds:uri="http://www.w3.org/XML/1998/namespace"/>
  </ds:schemaRefs>
</ds:datastoreItem>
</file>

<file path=customXml/itemProps2.xml><?xml version="1.0" encoding="utf-8"?>
<ds:datastoreItem xmlns:ds="http://schemas.openxmlformats.org/officeDocument/2006/customXml" ds:itemID="{319062D6-1AB3-4959-96AE-218F097E280B}">
  <ds:schemaRefs>
    <ds:schemaRef ds:uri="1c6df80e-7c31-46a0-bb1c-370c85e12a88"/>
    <ds:schemaRef ds:uri="213324ee-58f9-4a38-945e-caf210d894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56BBF1B-A6B6-429E-B95E-3974235C02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Standardmall</Template>
  <TotalTime>516</TotalTime>
  <Words>7007</Words>
  <Application>Microsoft Office PowerPoint</Application>
  <PresentationFormat>Widescreen</PresentationFormat>
  <Paragraphs>422</Paragraphs>
  <Slides>36</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Noto Sans</vt:lpstr>
      <vt:lpstr>Socialstyrelsen</vt:lpstr>
      <vt:lpstr>Ersättningsmodeller och nationell vårdförmedling</vt:lpstr>
      <vt:lpstr>Introduktion till underlaget </vt:lpstr>
      <vt:lpstr>Innehåll</vt:lpstr>
      <vt:lpstr>Hur kan informationsunderlaget användas? </vt:lpstr>
      <vt:lpstr>Hur kan det stödjande materialet användas? </vt:lpstr>
      <vt:lpstr>Finansiell styrning och ersättningsmodeller (1/2) </vt:lpstr>
      <vt:lpstr>Finansiell styrning och ersättningsmodeller (2/2) </vt:lpstr>
      <vt:lpstr>Styrmedel i den svenska hälso- och sjukvården </vt:lpstr>
      <vt:lpstr>Information om de olika ersättningsmodellerna</vt:lpstr>
      <vt:lpstr>Åtgärdsbaserad ersättning</vt:lpstr>
      <vt:lpstr>Åtgärdsbaserad ersättning</vt:lpstr>
      <vt:lpstr>Åtgärdsbaserad ersättning</vt:lpstr>
      <vt:lpstr>DRG-ersättning</vt:lpstr>
      <vt:lpstr>DRG-ersättning</vt:lpstr>
      <vt:lpstr>DRG-ersättning</vt:lpstr>
      <vt:lpstr>DRG-ersättning</vt:lpstr>
      <vt:lpstr>Vårdepisodersättning</vt:lpstr>
      <vt:lpstr>Vårdepisodersättning</vt:lpstr>
      <vt:lpstr>Vårdepisodersättning</vt:lpstr>
      <vt:lpstr>Målrelaterad ersättning</vt:lpstr>
      <vt:lpstr>Målrelaterad ersättning</vt:lpstr>
      <vt:lpstr>Målrelaterad ersättning</vt:lpstr>
      <vt:lpstr>Värdebaserad ersättning</vt:lpstr>
      <vt:lpstr>Värdebaserad ersättning</vt:lpstr>
      <vt:lpstr>Värdebaserad ersättning</vt:lpstr>
      <vt:lpstr>Fast ersättning – Anslag och kapitering</vt:lpstr>
      <vt:lpstr>Fast ersättning – Anslag och kapitering</vt:lpstr>
      <vt:lpstr>Extra ersättning för samverkan och koordinering</vt:lpstr>
      <vt:lpstr>Ersättningsmodeller och nationell vårdförmedling </vt:lpstr>
      <vt:lpstr>Sammanfattning av modellernas inneboende styrkor och svagheter</vt:lpstr>
      <vt:lpstr>Ersättningsmodeller och nationell vårdförmedling </vt:lpstr>
      <vt:lpstr>Ersättningsmodeller och nationell vårdförmedling </vt:lpstr>
      <vt:lpstr>Ersättningsmodeller och nationell vårdförmedling </vt:lpstr>
      <vt:lpstr>Källor</vt:lpstr>
      <vt:lpstr>Källor </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Märta Sundbeck</dc:creator>
  <cp:lastModifiedBy>Tilde Hagelin</cp:lastModifiedBy>
  <cp:revision>11</cp:revision>
  <cp:lastPrinted>2025-03-14T07:29:01Z</cp:lastPrinted>
  <dcterms:created xsi:type="dcterms:W3CDTF">2023-10-06T08:34:00Z</dcterms:created>
  <dcterms:modified xsi:type="dcterms:W3CDTF">2025-06-03T11:31:47Z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0x01010012DA623C9B8BD64C98FE13C182194D7E</vt:lpwstr>
  </property>
  <property fmtid="{D5CDD505-2E9C-101B-9397-08002B2CF9AE}" pid="3" name="MediaServiceImageTags">
    <vt:lpwstr/>
  </property>
  <property fmtid="{D5CDD505-2E9C-101B-9397-08002B2CF9AE}" pid="4" name="Order">
    <vt:r8>1433900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