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4"/>
  </p:sldMasterIdLst>
  <p:notesMasterIdLst>
    <p:notesMasterId r:id="rId9"/>
  </p:notesMasterIdLst>
  <p:sldIdLst>
    <p:sldId id="263" r:id="rId5"/>
    <p:sldId id="264" r:id="rId6"/>
    <p:sldId id="265" r:id="rId7"/>
    <p:sldId id="267" r:id="rId8"/>
  </p:sldIdLst>
  <p:sldSz cx="12192000" cy="6858000"/>
  <p:notesSz cx="6858000" cy="9144000"/>
  <p:custDataLst>
    <p:tags r:id="rId10"/>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7F7"/>
    <a:srgbClr val="F8F2E8"/>
    <a:srgbClr val="EEE0CA"/>
    <a:srgbClr val="F4EBDC"/>
    <a:srgbClr val="002B45"/>
    <a:srgbClr val="0038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0795" autoAdjust="0"/>
  </p:normalViewPr>
  <p:slideViewPr>
    <p:cSldViewPr snapToGrid="0">
      <p:cViewPr varScale="1">
        <p:scale>
          <a:sx n="74" d="100"/>
          <a:sy n="74" d="100"/>
        </p:scale>
        <p:origin x="376"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65F5BC-A92D-43D9-83AF-BC882EE54CFA}" type="datetimeFigureOut">
              <a:rPr lang="sv-SE" smtClean="0"/>
              <a:t>2025-06-04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4FA44B-0DBB-43BB-90AF-0538C7CA64E3}" type="slidenum">
              <a:rPr lang="sv-SE" smtClean="0"/>
              <a:t>‹#›</a:t>
            </a:fld>
            <a:endParaRPr lang="sv-SE"/>
          </a:p>
        </p:txBody>
      </p:sp>
    </p:spTree>
    <p:extLst>
      <p:ext uri="{BB962C8B-B14F-4D97-AF65-F5344CB8AC3E}">
        <p14:creationId xmlns:p14="http://schemas.microsoft.com/office/powerpoint/2010/main" val="1992252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4.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4.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9.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pic>
        <p:nvPicPr>
          <p:cNvPr id="7" name="Bildobjekt 1">
            <a:extLst>
              <a:ext uri="{FF2B5EF4-FFF2-40B4-BE49-F238E27FC236}">
                <a16:creationId xmlns:a16="http://schemas.microsoft.com/office/drawing/2014/main" id="{3A35B3A4-FF25-8AE6-6D09-48E335AA94D9}"/>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
            <a:ext cx="12192000" cy="6858001"/>
          </a:xfrm>
          <a:prstGeom prst="rect">
            <a:avLst/>
          </a:prstGeom>
          <a:solidFill>
            <a:schemeClr val="accent1"/>
          </a:solidFill>
        </p:spPr>
      </p:pic>
      <p:sp>
        <p:nvSpPr>
          <p:cNvPr id="2" name="Rubrik 2">
            <a:extLst>
              <a:ext uri="{FF2B5EF4-FFF2-40B4-BE49-F238E27FC236}">
                <a16:creationId xmlns:a16="http://schemas.microsoft.com/office/drawing/2014/main" id="{809222C9-C51D-7B86-D151-53067089D537}"/>
              </a:ext>
            </a:extLst>
          </p:cNvPr>
          <p:cNvSpPr>
            <a:spLocks noGrp="1"/>
          </p:cNvSpPr>
          <p:nvPr>
            <p:ph type="ctrTitle"/>
          </p:nvPr>
        </p:nvSpPr>
        <p:spPr>
          <a:xfrm>
            <a:off x="637200" y="1692000"/>
            <a:ext cx="9180000" cy="2520000"/>
          </a:xfrm>
        </p:spPr>
        <p:txBody>
          <a:bodyPr rIns="0" anchor="b">
            <a:normAutofit/>
          </a:bodyPr>
          <a:lstStyle>
            <a:lvl1pPr algn="l">
              <a:lnSpc>
                <a:spcPct val="100000"/>
              </a:lnSpc>
              <a:defRPr sz="4800" spc="-40" baseline="0">
                <a:solidFill>
                  <a:schemeClr val="bg1"/>
                </a:solidFill>
              </a:defRPr>
            </a:lvl1pPr>
          </a:lstStyle>
          <a:p>
            <a:r>
              <a:rPr lang="sv-SE"/>
              <a:t>Klicka här för att ändra mall för rubrikformat</a:t>
            </a:r>
            <a:endParaRPr lang="sv-SE" dirty="0"/>
          </a:p>
        </p:txBody>
      </p:sp>
      <p:sp>
        <p:nvSpPr>
          <p:cNvPr id="3" name="Underrubrik 3">
            <a:extLst>
              <a:ext uri="{FF2B5EF4-FFF2-40B4-BE49-F238E27FC236}">
                <a16:creationId xmlns:a16="http://schemas.microsoft.com/office/drawing/2014/main" id="{AFC83BF2-3223-7C44-691E-3FC11A4DE10B}"/>
              </a:ext>
            </a:extLst>
          </p:cNvPr>
          <p:cNvSpPr>
            <a:spLocks noGrp="1"/>
          </p:cNvSpPr>
          <p:nvPr>
            <p:ph type="subTitle" idx="1"/>
          </p:nvPr>
        </p:nvSpPr>
        <p:spPr>
          <a:xfrm>
            <a:off x="637199" y="4320000"/>
            <a:ext cx="9180000" cy="1404000"/>
          </a:xfrm>
          <a:prstGeom prst="rect">
            <a:avLst/>
          </a:prstGeom>
        </p:spPr>
        <p:txBody>
          <a:bodyPr lIns="0" tIns="72000" rIns="0">
            <a:norm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9" name="Platshållare för text 4">
            <a:extLst>
              <a:ext uri="{FF2B5EF4-FFF2-40B4-BE49-F238E27FC236}">
                <a16:creationId xmlns:a16="http://schemas.microsoft.com/office/drawing/2014/main" id="{21BDDB5E-78EA-9C3B-AD55-0961585D32E0}"/>
              </a:ext>
            </a:extLst>
          </p:cNvPr>
          <p:cNvSpPr>
            <a:spLocks noGrp="1"/>
          </p:cNvSpPr>
          <p:nvPr>
            <p:ph type="body" sz="quarter" idx="13" hasCustomPrompt="1"/>
          </p:nvPr>
        </p:nvSpPr>
        <p:spPr>
          <a:xfrm>
            <a:off x="637200" y="5857013"/>
            <a:ext cx="4338638" cy="365125"/>
          </a:xfrm>
          <a:prstGeom prst="rect">
            <a:avLst/>
          </a:prstGeom>
          <a:ln>
            <a:noFill/>
          </a:ln>
        </p:spPr>
        <p:txBody>
          <a:bodyPr lIns="0" bIns="0" anchor="b">
            <a:normAutofit/>
          </a:bodyPr>
          <a:lstStyle>
            <a:lvl1pPr marL="0" indent="0">
              <a:buNone/>
              <a:defRPr sz="1600">
                <a:ln>
                  <a:noFill/>
                </a:ln>
                <a:solidFill>
                  <a:schemeClr val="bg1"/>
                </a:solidFill>
                <a:latin typeface="+mn-lt"/>
                <a:ea typeface="Noto Sans" panose="020B0502040504020204" pitchFamily="34" charset="0"/>
                <a:cs typeface="Noto Sans" panose="020B0502040504020204" pitchFamily="34" charset="0"/>
              </a:defRPr>
            </a:lvl1pPr>
            <a:lvl2pPr>
              <a:defRPr>
                <a:ln>
                  <a:noFill/>
                </a:ln>
              </a:defRPr>
            </a:lvl2pPr>
            <a:lvl3pPr>
              <a:defRPr>
                <a:ln>
                  <a:noFill/>
                </a:ln>
              </a:defRPr>
            </a:lvl3pPr>
            <a:lvl4pPr>
              <a:defRPr>
                <a:ln>
                  <a:noFill/>
                </a:ln>
              </a:defRPr>
            </a:lvl4pPr>
            <a:lvl5pPr>
              <a:defRPr>
                <a:ln>
                  <a:noFill/>
                </a:ln>
              </a:defRPr>
            </a:lvl5pPr>
          </a:lstStyle>
          <a:p>
            <a:pPr lvl="0"/>
            <a:r>
              <a:rPr lang="sv-SE" dirty="0"/>
              <a:t>Skapare, datum eller annan information</a:t>
            </a:r>
          </a:p>
        </p:txBody>
      </p:sp>
      <p:pic>
        <p:nvPicPr>
          <p:cNvPr id="8" name="Bild 5" descr="Socialstyrelsen logotyp">
            <a:extLst>
              <a:ext uri="{FF2B5EF4-FFF2-40B4-BE49-F238E27FC236}">
                <a16:creationId xmlns:a16="http://schemas.microsoft.com/office/drawing/2014/main" id="{D8B0BAEF-65BA-E933-C465-CEF585532C5D}"/>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8490" y="620713"/>
            <a:ext cx="2438400" cy="524075"/>
          </a:xfrm>
          <a:prstGeom prst="rect">
            <a:avLst/>
          </a:prstGeom>
        </p:spPr>
      </p:pic>
    </p:spTree>
    <p:extLst>
      <p:ext uri="{BB962C8B-B14F-4D97-AF65-F5344CB8AC3E}">
        <p14:creationId xmlns:p14="http://schemas.microsoft.com/office/powerpoint/2010/main" val="24107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och numrerad lista">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E7507FC7-B57A-41F0-9BBF-775831FD6ACA}"/>
              </a:ext>
            </a:extLst>
          </p:cNvPr>
          <p:cNvSpPr>
            <a:spLocks noGrp="1"/>
          </p:cNvSpPr>
          <p:nvPr>
            <p:ph type="title"/>
          </p:nvPr>
        </p:nvSpPr>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E5148185-2A47-B579-6D9C-977F1EA26FA2}"/>
              </a:ext>
            </a:extLst>
          </p:cNvPr>
          <p:cNvSpPr>
            <a:spLocks noGrp="1"/>
          </p:cNvSpPr>
          <p:nvPr>
            <p:ph type="body" sz="quarter" idx="10" hasCustomPrompt="1"/>
          </p:nvPr>
        </p:nvSpPr>
        <p:spPr>
          <a:xfrm>
            <a:off x="637200" y="1634399"/>
            <a:ext cx="7020000" cy="4582800"/>
          </a:xfrm>
          <a:prstGeom prst="rect">
            <a:avLst/>
          </a:prstGeom>
        </p:spPr>
        <p:txBody>
          <a:bodyPr lIns="0"/>
          <a:lstStyle>
            <a:lvl1pPr marL="457200" indent="-457200">
              <a:spcBef>
                <a:spcPts val="1800"/>
              </a:spcBef>
              <a:buFont typeface="+mj-lt"/>
              <a:buAutoNum type="arabicPeriod"/>
              <a:defRPr sz="2000"/>
            </a:lvl1pPr>
            <a:lvl2pPr>
              <a:defRPr sz="1800">
                <a:latin typeface="+mn-lt"/>
              </a:defRPr>
            </a:lvl2pPr>
            <a:lvl3pPr>
              <a:defRPr sz="1600">
                <a:latin typeface="+mn-lt"/>
              </a:defRPr>
            </a:lvl3pPr>
          </a:lstStyle>
          <a:p>
            <a:pPr lvl="0"/>
            <a:r>
              <a:rPr lang="sv-SE" dirty="0"/>
              <a:t>Klicka här för att ändra format på bakgrundstexten</a:t>
            </a:r>
          </a:p>
          <a:p>
            <a:pPr lvl="1"/>
            <a:r>
              <a:rPr lang="sv-SE" dirty="0"/>
              <a:t>Nivå två</a:t>
            </a:r>
          </a:p>
          <a:p>
            <a:pPr lvl="2"/>
            <a:r>
              <a:rPr lang="sv-SE" dirty="0"/>
              <a:t>Nivå tre</a:t>
            </a:r>
          </a:p>
        </p:txBody>
      </p:sp>
      <p:sp>
        <p:nvSpPr>
          <p:cNvPr id="6" name="Platshållare för sidfot 3">
            <a:extLst>
              <a:ext uri="{FF2B5EF4-FFF2-40B4-BE49-F238E27FC236}">
                <a16:creationId xmlns:a16="http://schemas.microsoft.com/office/drawing/2014/main" id="{34514395-1553-4733-BCEE-11D1281FFE5B}"/>
              </a:ext>
            </a:extLst>
          </p:cNvPr>
          <p:cNvSpPr>
            <a:spLocks noGrp="1"/>
          </p:cNvSpPr>
          <p:nvPr>
            <p:ph type="ftr" sz="quarter" idx="11"/>
          </p:nvPr>
        </p:nvSpPr>
        <p:spPr/>
        <p:txBody>
          <a:bodyPr/>
          <a:lstStyle/>
          <a:p>
            <a:endParaRPr lang="sv-SE"/>
          </a:p>
        </p:txBody>
      </p:sp>
      <p:sp>
        <p:nvSpPr>
          <p:cNvPr id="7" name="Platshållare för bildnummer 4">
            <a:extLst>
              <a:ext uri="{FF2B5EF4-FFF2-40B4-BE49-F238E27FC236}">
                <a16:creationId xmlns:a16="http://schemas.microsoft.com/office/drawing/2014/main" id="{CB8D7E23-8BFD-48CA-BF77-D2DC445BDD1F}"/>
              </a:ext>
            </a:extLst>
          </p:cNvPr>
          <p:cNvSpPr>
            <a:spLocks noGrp="1"/>
          </p:cNvSpPr>
          <p:nvPr>
            <p:ph type="sldNum" sz="quarter" idx="12"/>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970285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och text 2-spalt">
    <p:spTree>
      <p:nvGrpSpPr>
        <p:cNvPr id="1" name=""/>
        <p:cNvGrpSpPr/>
        <p:nvPr/>
      </p:nvGrpSpPr>
      <p:grpSpPr>
        <a:xfrm>
          <a:off x="0" y="0"/>
          <a:ext cx="0" cy="0"/>
          <a:chOff x="0" y="0"/>
          <a:chExt cx="0" cy="0"/>
        </a:xfrm>
      </p:grpSpPr>
      <p:sp>
        <p:nvSpPr>
          <p:cNvPr id="3" name="Do not remove" hidden="1">
            <a:extLst>
              <a:ext uri="{FF2B5EF4-FFF2-40B4-BE49-F238E27FC236}">
                <a16:creationId xmlns:a16="http://schemas.microsoft.com/office/drawing/2014/main" id="{49A287ED-2748-1941-C404-CAD9FBE0D323}"/>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0F701C2-0725-4302-AC48-7C4C753CF930}"/>
              </a:ext>
            </a:extLst>
          </p:cNvPr>
          <p:cNvSpPr>
            <a:spLocks noGrp="1"/>
          </p:cNvSpPr>
          <p:nvPr>
            <p:ph type="title"/>
          </p:nvPr>
        </p:nvSpPr>
        <p:spPr/>
        <p:txBody>
          <a:bodyPr/>
          <a:lstStyle/>
          <a:p>
            <a:r>
              <a:rPr lang="sv-SE"/>
              <a:t>Klicka här för att ändra mall för rubrikformat</a:t>
            </a:r>
          </a:p>
        </p:txBody>
      </p:sp>
      <p:sp>
        <p:nvSpPr>
          <p:cNvPr id="8" name="Platshållare för text 2">
            <a:extLst>
              <a:ext uri="{FF2B5EF4-FFF2-40B4-BE49-F238E27FC236}">
                <a16:creationId xmlns:a16="http://schemas.microsoft.com/office/drawing/2014/main" id="{D3710D23-C07B-6145-0DAD-ABF55E383265}"/>
              </a:ext>
            </a:extLst>
          </p:cNvPr>
          <p:cNvSpPr>
            <a:spLocks noGrp="1"/>
          </p:cNvSpPr>
          <p:nvPr>
            <p:ph type="body" sz="quarter" idx="16" hasCustomPrompt="1"/>
          </p:nvPr>
        </p:nvSpPr>
        <p:spPr>
          <a:xfrm>
            <a:off x="637201" y="1634400"/>
            <a:ext cx="5157600" cy="4583838"/>
          </a:xfrm>
          <a:prstGeom prst="rect">
            <a:avLst/>
          </a:prstGeom>
        </p:spPr>
        <p:txBody>
          <a:bodyPr lIns="0" anchor="t">
            <a:normAutofit/>
          </a:bodyPr>
          <a:lstStyle>
            <a:lvl1pPr marL="0" indent="0">
              <a:lnSpc>
                <a:spcPct val="110000"/>
              </a:lnSpc>
              <a:spcBef>
                <a:spcPts val="1800"/>
              </a:spcBef>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här för att ändra format på bakgrundstexten</a:t>
            </a:r>
          </a:p>
        </p:txBody>
      </p:sp>
      <p:sp>
        <p:nvSpPr>
          <p:cNvPr id="11" name="Platshållare för text 3">
            <a:extLst>
              <a:ext uri="{FF2B5EF4-FFF2-40B4-BE49-F238E27FC236}">
                <a16:creationId xmlns:a16="http://schemas.microsoft.com/office/drawing/2014/main" id="{C397B7C2-F9F6-4E98-AB2B-94345F89FB41}"/>
              </a:ext>
            </a:extLst>
          </p:cNvPr>
          <p:cNvSpPr>
            <a:spLocks noGrp="1"/>
          </p:cNvSpPr>
          <p:nvPr>
            <p:ph type="body" sz="quarter" idx="17" hasCustomPrompt="1"/>
          </p:nvPr>
        </p:nvSpPr>
        <p:spPr>
          <a:xfrm>
            <a:off x="6397201" y="1634400"/>
            <a:ext cx="5157600" cy="4583838"/>
          </a:xfrm>
          <a:prstGeom prst="rect">
            <a:avLst/>
          </a:prstGeom>
        </p:spPr>
        <p:txBody>
          <a:bodyPr lIns="0" anchor="t">
            <a:normAutofit/>
          </a:bodyPr>
          <a:lstStyle>
            <a:lvl1pPr marL="0" indent="0">
              <a:lnSpc>
                <a:spcPct val="110000"/>
              </a:lnSpc>
              <a:spcBef>
                <a:spcPts val="1800"/>
              </a:spcBef>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här för att ändra format på bakgrundstexten</a:t>
            </a:r>
          </a:p>
        </p:txBody>
      </p:sp>
      <p:sp>
        <p:nvSpPr>
          <p:cNvPr id="5" name="Platshållare för sidfot 4">
            <a:extLst>
              <a:ext uri="{FF2B5EF4-FFF2-40B4-BE49-F238E27FC236}">
                <a16:creationId xmlns:a16="http://schemas.microsoft.com/office/drawing/2014/main" id="{37406B82-DC71-44EF-B958-424A4BA79C70}"/>
              </a:ext>
            </a:extLst>
          </p:cNvPr>
          <p:cNvSpPr>
            <a:spLocks noGrp="1"/>
          </p:cNvSpPr>
          <p:nvPr>
            <p:ph type="ftr" sz="quarter" idx="18"/>
          </p:nvPr>
        </p:nvSpPr>
        <p:spPr/>
        <p:txBody>
          <a:bodyPr/>
          <a:lstStyle/>
          <a:p>
            <a:endParaRPr lang="sv-SE"/>
          </a:p>
        </p:txBody>
      </p:sp>
      <p:sp>
        <p:nvSpPr>
          <p:cNvPr id="6" name="Platshållare för bildnummer 5">
            <a:extLst>
              <a:ext uri="{FF2B5EF4-FFF2-40B4-BE49-F238E27FC236}">
                <a16:creationId xmlns:a16="http://schemas.microsoft.com/office/drawing/2014/main" id="{479483DB-8D59-4080-BA67-A1B7D4293E77}"/>
              </a:ext>
            </a:extLst>
          </p:cNvPr>
          <p:cNvSpPr>
            <a:spLocks noGrp="1"/>
          </p:cNvSpPr>
          <p:nvPr>
            <p:ph type="sldNum" sz="quarter" idx="19"/>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2435342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och punktlista 2-spalt">
    <p:spTree>
      <p:nvGrpSpPr>
        <p:cNvPr id="1" name=""/>
        <p:cNvGrpSpPr/>
        <p:nvPr/>
      </p:nvGrpSpPr>
      <p:grpSpPr>
        <a:xfrm>
          <a:off x="0" y="0"/>
          <a:ext cx="0" cy="0"/>
          <a:chOff x="0" y="0"/>
          <a:chExt cx="0" cy="0"/>
        </a:xfrm>
      </p:grpSpPr>
      <p:sp>
        <p:nvSpPr>
          <p:cNvPr id="8" name="Rubrik 1">
            <a:extLst>
              <a:ext uri="{FF2B5EF4-FFF2-40B4-BE49-F238E27FC236}">
                <a16:creationId xmlns:a16="http://schemas.microsoft.com/office/drawing/2014/main" id="{452AA41F-EF01-4225-8579-047231899C05}"/>
              </a:ext>
            </a:extLst>
          </p:cNvPr>
          <p:cNvSpPr>
            <a:spLocks noGrp="1"/>
          </p:cNvSpPr>
          <p:nvPr>
            <p:ph type="title"/>
          </p:nvPr>
        </p:nvSpPr>
        <p:spPr/>
        <p:txBody>
          <a:bodyPr/>
          <a:lstStyle/>
          <a:p>
            <a:r>
              <a:rPr lang="sv-SE"/>
              <a:t>Klicka här för att ändra mall för rubrikformat</a:t>
            </a:r>
          </a:p>
        </p:txBody>
      </p:sp>
      <p:sp>
        <p:nvSpPr>
          <p:cNvPr id="5" name="Platshållare för text 2">
            <a:extLst>
              <a:ext uri="{FF2B5EF4-FFF2-40B4-BE49-F238E27FC236}">
                <a16:creationId xmlns:a16="http://schemas.microsoft.com/office/drawing/2014/main" id="{3F24019E-277D-4A60-88FE-C95A5CAACB4E}"/>
              </a:ext>
            </a:extLst>
          </p:cNvPr>
          <p:cNvSpPr>
            <a:spLocks noGrp="1"/>
          </p:cNvSpPr>
          <p:nvPr>
            <p:ph type="body" sz="quarter" idx="12" hasCustomPrompt="1"/>
          </p:nvPr>
        </p:nvSpPr>
        <p:spPr>
          <a:xfrm>
            <a:off x="637201" y="1634400"/>
            <a:ext cx="5171462" cy="4574671"/>
          </a:xfrm>
          <a:prstGeom prst="rect">
            <a:avLst/>
          </a:prstGeom>
        </p:spPr>
        <p:txBody>
          <a:bodyPr lIns="0"/>
          <a:lstStyle>
            <a:lvl1pPr>
              <a:spcBef>
                <a:spcPts val="1800"/>
              </a:spcBef>
              <a:defRPr sz="2000">
                <a:latin typeface="+mn-lt"/>
              </a:defRPr>
            </a:lvl1pPr>
            <a:lvl2pPr>
              <a:defRPr sz="1800">
                <a:latin typeface="+mn-lt"/>
              </a:defRPr>
            </a:lvl2pPr>
            <a:lvl3pPr>
              <a:defRPr sz="1600">
                <a:latin typeface="+mn-lt"/>
              </a:defRPr>
            </a:lvl3pPr>
          </a:lstStyle>
          <a:p>
            <a:pPr lvl="0"/>
            <a:r>
              <a:rPr lang="sv-SE" dirty="0"/>
              <a:t>Klicka här för att ändra format på bakgrundstexten</a:t>
            </a:r>
          </a:p>
          <a:p>
            <a:pPr lvl="1"/>
            <a:r>
              <a:rPr lang="sv-SE" dirty="0"/>
              <a:t>Nivå två</a:t>
            </a:r>
          </a:p>
          <a:p>
            <a:pPr lvl="2"/>
            <a:r>
              <a:rPr lang="sv-SE" dirty="0"/>
              <a:t>Nivå tre</a:t>
            </a:r>
          </a:p>
        </p:txBody>
      </p:sp>
      <p:sp>
        <p:nvSpPr>
          <p:cNvPr id="6" name="Platshållare för text 3">
            <a:extLst>
              <a:ext uri="{FF2B5EF4-FFF2-40B4-BE49-F238E27FC236}">
                <a16:creationId xmlns:a16="http://schemas.microsoft.com/office/drawing/2014/main" id="{99CE8738-DAE9-42D3-9ADE-A3B3B4A78E82}"/>
              </a:ext>
            </a:extLst>
          </p:cNvPr>
          <p:cNvSpPr>
            <a:spLocks noGrp="1"/>
          </p:cNvSpPr>
          <p:nvPr>
            <p:ph type="body" sz="quarter" idx="13" hasCustomPrompt="1"/>
          </p:nvPr>
        </p:nvSpPr>
        <p:spPr>
          <a:xfrm>
            <a:off x="6383340" y="1634401"/>
            <a:ext cx="5184774" cy="4583838"/>
          </a:xfrm>
          <a:prstGeom prst="rect">
            <a:avLst/>
          </a:prstGeom>
        </p:spPr>
        <p:txBody>
          <a:bodyPr lIns="0"/>
          <a:lstStyle>
            <a:lvl1pPr>
              <a:spcBef>
                <a:spcPts val="1800"/>
              </a:spcBef>
              <a:defRPr sz="2000">
                <a:latin typeface="+mn-lt"/>
              </a:defRPr>
            </a:lvl1pPr>
            <a:lvl2pPr>
              <a:defRPr sz="1800">
                <a:latin typeface="+mn-lt"/>
              </a:defRPr>
            </a:lvl2pPr>
            <a:lvl3pPr>
              <a:defRPr sz="1600">
                <a:latin typeface="+mn-lt"/>
              </a:defRPr>
            </a:lvl3pPr>
          </a:lstStyle>
          <a:p>
            <a:pPr lvl="0"/>
            <a:r>
              <a:rPr lang="sv-SE" dirty="0"/>
              <a:t>Klicka här för att ändra format på bakgrundstexten</a:t>
            </a:r>
          </a:p>
          <a:p>
            <a:pPr lvl="1"/>
            <a:r>
              <a:rPr lang="sv-SE" dirty="0"/>
              <a:t>Nivå två</a:t>
            </a:r>
          </a:p>
          <a:p>
            <a:pPr lvl="2"/>
            <a:r>
              <a:rPr lang="sv-SE" dirty="0"/>
              <a:t>Nivå tre</a:t>
            </a:r>
          </a:p>
        </p:txBody>
      </p:sp>
      <p:sp>
        <p:nvSpPr>
          <p:cNvPr id="10" name="Platshållare för sidfot 4">
            <a:extLst>
              <a:ext uri="{FF2B5EF4-FFF2-40B4-BE49-F238E27FC236}">
                <a16:creationId xmlns:a16="http://schemas.microsoft.com/office/drawing/2014/main" id="{028D4306-0EC0-44E1-8177-428203AB5A03}"/>
              </a:ext>
            </a:extLst>
          </p:cNvPr>
          <p:cNvSpPr>
            <a:spLocks noGrp="1"/>
          </p:cNvSpPr>
          <p:nvPr>
            <p:ph type="ftr" sz="quarter" idx="14"/>
          </p:nvPr>
        </p:nvSpPr>
        <p:spPr/>
        <p:txBody>
          <a:bodyPr/>
          <a:lstStyle/>
          <a:p>
            <a:endParaRPr lang="sv-SE"/>
          </a:p>
        </p:txBody>
      </p:sp>
      <p:sp>
        <p:nvSpPr>
          <p:cNvPr id="11" name="Platshållare för bildnummer 5">
            <a:extLst>
              <a:ext uri="{FF2B5EF4-FFF2-40B4-BE49-F238E27FC236}">
                <a16:creationId xmlns:a16="http://schemas.microsoft.com/office/drawing/2014/main" id="{BA646D25-81E0-4749-A49E-5E9B66E61306}"/>
              </a:ext>
            </a:extLst>
          </p:cNvPr>
          <p:cNvSpPr>
            <a:spLocks noGrp="1"/>
          </p:cNvSpPr>
          <p:nvPr>
            <p:ph type="sldNum" sz="quarter" idx="15"/>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901860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och numrerad lista 2-spalt ">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10E94381-7B41-4D72-B846-767E42B8B1E1}"/>
              </a:ext>
            </a:extLst>
          </p:cNvPr>
          <p:cNvSpPr>
            <a:spLocks noGrp="1"/>
          </p:cNvSpPr>
          <p:nvPr>
            <p:ph type="title"/>
          </p:nvPr>
        </p:nvSpPr>
        <p:spPr/>
        <p:txBody>
          <a:bodyPr/>
          <a:lstStyle/>
          <a:p>
            <a:r>
              <a:rPr lang="sv-SE"/>
              <a:t>Klicka här för att ändra mall för rubrikformat</a:t>
            </a:r>
          </a:p>
        </p:txBody>
      </p:sp>
      <p:sp>
        <p:nvSpPr>
          <p:cNvPr id="5" name="Platshållare för text 2">
            <a:extLst>
              <a:ext uri="{FF2B5EF4-FFF2-40B4-BE49-F238E27FC236}">
                <a16:creationId xmlns:a16="http://schemas.microsoft.com/office/drawing/2014/main" id="{1DB22746-20D0-4E65-872D-12244F7B72AA}"/>
              </a:ext>
            </a:extLst>
          </p:cNvPr>
          <p:cNvSpPr>
            <a:spLocks noGrp="1"/>
          </p:cNvSpPr>
          <p:nvPr>
            <p:ph type="body" sz="quarter" idx="12" hasCustomPrompt="1"/>
          </p:nvPr>
        </p:nvSpPr>
        <p:spPr>
          <a:xfrm>
            <a:off x="637200" y="1634401"/>
            <a:ext cx="5171462" cy="4583838"/>
          </a:xfrm>
          <a:prstGeom prst="rect">
            <a:avLst/>
          </a:prstGeom>
        </p:spPr>
        <p:txBody>
          <a:bodyPr lIns="0"/>
          <a:lstStyle>
            <a:lvl1pPr marL="457200" indent="-457200">
              <a:spcBef>
                <a:spcPts val="1800"/>
              </a:spcBef>
              <a:buFont typeface="+mj-lt"/>
              <a:buAutoNum type="arabicPeriod"/>
              <a:defRPr sz="2000">
                <a:latin typeface="+mn-lt"/>
              </a:defRPr>
            </a:lvl1pPr>
            <a:lvl2pPr>
              <a:defRPr sz="1800">
                <a:latin typeface="+mn-lt"/>
              </a:defRPr>
            </a:lvl2pPr>
            <a:lvl3pPr>
              <a:defRPr sz="1600">
                <a:latin typeface="+mn-lt"/>
              </a:defRPr>
            </a:lvl3pPr>
          </a:lstStyle>
          <a:p>
            <a:pPr lvl="0"/>
            <a:r>
              <a:rPr lang="sv-SE" dirty="0"/>
              <a:t>Klicka här för att ändra format på bakgrundstexten</a:t>
            </a:r>
          </a:p>
          <a:p>
            <a:pPr lvl="1"/>
            <a:r>
              <a:rPr lang="sv-SE" dirty="0"/>
              <a:t>Nivå två</a:t>
            </a:r>
          </a:p>
          <a:p>
            <a:pPr lvl="2"/>
            <a:r>
              <a:rPr lang="sv-SE" dirty="0"/>
              <a:t>Nivå tre</a:t>
            </a:r>
          </a:p>
        </p:txBody>
      </p:sp>
      <p:sp>
        <p:nvSpPr>
          <p:cNvPr id="7" name="Platshållare för text 3">
            <a:extLst>
              <a:ext uri="{FF2B5EF4-FFF2-40B4-BE49-F238E27FC236}">
                <a16:creationId xmlns:a16="http://schemas.microsoft.com/office/drawing/2014/main" id="{6D4904A0-409C-4EB1-8A65-AD5037002616}"/>
              </a:ext>
            </a:extLst>
          </p:cNvPr>
          <p:cNvSpPr>
            <a:spLocks noGrp="1"/>
          </p:cNvSpPr>
          <p:nvPr>
            <p:ph type="body" sz="quarter" idx="13" hasCustomPrompt="1"/>
          </p:nvPr>
        </p:nvSpPr>
        <p:spPr>
          <a:xfrm>
            <a:off x="6383339" y="1634401"/>
            <a:ext cx="5171461" cy="4583838"/>
          </a:xfrm>
          <a:prstGeom prst="rect">
            <a:avLst/>
          </a:prstGeom>
        </p:spPr>
        <p:txBody>
          <a:bodyPr lIns="0"/>
          <a:lstStyle>
            <a:lvl1pPr marL="457200" indent="-457200">
              <a:spcBef>
                <a:spcPts val="1800"/>
              </a:spcBef>
              <a:buFont typeface="+mj-lt"/>
              <a:buAutoNum type="arabicPeriod"/>
              <a:defRPr sz="2000">
                <a:latin typeface="+mn-lt"/>
              </a:defRPr>
            </a:lvl1pPr>
            <a:lvl2pPr>
              <a:defRPr sz="1800">
                <a:latin typeface="+mn-lt"/>
              </a:defRPr>
            </a:lvl2pPr>
            <a:lvl3pPr>
              <a:defRPr sz="1600">
                <a:latin typeface="+mn-lt"/>
              </a:defRPr>
            </a:lvl3pPr>
          </a:lstStyle>
          <a:p>
            <a:pPr lvl="0"/>
            <a:r>
              <a:rPr lang="sv-SE" dirty="0"/>
              <a:t>Klicka här för att ändra format på bakgrundstexten</a:t>
            </a:r>
          </a:p>
          <a:p>
            <a:pPr lvl="1"/>
            <a:r>
              <a:rPr lang="sv-SE" dirty="0"/>
              <a:t>Nivå två</a:t>
            </a:r>
          </a:p>
          <a:p>
            <a:pPr lvl="2"/>
            <a:r>
              <a:rPr lang="sv-SE" dirty="0"/>
              <a:t>Nivå tre</a:t>
            </a:r>
          </a:p>
        </p:txBody>
      </p:sp>
      <p:sp>
        <p:nvSpPr>
          <p:cNvPr id="9" name="Platshållare för sidfot 4">
            <a:extLst>
              <a:ext uri="{FF2B5EF4-FFF2-40B4-BE49-F238E27FC236}">
                <a16:creationId xmlns:a16="http://schemas.microsoft.com/office/drawing/2014/main" id="{2C8D1CF1-E93D-463B-AF49-0EC5A6E1B4BB}"/>
              </a:ext>
            </a:extLst>
          </p:cNvPr>
          <p:cNvSpPr>
            <a:spLocks noGrp="1"/>
          </p:cNvSpPr>
          <p:nvPr>
            <p:ph type="ftr" sz="quarter" idx="14"/>
          </p:nvPr>
        </p:nvSpPr>
        <p:spPr/>
        <p:txBody>
          <a:bodyPr/>
          <a:lstStyle/>
          <a:p>
            <a:endParaRPr lang="sv-SE"/>
          </a:p>
        </p:txBody>
      </p:sp>
      <p:sp>
        <p:nvSpPr>
          <p:cNvPr id="10" name="Platshållare för bildnummer 5">
            <a:extLst>
              <a:ext uri="{FF2B5EF4-FFF2-40B4-BE49-F238E27FC236}">
                <a16:creationId xmlns:a16="http://schemas.microsoft.com/office/drawing/2014/main" id="{0D093DFA-0FFE-431F-9D40-D12B15C7218F}"/>
              </a:ext>
            </a:extLst>
          </p:cNvPr>
          <p:cNvSpPr>
            <a:spLocks noGrp="1"/>
          </p:cNvSpPr>
          <p:nvPr>
            <p:ph type="sldNum" sz="quarter" idx="15"/>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3589951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bild 1">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EB008D-0CC1-4719-8437-99618B6B65EE}"/>
              </a:ext>
            </a:extLst>
          </p:cNvPr>
          <p:cNvSpPr>
            <a:spLocks noGrp="1"/>
          </p:cNvSpPr>
          <p:nvPr>
            <p:ph type="title"/>
          </p:nvPr>
        </p:nvSpPr>
        <p:spPr>
          <a:xfrm>
            <a:off x="636888" y="540000"/>
            <a:ext cx="7020000" cy="1080000"/>
          </a:xfrm>
        </p:spPr>
        <p:txBody>
          <a:bodyPr/>
          <a:lstStyle/>
          <a:p>
            <a:r>
              <a:rPr lang="sv-SE"/>
              <a:t>Klicka här för att ändra mall för rubrikformat</a:t>
            </a:r>
          </a:p>
        </p:txBody>
      </p:sp>
      <p:sp>
        <p:nvSpPr>
          <p:cNvPr id="8" name="Platshållare för text 2">
            <a:extLst>
              <a:ext uri="{FF2B5EF4-FFF2-40B4-BE49-F238E27FC236}">
                <a16:creationId xmlns:a16="http://schemas.microsoft.com/office/drawing/2014/main" id="{E2E14E40-923A-1266-AEE9-9ADB80254241}"/>
              </a:ext>
            </a:extLst>
          </p:cNvPr>
          <p:cNvSpPr>
            <a:spLocks noGrp="1"/>
          </p:cNvSpPr>
          <p:nvPr>
            <p:ph type="body" sz="quarter" idx="16" hasCustomPrompt="1"/>
          </p:nvPr>
        </p:nvSpPr>
        <p:spPr>
          <a:xfrm>
            <a:off x="637200" y="1634400"/>
            <a:ext cx="7020000" cy="4582800"/>
          </a:xfrm>
          <a:prstGeom prst="rect">
            <a:avLst/>
          </a:prstGeom>
        </p:spPr>
        <p:txBody>
          <a:bodyPr lIns="0" anchor="t">
            <a:normAutofit/>
          </a:bodyPr>
          <a:lstStyle>
            <a:lvl1pPr marL="0" indent="0">
              <a:lnSpc>
                <a:spcPct val="110000"/>
              </a:lnSpc>
              <a:spcBef>
                <a:spcPts val="1800"/>
              </a:spcBef>
              <a:spcAft>
                <a:spcPts val="0"/>
              </a:spcAft>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här för att ändra format på bakgrundstexten</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8077201" y="0"/>
            <a:ext cx="4114800" cy="6858000"/>
          </a:xfrm>
          <a:prstGeom prst="rect">
            <a:avLst/>
          </a:prstGeom>
        </p:spPr>
        <p:txBody>
          <a:bodyPr lIns="216000" tIns="576000" rIns="180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bildplatshållaren (klicka inte på ikonen). Infoga en bild. Kom ihåg att skriva in en alternativtext eller markera som dekorativ.</a:t>
            </a:r>
          </a:p>
        </p:txBody>
      </p:sp>
      <p:sp>
        <p:nvSpPr>
          <p:cNvPr id="5" name="Platshållare för sidfot 4">
            <a:extLst>
              <a:ext uri="{FF2B5EF4-FFF2-40B4-BE49-F238E27FC236}">
                <a16:creationId xmlns:a16="http://schemas.microsoft.com/office/drawing/2014/main" id="{EFF7CB77-F4BF-4F39-9A04-589D0309588A}"/>
              </a:ext>
            </a:extLst>
          </p:cNvPr>
          <p:cNvSpPr>
            <a:spLocks noGrp="1"/>
          </p:cNvSpPr>
          <p:nvPr>
            <p:ph type="ftr" sz="quarter" idx="17"/>
          </p:nvPr>
        </p:nvSpPr>
        <p:spPr/>
        <p:txBody>
          <a:bodyPr/>
          <a:lstStyle/>
          <a:p>
            <a:endParaRPr lang="sv-SE"/>
          </a:p>
        </p:txBody>
      </p:sp>
      <p:sp>
        <p:nvSpPr>
          <p:cNvPr id="7" name="Platshållare för bildnummer 5">
            <a:extLst>
              <a:ext uri="{FF2B5EF4-FFF2-40B4-BE49-F238E27FC236}">
                <a16:creationId xmlns:a16="http://schemas.microsoft.com/office/drawing/2014/main" id="{51B3DFEC-57A4-43E2-AD92-5FFC5D929F57}"/>
              </a:ext>
            </a:extLst>
          </p:cNvPr>
          <p:cNvSpPr>
            <a:spLocks noGrp="1"/>
          </p:cNvSpPr>
          <p:nvPr>
            <p:ph type="sldNum" sz="quarter" idx="18"/>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904465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bild 2">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EF7C54-8A0A-44CD-A06F-F7E15D319562}"/>
              </a:ext>
            </a:extLst>
          </p:cNvPr>
          <p:cNvSpPr>
            <a:spLocks noGrp="1"/>
          </p:cNvSpPr>
          <p:nvPr>
            <p:ph type="title"/>
          </p:nvPr>
        </p:nvSpPr>
        <p:spPr>
          <a:xfrm>
            <a:off x="636889" y="540000"/>
            <a:ext cx="5171774" cy="1080000"/>
          </a:xfrm>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F4451309-973D-674D-595E-A21E77D45168}"/>
              </a:ext>
            </a:extLst>
          </p:cNvPr>
          <p:cNvSpPr>
            <a:spLocks noGrp="1"/>
          </p:cNvSpPr>
          <p:nvPr>
            <p:ph type="body" sz="quarter" idx="12" hasCustomPrompt="1"/>
          </p:nvPr>
        </p:nvSpPr>
        <p:spPr>
          <a:xfrm>
            <a:off x="637200" y="1634400"/>
            <a:ext cx="5171463" cy="4583838"/>
          </a:xfrm>
          <a:prstGeom prst="rect">
            <a:avLst/>
          </a:prstGeom>
        </p:spPr>
        <p:txBody>
          <a:bodyPr lIns="0"/>
          <a:lstStyle>
            <a:lvl1pPr>
              <a:spcBef>
                <a:spcPts val="1800"/>
              </a:spcBef>
              <a:defRPr/>
            </a:lvl1pPr>
            <a:lvl3pPr>
              <a:defRPr/>
            </a:lvl3pPr>
            <a:lvl4pPr>
              <a:defRPr/>
            </a:lvl4pPr>
          </a:lstStyle>
          <a:p>
            <a:pPr lvl="0"/>
            <a:r>
              <a:rPr lang="sv-SE" dirty="0"/>
              <a:t>Klicka här för att ändra format på bakgrundstexten</a:t>
            </a:r>
          </a:p>
          <a:p>
            <a:pPr lvl="1"/>
            <a:r>
              <a:rPr lang="sv-SE" dirty="0"/>
              <a:t>Nivå två</a:t>
            </a:r>
          </a:p>
          <a:p>
            <a:pPr lvl="2"/>
            <a:r>
              <a:rPr lang="sv-SE" dirty="0"/>
              <a:t>Nivå tre</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6096001" y="0"/>
            <a:ext cx="6096000" cy="6857999"/>
          </a:xfrm>
          <a:prstGeom prst="rect">
            <a:avLst/>
          </a:prstGeom>
        </p:spPr>
        <p:txBody>
          <a:bodyPr lIns="216000" tIns="576000" rIns="252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bildplatshållaren (klicka inte på ikonen). Infoga en bild. Kom ihåg att skriva in en alternativtext eller markera som dekorativ.</a:t>
            </a:r>
          </a:p>
        </p:txBody>
      </p:sp>
      <p:sp>
        <p:nvSpPr>
          <p:cNvPr id="7" name="Platshållare för sidfot 4">
            <a:extLst>
              <a:ext uri="{FF2B5EF4-FFF2-40B4-BE49-F238E27FC236}">
                <a16:creationId xmlns:a16="http://schemas.microsoft.com/office/drawing/2014/main" id="{6D55C4DD-793D-4F05-855A-7F5B1C703133}"/>
              </a:ext>
            </a:extLst>
          </p:cNvPr>
          <p:cNvSpPr>
            <a:spLocks noGrp="1"/>
          </p:cNvSpPr>
          <p:nvPr>
            <p:ph type="ftr" sz="quarter" idx="13"/>
          </p:nvPr>
        </p:nvSpPr>
        <p:spPr/>
        <p:txBody>
          <a:bodyPr/>
          <a:lstStyle/>
          <a:p>
            <a:endParaRPr lang="sv-SE"/>
          </a:p>
        </p:txBody>
      </p:sp>
      <p:sp>
        <p:nvSpPr>
          <p:cNvPr id="8" name="Platshållare för bildnummer 5">
            <a:extLst>
              <a:ext uri="{FF2B5EF4-FFF2-40B4-BE49-F238E27FC236}">
                <a16:creationId xmlns:a16="http://schemas.microsoft.com/office/drawing/2014/main" id="{5123DDC0-56AE-4BE8-86E6-053C54763A0A}"/>
              </a:ext>
            </a:extLst>
          </p:cNvPr>
          <p:cNvSpPr>
            <a:spLocks noGrp="1"/>
          </p:cNvSpPr>
          <p:nvPr>
            <p:ph type="sldNum" sz="quarter" idx="14"/>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4148456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text och bild 3">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3786AE-3D23-4C9B-BD51-DD3D8606B896}"/>
              </a:ext>
            </a:extLst>
          </p:cNvPr>
          <p:cNvSpPr>
            <a:spLocks noGrp="1"/>
          </p:cNvSpPr>
          <p:nvPr>
            <p:ph type="title"/>
          </p:nvPr>
        </p:nvSpPr>
        <p:spPr>
          <a:xfrm>
            <a:off x="636890" y="539999"/>
            <a:ext cx="3771514" cy="1525203"/>
          </a:xfrm>
        </p:spPr>
        <p:txBody>
          <a:bodyPr/>
          <a:lstStyle/>
          <a:p>
            <a:r>
              <a:rPr lang="sv-SE"/>
              <a:t>Klicka här för att ändra mall för rubrikformat</a:t>
            </a:r>
          </a:p>
        </p:txBody>
      </p:sp>
      <p:sp>
        <p:nvSpPr>
          <p:cNvPr id="8" name="Platshållare för text 2">
            <a:extLst>
              <a:ext uri="{FF2B5EF4-FFF2-40B4-BE49-F238E27FC236}">
                <a16:creationId xmlns:a16="http://schemas.microsoft.com/office/drawing/2014/main" id="{EB02FB96-385F-13AB-DD19-55D3510D6BC8}"/>
              </a:ext>
            </a:extLst>
          </p:cNvPr>
          <p:cNvSpPr>
            <a:spLocks noGrp="1"/>
          </p:cNvSpPr>
          <p:nvPr>
            <p:ph type="body" sz="quarter" idx="16" hasCustomPrompt="1"/>
          </p:nvPr>
        </p:nvSpPr>
        <p:spPr>
          <a:xfrm>
            <a:off x="637200" y="2065203"/>
            <a:ext cx="3771514" cy="4153035"/>
          </a:xfrm>
          <a:prstGeom prst="rect">
            <a:avLst/>
          </a:prstGeom>
        </p:spPr>
        <p:txBody>
          <a:bodyPr lIns="0" anchor="t">
            <a:normAutofit/>
          </a:bodyPr>
          <a:lstStyle>
            <a:lvl1pPr marL="0" indent="0">
              <a:lnSpc>
                <a:spcPct val="110000"/>
              </a:lnSpc>
              <a:spcBef>
                <a:spcPts val="1800"/>
              </a:spcBef>
              <a:spcAft>
                <a:spcPts val="0"/>
              </a:spcAft>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här för att ändra format på bakgrundstexten</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4487401" y="1"/>
            <a:ext cx="7704599" cy="6857999"/>
          </a:xfrm>
          <a:prstGeom prst="rect">
            <a:avLst/>
          </a:prstGeom>
        </p:spPr>
        <p:txBody>
          <a:bodyPr lIns="1296000" tIns="576000" rIns="1296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bildplatshållaren (klicka inte på ikonen). Infoga en bild. Kom ihåg att skriva in en alternativtext eller markera som dekorativ.</a:t>
            </a:r>
          </a:p>
        </p:txBody>
      </p:sp>
      <p:sp>
        <p:nvSpPr>
          <p:cNvPr id="5" name="Platshållare för sidfot 4">
            <a:extLst>
              <a:ext uri="{FF2B5EF4-FFF2-40B4-BE49-F238E27FC236}">
                <a16:creationId xmlns:a16="http://schemas.microsoft.com/office/drawing/2014/main" id="{B89F5B30-B90D-41E7-8C50-94F92D645BC4}"/>
              </a:ext>
            </a:extLst>
          </p:cNvPr>
          <p:cNvSpPr>
            <a:spLocks noGrp="1"/>
          </p:cNvSpPr>
          <p:nvPr>
            <p:ph type="ftr" sz="quarter" idx="17"/>
          </p:nvPr>
        </p:nvSpPr>
        <p:spPr/>
        <p:txBody>
          <a:bodyPr/>
          <a:lstStyle/>
          <a:p>
            <a:endParaRPr lang="sv-SE"/>
          </a:p>
        </p:txBody>
      </p:sp>
      <p:sp>
        <p:nvSpPr>
          <p:cNvPr id="7" name="Platshållare för bildnummer 5">
            <a:extLst>
              <a:ext uri="{FF2B5EF4-FFF2-40B4-BE49-F238E27FC236}">
                <a16:creationId xmlns:a16="http://schemas.microsoft.com/office/drawing/2014/main" id="{268D11D4-3129-4594-8CBE-10321B2A1175}"/>
              </a:ext>
            </a:extLst>
          </p:cNvPr>
          <p:cNvSpPr>
            <a:spLocks noGrp="1"/>
          </p:cNvSpPr>
          <p:nvPr>
            <p:ph type="sldNum" sz="quarter" idx="18"/>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78025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text och bild 4">
    <p:spTree>
      <p:nvGrpSpPr>
        <p:cNvPr id="1" name=""/>
        <p:cNvGrpSpPr/>
        <p:nvPr/>
      </p:nvGrpSpPr>
      <p:grpSpPr>
        <a:xfrm>
          <a:off x="0" y="0"/>
          <a:ext cx="0" cy="0"/>
          <a:chOff x="0" y="0"/>
          <a:chExt cx="0" cy="0"/>
        </a:xfrm>
      </p:grpSpPr>
      <p:sp>
        <p:nvSpPr>
          <p:cNvPr id="4" name="Rubrik 1">
            <a:extLst>
              <a:ext uri="{FF2B5EF4-FFF2-40B4-BE49-F238E27FC236}">
                <a16:creationId xmlns:a16="http://schemas.microsoft.com/office/drawing/2014/main" id="{28E7CB30-CED8-4C36-8C0A-8E2936A9935A}"/>
              </a:ext>
            </a:extLst>
          </p:cNvPr>
          <p:cNvSpPr>
            <a:spLocks noGrp="1"/>
          </p:cNvSpPr>
          <p:nvPr>
            <p:ph type="title"/>
          </p:nvPr>
        </p:nvSpPr>
        <p:spPr>
          <a:xfrm>
            <a:off x="636889" y="540000"/>
            <a:ext cx="9720000" cy="1080000"/>
          </a:xfrm>
        </p:spPr>
        <p:txBody>
          <a:bodyPr/>
          <a:lstStyle/>
          <a:p>
            <a:r>
              <a:rPr lang="sv-SE"/>
              <a:t>Klicka här för att ändra mall för rubrikformat</a:t>
            </a:r>
          </a:p>
        </p:txBody>
      </p:sp>
      <p:sp>
        <p:nvSpPr>
          <p:cNvPr id="5" name="Platshållare för text 2">
            <a:extLst>
              <a:ext uri="{FF2B5EF4-FFF2-40B4-BE49-F238E27FC236}">
                <a16:creationId xmlns:a16="http://schemas.microsoft.com/office/drawing/2014/main" id="{A35D814D-CFD6-D79B-4B41-4738C2681B3A}"/>
              </a:ext>
            </a:extLst>
          </p:cNvPr>
          <p:cNvSpPr>
            <a:spLocks noGrp="1"/>
          </p:cNvSpPr>
          <p:nvPr>
            <p:ph type="body" sz="quarter" idx="12" hasCustomPrompt="1"/>
          </p:nvPr>
        </p:nvSpPr>
        <p:spPr>
          <a:xfrm>
            <a:off x="637200" y="1634400"/>
            <a:ext cx="5280114" cy="1533605"/>
          </a:xfrm>
          <a:prstGeom prst="rect">
            <a:avLst/>
          </a:prstGeom>
        </p:spPr>
        <p:txBody>
          <a:bodyPr lIns="0"/>
          <a:lstStyle>
            <a:lvl1pPr marL="0" indent="0">
              <a:spcBef>
                <a:spcPts val="1800"/>
              </a:spcBef>
              <a:spcAft>
                <a:spcPts val="0"/>
              </a:spcAft>
              <a:buNone/>
              <a:defRPr sz="2000">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sv-SE" dirty="0"/>
              <a:t>Klicka här för att ändra format på bakgrundstexten</a:t>
            </a:r>
          </a:p>
        </p:txBody>
      </p:sp>
      <p:sp>
        <p:nvSpPr>
          <p:cNvPr id="2" name="Platshållare för bild 3">
            <a:extLst>
              <a:ext uri="{FF2B5EF4-FFF2-40B4-BE49-F238E27FC236}">
                <a16:creationId xmlns:a16="http://schemas.microsoft.com/office/drawing/2014/main" id="{A92B2AF3-9457-7731-ED44-D2028E6995FF}"/>
              </a:ext>
            </a:extLst>
          </p:cNvPr>
          <p:cNvSpPr>
            <a:spLocks noGrp="1"/>
          </p:cNvSpPr>
          <p:nvPr>
            <p:ph type="pic" idx="11" hasCustomPrompt="1"/>
          </p:nvPr>
        </p:nvSpPr>
        <p:spPr>
          <a:xfrm>
            <a:off x="0" y="1"/>
            <a:ext cx="12192000" cy="6857999"/>
          </a:xfrm>
          <a:prstGeom prst="rect">
            <a:avLst/>
          </a:prstGeom>
        </p:spPr>
        <p:txBody>
          <a:bodyPr lIns="3888000" tIns="4248000" rIns="3564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atin typeface="Noto Sans" panose="020B0502040504020204" pitchFamily="34" charset="0"/>
                <a:ea typeface="Noto Sans" panose="020B0502040504020204" pitchFamily="34" charset="0"/>
                <a:cs typeface="Noto Sans" panose="020B050204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bildplatshållaren (klicka inte på ikonen). Infoga en bild. Kom ihåg att skriva in en alternativtext eller markera som dekorativ.</a:t>
            </a:r>
          </a:p>
        </p:txBody>
      </p:sp>
      <p:sp>
        <p:nvSpPr>
          <p:cNvPr id="7" name="Platshållare för sidfot 4">
            <a:extLst>
              <a:ext uri="{FF2B5EF4-FFF2-40B4-BE49-F238E27FC236}">
                <a16:creationId xmlns:a16="http://schemas.microsoft.com/office/drawing/2014/main" id="{32E51451-7697-422E-9945-89ABB8B1676A}"/>
              </a:ext>
            </a:extLst>
          </p:cNvPr>
          <p:cNvSpPr>
            <a:spLocks noGrp="1"/>
          </p:cNvSpPr>
          <p:nvPr>
            <p:ph type="ftr" sz="quarter" idx="13"/>
          </p:nvPr>
        </p:nvSpPr>
        <p:spPr/>
        <p:txBody>
          <a:bodyPr/>
          <a:lstStyle/>
          <a:p>
            <a:endParaRPr lang="sv-SE"/>
          </a:p>
        </p:txBody>
      </p:sp>
      <p:sp>
        <p:nvSpPr>
          <p:cNvPr id="10" name="Platshållare för bildnummer 5">
            <a:extLst>
              <a:ext uri="{FF2B5EF4-FFF2-40B4-BE49-F238E27FC236}">
                <a16:creationId xmlns:a16="http://schemas.microsoft.com/office/drawing/2014/main" id="{56D2ACD1-ED19-4C7C-951D-0930E762EA80}"/>
              </a:ext>
            </a:extLst>
          </p:cNvPr>
          <p:cNvSpPr>
            <a:spLocks noGrp="1"/>
          </p:cNvSpPr>
          <p:nvPr>
            <p:ph type="sldNum" sz="quarter" idx="14"/>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35941063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ext och bild 5">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6A5F0879-DF83-461A-A3C1-DE847661AE1E}"/>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ubrik 1">
            <a:extLst>
              <a:ext uri="{FF2B5EF4-FFF2-40B4-BE49-F238E27FC236}">
                <a16:creationId xmlns:a16="http://schemas.microsoft.com/office/drawing/2014/main" id="{5ED3025E-D469-44AD-88E1-EEA95509BC98}"/>
              </a:ext>
            </a:extLst>
          </p:cNvPr>
          <p:cNvSpPr>
            <a:spLocks noGrp="1"/>
          </p:cNvSpPr>
          <p:nvPr>
            <p:ph type="title"/>
          </p:nvPr>
        </p:nvSpPr>
        <p:spPr/>
        <p:txBody>
          <a:bodyPr/>
          <a:lstStyle/>
          <a:p>
            <a:r>
              <a:rPr lang="sv-SE"/>
              <a:t>Klicka här för att ändra mall för rubrikformat</a:t>
            </a:r>
          </a:p>
        </p:txBody>
      </p:sp>
      <p:sp>
        <p:nvSpPr>
          <p:cNvPr id="6" name="Platshållare för bild 2">
            <a:extLst>
              <a:ext uri="{FF2B5EF4-FFF2-40B4-BE49-F238E27FC236}">
                <a16:creationId xmlns:a16="http://schemas.microsoft.com/office/drawing/2014/main" id="{FEEBDD56-AACA-C812-7E95-EB2BEAFF7B3D}"/>
              </a:ext>
            </a:extLst>
          </p:cNvPr>
          <p:cNvSpPr>
            <a:spLocks noGrp="1"/>
          </p:cNvSpPr>
          <p:nvPr>
            <p:ph type="pic" idx="11" hasCustomPrompt="1"/>
          </p:nvPr>
        </p:nvSpPr>
        <p:spPr>
          <a:xfrm>
            <a:off x="636044" y="1620000"/>
            <a:ext cx="10936195" cy="4598238"/>
          </a:xfrm>
          <a:prstGeom prst="rect">
            <a:avLst/>
          </a:prstGeom>
        </p:spPr>
        <p:txBody>
          <a:bodyPr lIns="3060000" tIns="648000" rIns="2880000">
            <a:normAutofit/>
          </a:bodyPr>
          <a:lstStyle>
            <a:lvl1pPr marL="0" marR="0" indent="0" algn="l" defTabSz="914400" rtl="0" eaLnBrk="1" fontAlgn="auto" latinLnBrk="0" hangingPunct="1">
              <a:lnSpc>
                <a:spcPct val="100000"/>
              </a:lnSpc>
              <a:spcBef>
                <a:spcPts val="1000"/>
              </a:spcBef>
              <a:spcAft>
                <a:spcPts val="0"/>
              </a:spcAft>
              <a:buClrTx/>
              <a:buSzTx/>
              <a:buFontTx/>
              <a:buNone/>
              <a:tabLst/>
              <a:defRPr sz="2000">
                <a:latin typeface="Noto Sans" panose="020B0502040504020204" pitchFamily="34" charset="0"/>
                <a:ea typeface="Noto Sans" panose="020B0502040504020204" pitchFamily="34" charset="0"/>
                <a:cs typeface="Noto Sans" panose="020B050204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bildplatshållaren (klicka inte på ikonen). Infoga en bild. Kom ihåg att skriva in en alternativtext eller markera som dekorativ.</a:t>
            </a:r>
          </a:p>
        </p:txBody>
      </p:sp>
      <p:sp>
        <p:nvSpPr>
          <p:cNvPr id="4" name="Platshållare för sidfot 3">
            <a:extLst>
              <a:ext uri="{FF2B5EF4-FFF2-40B4-BE49-F238E27FC236}">
                <a16:creationId xmlns:a16="http://schemas.microsoft.com/office/drawing/2014/main" id="{350852B9-C185-4391-BE17-DC0341967B67}"/>
              </a:ext>
            </a:extLst>
          </p:cNvPr>
          <p:cNvSpPr>
            <a:spLocks noGrp="1"/>
          </p:cNvSpPr>
          <p:nvPr>
            <p:ph type="ftr" sz="quarter" idx="12"/>
          </p:nvPr>
        </p:nvSpPr>
        <p:spPr/>
        <p:txBody>
          <a:bodyPr/>
          <a:lstStyle/>
          <a:p>
            <a:endParaRPr lang="sv-SE"/>
          </a:p>
        </p:txBody>
      </p:sp>
      <p:sp>
        <p:nvSpPr>
          <p:cNvPr id="5" name="Platshållare för bildnummer 4">
            <a:extLst>
              <a:ext uri="{FF2B5EF4-FFF2-40B4-BE49-F238E27FC236}">
                <a16:creationId xmlns:a16="http://schemas.microsoft.com/office/drawing/2014/main" id="{4BB39001-5ADF-4705-AE29-0C448DAEDA1B}"/>
              </a:ext>
            </a:extLst>
          </p:cNvPr>
          <p:cNvSpPr>
            <a:spLocks noGrp="1"/>
          </p:cNvSpPr>
          <p:nvPr>
            <p:ph type="sldNum" sz="quarter" idx="13"/>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6044537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Citat centrerad">
    <p:bg>
      <p:bgPr>
        <a:solidFill>
          <a:schemeClr val="accent4"/>
        </a:solidFill>
        <a:effectLst/>
      </p:bgPr>
    </p:bg>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6C459BB6-0360-10F5-7E25-B20C1F006F9B}"/>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text 1">
            <a:extLst>
              <a:ext uri="{FF2B5EF4-FFF2-40B4-BE49-F238E27FC236}">
                <a16:creationId xmlns:a16="http://schemas.microsoft.com/office/drawing/2014/main" id="{FBA69918-25E2-9A19-0AAE-90CF61B18C15}"/>
              </a:ext>
            </a:extLst>
          </p:cNvPr>
          <p:cNvSpPr txBox="1">
            <a:spLocks/>
          </p:cNvSpPr>
          <p:nvPr userDrawn="1"/>
        </p:nvSpPr>
        <p:spPr>
          <a:xfrm>
            <a:off x="2139698" y="1026315"/>
            <a:ext cx="455456" cy="1286463"/>
          </a:xfrm>
          <a:prstGeom prst="rect">
            <a:avLst/>
          </a:prstGeom>
        </p:spPr>
        <p:txBody>
          <a:bodyPr vert="horz" lIns="0" tIns="45720" rIns="91440" bIns="45720" rtlCol="0" anchor="b">
            <a:noAutofit/>
          </a:bodyPr>
          <a:lstStyle>
            <a:lvl1pPr marL="0" indent="0" algn="ctr" defTabSz="914400" rtl="0" eaLnBrk="1" latinLnBrk="0" hangingPunct="1">
              <a:lnSpc>
                <a:spcPct val="100000"/>
              </a:lnSpc>
              <a:spcBef>
                <a:spcPts val="1000"/>
              </a:spcBef>
              <a:buFontTx/>
              <a:buNone/>
              <a:defRPr sz="5000" b="1" i="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2200" kern="1200">
                <a:solidFill>
                  <a:schemeClr val="tx1"/>
                </a:solidFill>
                <a:latin typeface="Noto Sans" panose="020B0502040504020204" pitchFamily="34" charset="0"/>
                <a:ea typeface="Noto Sans" panose="020B0502040504020204" pitchFamily="34" charset="0"/>
                <a:cs typeface="Noto Sans" panose="020B050204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sv-SE" sz="8000" dirty="0">
                <a:solidFill>
                  <a:schemeClr val="bg1"/>
                </a:solidFill>
              </a:rPr>
              <a:t>”</a:t>
            </a:r>
          </a:p>
        </p:txBody>
      </p:sp>
      <p:sp>
        <p:nvSpPr>
          <p:cNvPr id="6" name="Rubrik 2">
            <a:extLst>
              <a:ext uri="{FF2B5EF4-FFF2-40B4-BE49-F238E27FC236}">
                <a16:creationId xmlns:a16="http://schemas.microsoft.com/office/drawing/2014/main" id="{E4B64348-F785-4A9C-94E9-CC2F9BF172EF}"/>
              </a:ext>
            </a:extLst>
          </p:cNvPr>
          <p:cNvSpPr>
            <a:spLocks noGrp="1"/>
          </p:cNvSpPr>
          <p:nvPr>
            <p:ph type="title"/>
          </p:nvPr>
        </p:nvSpPr>
        <p:spPr>
          <a:xfrm>
            <a:off x="2365248" y="1613916"/>
            <a:ext cx="7461504" cy="2356072"/>
          </a:xfrm>
        </p:spPr>
        <p:txBody>
          <a:bodyPr>
            <a:noAutofit/>
          </a:bodyPr>
          <a:lstStyle>
            <a:lvl1pPr>
              <a:lnSpc>
                <a:spcPct val="100000"/>
              </a:lnSpc>
              <a:defRPr sz="4400" spc="-40" baseline="0">
                <a:solidFill>
                  <a:schemeClr val="bg1"/>
                </a:solidFill>
              </a:defRPr>
            </a:lvl1pPr>
          </a:lstStyle>
          <a:p>
            <a:r>
              <a:rPr lang="sv-SE"/>
              <a:t>Klicka här för att ändra mall för rubrikformat</a:t>
            </a:r>
            <a:endParaRPr lang="sv-SE" dirty="0"/>
          </a:p>
        </p:txBody>
      </p:sp>
      <p:sp>
        <p:nvSpPr>
          <p:cNvPr id="3" name="Platshållare för text 3">
            <a:extLst>
              <a:ext uri="{FF2B5EF4-FFF2-40B4-BE49-F238E27FC236}">
                <a16:creationId xmlns:a16="http://schemas.microsoft.com/office/drawing/2014/main" id="{EDE59C96-7B2A-70FF-D2D8-97C435333C87}"/>
              </a:ext>
            </a:extLst>
          </p:cNvPr>
          <p:cNvSpPr>
            <a:spLocks noGrp="1"/>
          </p:cNvSpPr>
          <p:nvPr>
            <p:ph type="body" sz="quarter" idx="16" hasCustomPrompt="1"/>
          </p:nvPr>
        </p:nvSpPr>
        <p:spPr>
          <a:xfrm>
            <a:off x="2365248" y="3992415"/>
            <a:ext cx="7461504" cy="1251669"/>
          </a:xfrm>
          <a:prstGeom prst="rect">
            <a:avLst/>
          </a:prstGeom>
        </p:spPr>
        <p:txBody>
          <a:bodyPr lIns="0" anchor="t">
            <a:normAutofit/>
          </a:bodyPr>
          <a:lstStyle>
            <a:lvl1pPr marL="0" indent="0" algn="l">
              <a:lnSpc>
                <a:spcPct val="110000"/>
              </a:lnSpc>
              <a:spcBef>
                <a:spcPts val="1800"/>
              </a:spcBef>
              <a:spcAft>
                <a:spcPts val="0"/>
              </a:spcAft>
              <a:buNone/>
              <a:defRPr sz="2000">
                <a:solidFill>
                  <a:schemeClr val="bg1"/>
                </a:solidFill>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och skriv</a:t>
            </a:r>
          </a:p>
        </p:txBody>
      </p:sp>
      <p:sp>
        <p:nvSpPr>
          <p:cNvPr id="9" name="Platshållare för text 4">
            <a:extLst>
              <a:ext uri="{FF2B5EF4-FFF2-40B4-BE49-F238E27FC236}">
                <a16:creationId xmlns:a16="http://schemas.microsoft.com/office/drawing/2014/main" id="{3585167E-F5B6-856C-D48C-3AFD19272703}"/>
              </a:ext>
            </a:extLst>
          </p:cNvPr>
          <p:cNvSpPr>
            <a:spLocks noGrp="1"/>
          </p:cNvSpPr>
          <p:nvPr>
            <p:ph type="body" sz="quarter" idx="18" hasCustomPrompt="1"/>
          </p:nvPr>
        </p:nvSpPr>
        <p:spPr>
          <a:xfrm>
            <a:off x="4452174" y="5266511"/>
            <a:ext cx="5371530" cy="951728"/>
          </a:xfrm>
          <a:prstGeom prst="rect">
            <a:avLst/>
          </a:prstGeom>
        </p:spPr>
        <p:txBody>
          <a:bodyPr lIns="90000" rIns="0">
            <a:normAutofit/>
          </a:bodyPr>
          <a:lstStyle>
            <a:lvl1pPr marL="0" indent="0" algn="r">
              <a:buNone/>
              <a:defRPr sz="2000">
                <a:solidFill>
                  <a:schemeClr val="bg1"/>
                </a:solidFill>
              </a:defRPr>
            </a:lvl1pPr>
          </a:lstStyle>
          <a:p>
            <a:pPr lvl="0"/>
            <a:r>
              <a:rPr lang="sv-SE" dirty="0">
                <a:solidFill>
                  <a:schemeClr val="bg1"/>
                </a:solidFill>
              </a:rPr>
              <a:t>Namn/Källa</a:t>
            </a:r>
            <a:endParaRPr lang="sv-SE" dirty="0"/>
          </a:p>
        </p:txBody>
      </p:sp>
      <p:sp>
        <p:nvSpPr>
          <p:cNvPr id="12" name="Platshållare för sidfot 5">
            <a:extLst>
              <a:ext uri="{FF2B5EF4-FFF2-40B4-BE49-F238E27FC236}">
                <a16:creationId xmlns:a16="http://schemas.microsoft.com/office/drawing/2014/main" id="{804F0E48-D77D-4970-9A3B-D89F785D3A82}"/>
              </a:ext>
            </a:extLst>
          </p:cNvPr>
          <p:cNvSpPr>
            <a:spLocks noGrp="1"/>
          </p:cNvSpPr>
          <p:nvPr>
            <p:ph type="ftr" sz="quarter" idx="19"/>
          </p:nvPr>
        </p:nvSpPr>
        <p:spPr/>
        <p:txBody>
          <a:bodyPr/>
          <a:lstStyle>
            <a:lvl1pPr>
              <a:defRPr>
                <a:solidFill>
                  <a:schemeClr val="bg1"/>
                </a:solidFill>
              </a:defRPr>
            </a:lvl1pPr>
          </a:lstStyle>
          <a:p>
            <a:endParaRPr lang="sv-SE"/>
          </a:p>
        </p:txBody>
      </p:sp>
      <p:sp>
        <p:nvSpPr>
          <p:cNvPr id="13" name="Platshållare för bildnummer 6">
            <a:extLst>
              <a:ext uri="{FF2B5EF4-FFF2-40B4-BE49-F238E27FC236}">
                <a16:creationId xmlns:a16="http://schemas.microsoft.com/office/drawing/2014/main" id="{EBE49BD8-D016-4C80-B1CB-90D3713A41D7}"/>
              </a:ext>
            </a:extLst>
          </p:cNvPr>
          <p:cNvSpPr>
            <a:spLocks noGrp="1"/>
          </p:cNvSpPr>
          <p:nvPr>
            <p:ph type="sldNum" sz="quarter" idx="20"/>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14" name="Bild 7" descr="Socialstyrelsen logotyp">
            <a:extLst>
              <a:ext uri="{FF2B5EF4-FFF2-40B4-BE49-F238E27FC236}">
                <a16:creationId xmlns:a16="http://schemas.microsoft.com/office/drawing/2014/main" id="{188952F7-79EF-48D5-9387-7BDFBFD28C84}"/>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128752181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agens agenda">
    <p:bg>
      <p:bgRef idx="1001">
        <a:schemeClr val="bg1"/>
      </p:bgRef>
    </p:bg>
    <p:spTree>
      <p:nvGrpSpPr>
        <p:cNvPr id="1" name=""/>
        <p:cNvGrpSpPr/>
        <p:nvPr/>
      </p:nvGrpSpPr>
      <p:grpSpPr>
        <a:xfrm>
          <a:off x="0" y="0"/>
          <a:ext cx="0" cy="0"/>
          <a:chOff x="0" y="0"/>
          <a:chExt cx="0" cy="0"/>
        </a:xfrm>
      </p:grpSpPr>
      <p:sp>
        <p:nvSpPr>
          <p:cNvPr id="5" name="Rektangel 1">
            <a:extLst>
              <a:ext uri="{FF2B5EF4-FFF2-40B4-BE49-F238E27FC236}">
                <a16:creationId xmlns:a16="http://schemas.microsoft.com/office/drawing/2014/main" id="{F1183CFE-C926-559A-13EE-E93C505A3163}"/>
              </a:ext>
              <a:ext uri="{C183D7F6-B498-43B3-948B-1728B52AA6E4}">
                <adec:decorative xmlns:adec="http://schemas.microsoft.com/office/drawing/2017/decorative" val="1"/>
              </a:ext>
            </a:extLst>
          </p:cNvPr>
          <p:cNvSpPr/>
          <p:nvPr/>
        </p:nvSpPr>
        <p:spPr>
          <a:xfrm>
            <a:off x="0" y="-3175"/>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pc="-40" baseline="0" dirty="0">
              <a:solidFill>
                <a:schemeClr val="bg1"/>
              </a:solidFill>
            </a:endParaRPr>
          </a:p>
        </p:txBody>
      </p:sp>
      <p:sp>
        <p:nvSpPr>
          <p:cNvPr id="14" name="Rubrik 2">
            <a:extLst>
              <a:ext uri="{FF2B5EF4-FFF2-40B4-BE49-F238E27FC236}">
                <a16:creationId xmlns:a16="http://schemas.microsoft.com/office/drawing/2014/main" id="{CA62C322-7523-41A9-90CC-885B731305FD}"/>
              </a:ext>
            </a:extLst>
          </p:cNvPr>
          <p:cNvSpPr>
            <a:spLocks noGrp="1"/>
          </p:cNvSpPr>
          <p:nvPr>
            <p:ph type="title"/>
          </p:nvPr>
        </p:nvSpPr>
        <p:spPr>
          <a:xfrm>
            <a:off x="636889" y="540000"/>
            <a:ext cx="5459111" cy="2889000"/>
          </a:xfrm>
        </p:spPr>
        <p:txBody>
          <a:bodyPr>
            <a:noAutofit/>
          </a:bodyPr>
          <a:lstStyle>
            <a:lvl1pPr>
              <a:defRPr>
                <a:solidFill>
                  <a:schemeClr val="bg1"/>
                </a:solidFill>
              </a:defRPr>
            </a:lvl1pPr>
          </a:lstStyle>
          <a:p>
            <a:r>
              <a:rPr lang="sv-SE"/>
              <a:t>Klicka här för att ändra mall för rubrikformat</a:t>
            </a:r>
          </a:p>
        </p:txBody>
      </p:sp>
      <p:sp>
        <p:nvSpPr>
          <p:cNvPr id="3" name="Platshållare för text 3">
            <a:extLst>
              <a:ext uri="{FF2B5EF4-FFF2-40B4-BE49-F238E27FC236}">
                <a16:creationId xmlns:a16="http://schemas.microsoft.com/office/drawing/2014/main" id="{120DBCFD-F37B-496E-A76B-A0C6FDCFF4D0}"/>
              </a:ext>
            </a:extLst>
          </p:cNvPr>
          <p:cNvSpPr>
            <a:spLocks noGrp="1"/>
          </p:cNvSpPr>
          <p:nvPr>
            <p:ph type="body" sz="quarter" idx="10"/>
          </p:nvPr>
        </p:nvSpPr>
        <p:spPr>
          <a:xfrm>
            <a:off x="6383338" y="540000"/>
            <a:ext cx="5184775" cy="5678238"/>
          </a:xfrm>
        </p:spPr>
        <p:txBody>
          <a:bodyPr/>
          <a:lstStyle>
            <a:lvl1pPr marL="457200" indent="-457200">
              <a:buFont typeface="+mj-lt"/>
              <a:buAutoNum type="arabicPeriod"/>
              <a:defRPr sz="2000">
                <a:solidFill>
                  <a:schemeClr val="bg1"/>
                </a:solidFill>
              </a:defRPr>
            </a:lvl1pPr>
            <a:lvl2pPr marL="853200" indent="-457200">
              <a:buFont typeface="Arial" panose="020B0604020202020204" pitchFamily="34" charset="0"/>
              <a:buChar char="•"/>
              <a:defRPr sz="2000">
                <a:solidFill>
                  <a:schemeClr val="bg1"/>
                </a:solidFill>
                <a:latin typeface="+mn-lt"/>
              </a:defRPr>
            </a:lvl2pPr>
            <a:lvl3pPr marL="1134900" indent="-342900">
              <a:buFont typeface="Arial" panose="020B0604020202020204" pitchFamily="34" charset="0"/>
              <a:buChar char="•"/>
              <a:defRPr sz="1800">
                <a:solidFill>
                  <a:schemeClr val="bg1"/>
                </a:solidFill>
                <a:latin typeface="+mn-lt"/>
              </a:defRPr>
            </a:lvl3pPr>
            <a:lvl4pPr marL="1494900" indent="-342900">
              <a:buFont typeface="Arial" panose="020B0604020202020204" pitchFamily="34" charset="0"/>
              <a:buChar char="•"/>
              <a:defRPr sz="1600">
                <a:solidFill>
                  <a:schemeClr val="bg1"/>
                </a:solidFill>
                <a:latin typeface="+mn-lt"/>
              </a:defRPr>
            </a:lvl4pPr>
            <a:lvl5pPr marL="1854900" indent="-342900">
              <a:buFont typeface="Arial" panose="020B0604020202020204" pitchFamily="34" charset="0"/>
              <a:buChar char="•"/>
              <a:defRPr sz="1600">
                <a:solidFill>
                  <a:schemeClr val="bg1"/>
                </a:solidFill>
                <a:latin typeface="+mn-lt"/>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sidfot 4">
            <a:extLst>
              <a:ext uri="{FF2B5EF4-FFF2-40B4-BE49-F238E27FC236}">
                <a16:creationId xmlns:a16="http://schemas.microsoft.com/office/drawing/2014/main" id="{682BE595-0F67-43AF-8330-80E7F6853AAB}"/>
              </a:ext>
            </a:extLst>
          </p:cNvPr>
          <p:cNvSpPr>
            <a:spLocks noGrp="1"/>
          </p:cNvSpPr>
          <p:nvPr>
            <p:ph type="ftr" sz="quarter" idx="11"/>
          </p:nvPr>
        </p:nvSpPr>
        <p:spPr/>
        <p:txBody>
          <a:bodyPr/>
          <a:lstStyle>
            <a:lvl1pPr>
              <a:defRPr>
                <a:solidFill>
                  <a:schemeClr val="bg1"/>
                </a:solidFill>
              </a:defRPr>
            </a:lvl1pPr>
          </a:lstStyle>
          <a:p>
            <a:endParaRPr lang="sv-SE" dirty="0"/>
          </a:p>
        </p:txBody>
      </p:sp>
      <p:sp>
        <p:nvSpPr>
          <p:cNvPr id="10" name="Platshållare för bildnummer 5">
            <a:extLst>
              <a:ext uri="{FF2B5EF4-FFF2-40B4-BE49-F238E27FC236}">
                <a16:creationId xmlns:a16="http://schemas.microsoft.com/office/drawing/2014/main" id="{52BCE35A-FBC2-4737-BC28-5DCA1ABD8AFE}"/>
              </a:ext>
            </a:extLst>
          </p:cNvPr>
          <p:cNvSpPr>
            <a:spLocks noGrp="1"/>
          </p:cNvSpPr>
          <p:nvPr>
            <p:ph type="sldNum" sz="quarter" idx="12"/>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4" name="Bild 6" descr="Socialstyrelsen logotyp">
            <a:extLst>
              <a:ext uri="{FF2B5EF4-FFF2-40B4-BE49-F238E27FC236}">
                <a16:creationId xmlns:a16="http://schemas.microsoft.com/office/drawing/2014/main" id="{AC8A7925-09DB-1091-A084-7CD1FC02978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201276703"/>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Vänsterställd citat med bild">
    <p:bg>
      <p:bgPr>
        <a:solidFill>
          <a:schemeClr val="accent4"/>
        </a:solidFill>
        <a:effectLst/>
      </p:bgPr>
    </p:bg>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CDC8F5B7-A53E-744E-0330-2220BAE468DE}"/>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bild 1">
            <a:extLst>
              <a:ext uri="{FF2B5EF4-FFF2-40B4-BE49-F238E27FC236}">
                <a16:creationId xmlns:a16="http://schemas.microsoft.com/office/drawing/2014/main" id="{3F8F0C3C-C392-883F-FF7A-F5E65EE639D8}"/>
              </a:ext>
            </a:extLst>
          </p:cNvPr>
          <p:cNvSpPr>
            <a:spLocks noGrp="1"/>
          </p:cNvSpPr>
          <p:nvPr>
            <p:ph type="pic" sz="quarter" idx="17" hasCustomPrompt="1"/>
          </p:nvPr>
        </p:nvSpPr>
        <p:spPr>
          <a:xfrm>
            <a:off x="0" y="0"/>
            <a:ext cx="12192000" cy="6858000"/>
          </a:xfrm>
          <a:prstGeom prst="rect">
            <a:avLst/>
          </a:prstGeom>
        </p:spPr>
        <p:txBody>
          <a:bodyPr/>
          <a:lstStyle>
            <a:lvl1pPr marL="0" indent="0">
              <a:buNone/>
              <a:defRPr sz="1600">
                <a:solidFill>
                  <a:srgbClr val="ECB94F"/>
                </a:solidFill>
              </a:defRPr>
            </a:lvl1pPr>
          </a:lstStyle>
          <a:p>
            <a:pPr marL="0" marR="0" lvl="0" indent="0" algn="l"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lang="sv-SE" dirty="0"/>
              <a:t>                     Markera bildplatshållaren, blå yta (klicka inte på ikonen). Infoga en bild. Kom ihåg att skriva in en</a:t>
            </a:r>
            <a:br>
              <a:rPr lang="sv-SE" dirty="0"/>
            </a:br>
            <a:r>
              <a:rPr lang="sv-SE" dirty="0"/>
              <a:t>                     alternativtext eller markera som dekorativ. </a:t>
            </a:r>
          </a:p>
          <a:p>
            <a:endParaRPr lang="sv-SE" dirty="0"/>
          </a:p>
        </p:txBody>
      </p:sp>
      <p:sp>
        <p:nvSpPr>
          <p:cNvPr id="17" name="Platshållare för text 2">
            <a:extLst>
              <a:ext uri="{FF2B5EF4-FFF2-40B4-BE49-F238E27FC236}">
                <a16:creationId xmlns:a16="http://schemas.microsoft.com/office/drawing/2014/main" id="{23BA7DB1-7BA6-509E-CFDA-C754DD8161FE}"/>
              </a:ext>
            </a:extLst>
          </p:cNvPr>
          <p:cNvSpPr>
            <a:spLocks noGrp="1"/>
          </p:cNvSpPr>
          <p:nvPr>
            <p:ph type="body" sz="quarter" idx="19" hasCustomPrompt="1"/>
          </p:nvPr>
        </p:nvSpPr>
        <p:spPr>
          <a:xfrm>
            <a:off x="622432" y="342900"/>
            <a:ext cx="455456" cy="638349"/>
          </a:xfrm>
          <a:prstGeom prst="rect">
            <a:avLst/>
          </a:prstGeom>
        </p:spPr>
        <p:txBody>
          <a:bodyPr tIns="0" rIns="0" bIns="0"/>
          <a:lstStyle>
            <a:lvl1pPr marL="0" indent="0">
              <a:buNone/>
              <a:defRPr sz="8000">
                <a:solidFill>
                  <a:schemeClr val="bg1"/>
                </a:solidFill>
              </a:defRPr>
            </a:lvl1pPr>
          </a:lstStyle>
          <a:p>
            <a:pPr lvl="0"/>
            <a:r>
              <a:rPr lang="sv-SE" dirty="0"/>
              <a:t>”</a:t>
            </a:r>
          </a:p>
        </p:txBody>
      </p:sp>
      <p:sp>
        <p:nvSpPr>
          <p:cNvPr id="6" name="Rubrik 3">
            <a:extLst>
              <a:ext uri="{FF2B5EF4-FFF2-40B4-BE49-F238E27FC236}">
                <a16:creationId xmlns:a16="http://schemas.microsoft.com/office/drawing/2014/main" id="{7B889A2B-1A11-8E52-BD85-532D772548AC}"/>
              </a:ext>
            </a:extLst>
          </p:cNvPr>
          <p:cNvSpPr>
            <a:spLocks noGrp="1"/>
          </p:cNvSpPr>
          <p:nvPr>
            <p:ph type="title"/>
          </p:nvPr>
        </p:nvSpPr>
        <p:spPr>
          <a:xfrm>
            <a:off x="990601" y="981249"/>
            <a:ext cx="6004559" cy="2539857"/>
          </a:xfrm>
        </p:spPr>
        <p:txBody>
          <a:bodyPr anchor="t" anchorCtr="0">
            <a:normAutofit/>
          </a:bodyPr>
          <a:lstStyle>
            <a:lvl1pPr algn="l">
              <a:lnSpc>
                <a:spcPct val="100000"/>
              </a:lnSpc>
              <a:spcBef>
                <a:spcPts val="1800"/>
              </a:spcBef>
              <a:defRPr sz="4000" spc="-40" baseline="0">
                <a:solidFill>
                  <a:schemeClr val="bg1"/>
                </a:solidFill>
              </a:defRPr>
            </a:lvl1pPr>
          </a:lstStyle>
          <a:p>
            <a:r>
              <a:rPr lang="sv-SE"/>
              <a:t>Klicka här för att ändra mall för rubrikformat</a:t>
            </a:r>
            <a:endParaRPr lang="sv-SE" dirty="0"/>
          </a:p>
        </p:txBody>
      </p:sp>
      <p:sp>
        <p:nvSpPr>
          <p:cNvPr id="4" name="Platshållare för text 4">
            <a:extLst>
              <a:ext uri="{FF2B5EF4-FFF2-40B4-BE49-F238E27FC236}">
                <a16:creationId xmlns:a16="http://schemas.microsoft.com/office/drawing/2014/main" id="{753D899F-A3CB-5FB6-31EA-CB64334084C1}"/>
              </a:ext>
            </a:extLst>
          </p:cNvPr>
          <p:cNvSpPr>
            <a:spLocks noGrp="1"/>
          </p:cNvSpPr>
          <p:nvPr>
            <p:ph type="body" sz="quarter" idx="16" hasCustomPrompt="1"/>
          </p:nvPr>
        </p:nvSpPr>
        <p:spPr>
          <a:xfrm>
            <a:off x="990601" y="3670743"/>
            <a:ext cx="6004559" cy="1251669"/>
          </a:xfrm>
          <a:prstGeom prst="rect">
            <a:avLst/>
          </a:prstGeom>
        </p:spPr>
        <p:txBody>
          <a:bodyPr lIns="0" anchor="t">
            <a:normAutofit/>
          </a:bodyPr>
          <a:lstStyle>
            <a:lvl1pPr marL="0" indent="0" algn="l">
              <a:lnSpc>
                <a:spcPct val="110000"/>
              </a:lnSpc>
              <a:spcBef>
                <a:spcPts val="1800"/>
              </a:spcBef>
              <a:spcAft>
                <a:spcPts val="0"/>
              </a:spcAft>
              <a:buNone/>
              <a:defRPr sz="2000">
                <a:solidFill>
                  <a:schemeClr val="bg1"/>
                </a:solidFill>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och skriv</a:t>
            </a:r>
          </a:p>
        </p:txBody>
      </p:sp>
      <p:sp>
        <p:nvSpPr>
          <p:cNvPr id="13" name="Platshållare för text 5">
            <a:extLst>
              <a:ext uri="{FF2B5EF4-FFF2-40B4-BE49-F238E27FC236}">
                <a16:creationId xmlns:a16="http://schemas.microsoft.com/office/drawing/2014/main" id="{1EF396DB-332A-5918-EA8B-D477ED428BA1}"/>
              </a:ext>
            </a:extLst>
          </p:cNvPr>
          <p:cNvSpPr>
            <a:spLocks noGrp="1"/>
          </p:cNvSpPr>
          <p:nvPr>
            <p:ph type="body" sz="quarter" idx="18" hasCustomPrompt="1"/>
          </p:nvPr>
        </p:nvSpPr>
        <p:spPr>
          <a:xfrm>
            <a:off x="990600" y="5072050"/>
            <a:ext cx="6004559" cy="804702"/>
          </a:xfrm>
          <a:prstGeom prst="rect">
            <a:avLst/>
          </a:prstGeom>
        </p:spPr>
        <p:txBody>
          <a:bodyPr rIns="0">
            <a:normAutofit/>
          </a:bodyPr>
          <a:lstStyle>
            <a:lvl1pPr marL="0" indent="0" algn="r">
              <a:buNone/>
              <a:defRPr sz="2000">
                <a:solidFill>
                  <a:schemeClr val="bg1"/>
                </a:solidFill>
              </a:defRPr>
            </a:lvl1pPr>
          </a:lstStyle>
          <a:p>
            <a:pPr lvl="0"/>
            <a:r>
              <a:rPr lang="sv-SE" dirty="0">
                <a:solidFill>
                  <a:schemeClr val="bg1"/>
                </a:solidFill>
              </a:rPr>
              <a:t>Namn/Källa</a:t>
            </a:r>
            <a:endParaRPr lang="sv-SE" dirty="0"/>
          </a:p>
        </p:txBody>
      </p:sp>
      <p:sp>
        <p:nvSpPr>
          <p:cNvPr id="3" name="Platshållare för sidfot 6">
            <a:extLst>
              <a:ext uri="{FF2B5EF4-FFF2-40B4-BE49-F238E27FC236}">
                <a16:creationId xmlns:a16="http://schemas.microsoft.com/office/drawing/2014/main" id="{1607F447-ADD7-4A74-A3ED-9475859E76B6}"/>
              </a:ext>
            </a:extLst>
          </p:cNvPr>
          <p:cNvSpPr>
            <a:spLocks noGrp="1"/>
          </p:cNvSpPr>
          <p:nvPr>
            <p:ph type="ftr" sz="quarter" idx="20"/>
          </p:nvPr>
        </p:nvSpPr>
        <p:spPr/>
        <p:txBody>
          <a:bodyPr/>
          <a:lstStyle>
            <a:lvl1pPr>
              <a:defRPr>
                <a:solidFill>
                  <a:schemeClr val="bg1"/>
                </a:solidFill>
              </a:defRPr>
            </a:lvl1pPr>
          </a:lstStyle>
          <a:p>
            <a:endParaRPr lang="sv-SE"/>
          </a:p>
        </p:txBody>
      </p:sp>
      <p:sp>
        <p:nvSpPr>
          <p:cNvPr id="9" name="Platshållare för bildnummer 7">
            <a:extLst>
              <a:ext uri="{FF2B5EF4-FFF2-40B4-BE49-F238E27FC236}">
                <a16:creationId xmlns:a16="http://schemas.microsoft.com/office/drawing/2014/main" id="{338AE749-498C-4FCF-9315-30FA2D969C5C}"/>
              </a:ext>
            </a:extLst>
          </p:cNvPr>
          <p:cNvSpPr>
            <a:spLocks noGrp="1"/>
          </p:cNvSpPr>
          <p:nvPr>
            <p:ph type="sldNum" sz="quarter" idx="21"/>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14" name="Bild 8" descr="Socialstyrelsen logotyp">
            <a:extLst>
              <a:ext uri="{FF2B5EF4-FFF2-40B4-BE49-F238E27FC236}">
                <a16:creationId xmlns:a16="http://schemas.microsoft.com/office/drawing/2014/main" id="{A180F516-2C3D-44DA-BEBD-C85F90E6A948}"/>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3066907525"/>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lutsida 1">
    <p:spTree>
      <p:nvGrpSpPr>
        <p:cNvPr id="1" name=""/>
        <p:cNvGrpSpPr/>
        <p:nvPr/>
      </p:nvGrpSpPr>
      <p:grpSpPr>
        <a:xfrm>
          <a:off x="0" y="0"/>
          <a:ext cx="0" cy="0"/>
          <a:chOff x="0" y="0"/>
          <a:chExt cx="0" cy="0"/>
        </a:xfrm>
      </p:grpSpPr>
      <p:sp>
        <p:nvSpPr>
          <p:cNvPr id="6" name="Do not remove" hidden="1">
            <a:extLst>
              <a:ext uri="{FF2B5EF4-FFF2-40B4-BE49-F238E27FC236}">
                <a16:creationId xmlns:a16="http://schemas.microsoft.com/office/drawing/2014/main" id="{C771DABE-7755-60E9-BF86-76F8A7D69287}"/>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Bildobjekt 1">
            <a:extLst>
              <a:ext uri="{FF2B5EF4-FFF2-40B4-BE49-F238E27FC236}">
                <a16:creationId xmlns:a16="http://schemas.microsoft.com/office/drawing/2014/main" id="{5F49F012-2760-74F3-4814-A4C07AB359A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0" y="0"/>
            <a:ext cx="12192000" cy="6858001"/>
          </a:xfrm>
          <a:prstGeom prst="rect">
            <a:avLst/>
          </a:prstGeom>
          <a:solidFill>
            <a:schemeClr val="accent1"/>
          </a:solidFill>
        </p:spPr>
      </p:pic>
      <p:sp>
        <p:nvSpPr>
          <p:cNvPr id="2" name="Rubrik 2">
            <a:extLst>
              <a:ext uri="{FF2B5EF4-FFF2-40B4-BE49-F238E27FC236}">
                <a16:creationId xmlns:a16="http://schemas.microsoft.com/office/drawing/2014/main" id="{5769411F-B1AF-EC1C-966E-FB9ED0374DF5}"/>
              </a:ext>
            </a:extLst>
          </p:cNvPr>
          <p:cNvSpPr>
            <a:spLocks noGrp="1"/>
          </p:cNvSpPr>
          <p:nvPr>
            <p:ph type="ctrTitle"/>
          </p:nvPr>
        </p:nvSpPr>
        <p:spPr>
          <a:xfrm>
            <a:off x="1506000" y="2401848"/>
            <a:ext cx="9180000" cy="1908000"/>
          </a:xfrm>
        </p:spPr>
        <p:txBody>
          <a:bodyPr lIns="0" tIns="72000" rIns="0" bIns="72000" anchor="ctr" anchorCtr="0">
            <a:normAutofit/>
          </a:bodyPr>
          <a:lstStyle>
            <a:lvl1pPr algn="ctr">
              <a:lnSpc>
                <a:spcPct val="100000"/>
              </a:lnSpc>
              <a:defRPr sz="4800" spc="-40" baseline="0">
                <a:solidFill>
                  <a:schemeClr val="bg1"/>
                </a:solidFill>
                <a:latin typeface="+mj-lt"/>
                <a:ea typeface="Noto Sans" panose="020B0502040504020204" pitchFamily="34" charset="0"/>
                <a:cs typeface="Noto Sans" panose="020B0502040504020204" pitchFamily="34" charset="0"/>
              </a:defRPr>
            </a:lvl1pPr>
          </a:lstStyle>
          <a:p>
            <a:r>
              <a:rPr lang="sv-SE"/>
              <a:t>Klicka här för att ändra mall för rubrikformat</a:t>
            </a:r>
            <a:endParaRPr lang="sv-SE" dirty="0"/>
          </a:p>
        </p:txBody>
      </p:sp>
      <p:sp>
        <p:nvSpPr>
          <p:cNvPr id="3" name="Underrubrik 3">
            <a:extLst>
              <a:ext uri="{FF2B5EF4-FFF2-40B4-BE49-F238E27FC236}">
                <a16:creationId xmlns:a16="http://schemas.microsoft.com/office/drawing/2014/main" id="{94232B9B-F6BB-1A4F-7DB4-D8AE64F1306E}"/>
              </a:ext>
            </a:extLst>
          </p:cNvPr>
          <p:cNvSpPr>
            <a:spLocks noGrp="1"/>
          </p:cNvSpPr>
          <p:nvPr>
            <p:ph type="subTitle" idx="1"/>
          </p:nvPr>
        </p:nvSpPr>
        <p:spPr>
          <a:xfrm>
            <a:off x="1506000" y="4346112"/>
            <a:ext cx="9180000" cy="1116000"/>
          </a:xfrm>
          <a:prstGeom prst="rect">
            <a:avLst/>
          </a:prstGeom>
        </p:spPr>
        <p:txBody>
          <a:bodyPr lIns="0" tIns="0" rIns="0" bIns="72000" anchor="t">
            <a:normAutofit/>
          </a:bodyPr>
          <a:lstStyle>
            <a:lvl1pPr marL="0" indent="0" algn="ctr">
              <a:lnSpc>
                <a:spcPct val="110000"/>
              </a:lnSpc>
              <a:spcBef>
                <a:spcPts val="0"/>
              </a:spcBef>
              <a:spcAft>
                <a:spcPts val="2000"/>
              </a:spcAft>
              <a:buNone/>
              <a:defRPr sz="2200" spc="-30" baseline="0">
                <a:solidFill>
                  <a:schemeClr val="bg1"/>
                </a:solidFill>
                <a:latin typeface="+mj-lt"/>
                <a:ea typeface="Noto Sans" panose="020B0502040504020204" pitchFamily="34" charset="0"/>
                <a:cs typeface="Noto Sans" panose="020B050204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pic>
        <p:nvPicPr>
          <p:cNvPr id="5" name="Bild 4" descr="Socialstyrelsen logotyp">
            <a:extLst>
              <a:ext uri="{FF2B5EF4-FFF2-40B4-BE49-F238E27FC236}">
                <a16:creationId xmlns:a16="http://schemas.microsoft.com/office/drawing/2014/main" id="{3C67A210-F022-803C-0BD3-7D25F3F2C61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76800" y="5710238"/>
            <a:ext cx="2438400" cy="524075"/>
          </a:xfrm>
          <a:prstGeom prst="rect">
            <a:avLst/>
          </a:prstGeom>
        </p:spPr>
      </p:pic>
    </p:spTree>
    <p:extLst>
      <p:ext uri="{BB962C8B-B14F-4D97-AF65-F5344CB8AC3E}">
        <p14:creationId xmlns:p14="http://schemas.microsoft.com/office/powerpoint/2010/main" val="553629245"/>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lutsida 2">
    <p:spTree>
      <p:nvGrpSpPr>
        <p:cNvPr id="1" name=""/>
        <p:cNvGrpSpPr/>
        <p:nvPr/>
      </p:nvGrpSpPr>
      <p:grpSpPr>
        <a:xfrm>
          <a:off x="0" y="0"/>
          <a:ext cx="0" cy="0"/>
          <a:chOff x="0" y="0"/>
          <a:chExt cx="0" cy="0"/>
        </a:xfrm>
      </p:grpSpPr>
      <p:pic>
        <p:nvPicPr>
          <p:cNvPr id="5" name="Bildobjekt 1">
            <a:extLst>
              <a:ext uri="{FF2B5EF4-FFF2-40B4-BE49-F238E27FC236}">
                <a16:creationId xmlns:a16="http://schemas.microsoft.com/office/drawing/2014/main" id="{A4C53521-188E-9198-17C6-9BE44215CD6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0" y="0"/>
            <a:ext cx="12192000" cy="6858001"/>
          </a:xfrm>
          <a:prstGeom prst="rect">
            <a:avLst/>
          </a:prstGeom>
          <a:solidFill>
            <a:schemeClr val="accent1"/>
          </a:solidFill>
        </p:spPr>
      </p:pic>
      <p:sp>
        <p:nvSpPr>
          <p:cNvPr id="4" name="Rubrik 2">
            <a:extLst>
              <a:ext uri="{FF2B5EF4-FFF2-40B4-BE49-F238E27FC236}">
                <a16:creationId xmlns:a16="http://schemas.microsoft.com/office/drawing/2014/main" id="{8CC59EE7-2795-E38A-DBCA-38DA15BC3321}"/>
              </a:ext>
            </a:extLst>
          </p:cNvPr>
          <p:cNvSpPr>
            <a:spLocks noGrp="1"/>
          </p:cNvSpPr>
          <p:nvPr>
            <p:ph type="title" hasCustomPrompt="1"/>
          </p:nvPr>
        </p:nvSpPr>
        <p:spPr>
          <a:xfrm>
            <a:off x="1524001" y="5506636"/>
            <a:ext cx="9143999" cy="711602"/>
          </a:xfrm>
        </p:spPr>
        <p:txBody>
          <a:bodyPr>
            <a:normAutofit/>
          </a:bodyPr>
          <a:lstStyle>
            <a:lvl1pPr marL="0" indent="0" algn="ctr" defTabSz="914400" rtl="0" eaLnBrk="1" latinLnBrk="0" hangingPunct="1">
              <a:lnSpc>
                <a:spcPct val="110000"/>
              </a:lnSpc>
              <a:spcBef>
                <a:spcPts val="1000"/>
              </a:spcBef>
              <a:buFont typeface="Arial" panose="020B0604020202020204" pitchFamily="34" charset="0"/>
              <a:buNone/>
              <a:defRPr lang="sv-SE" sz="2200" b="0" kern="1200" spc="-30" baseline="0" dirty="0">
                <a:solidFill>
                  <a:schemeClr val="bg1"/>
                </a:solidFill>
                <a:latin typeface="+mj-lt"/>
                <a:ea typeface="Noto Sans" panose="020B0502040504020204" pitchFamily="34" charset="0"/>
                <a:cs typeface="Noto Sans" panose="020B0502040504020204" pitchFamily="34" charset="0"/>
              </a:defRPr>
            </a:lvl1pPr>
          </a:lstStyle>
          <a:p>
            <a:r>
              <a:rPr lang="sv-SE" dirty="0"/>
              <a:t>Klicka för att lägga till text</a:t>
            </a:r>
          </a:p>
        </p:txBody>
      </p:sp>
      <p:pic>
        <p:nvPicPr>
          <p:cNvPr id="2" name="Bild 3" descr="Socialstyrelsen logotyp">
            <a:extLst>
              <a:ext uri="{FF2B5EF4-FFF2-40B4-BE49-F238E27FC236}">
                <a16:creationId xmlns:a16="http://schemas.microsoft.com/office/drawing/2014/main" id="{1B631394-A941-4380-8B8D-D1DC4A45FD7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40431" y="2678228"/>
            <a:ext cx="4911139" cy="1055530"/>
          </a:xfrm>
          <a:prstGeom prst="rect">
            <a:avLst/>
          </a:prstGeom>
        </p:spPr>
      </p:pic>
    </p:spTree>
    <p:extLst>
      <p:ext uri="{BB962C8B-B14F-4D97-AF65-F5344CB8AC3E}">
        <p14:creationId xmlns:p14="http://schemas.microsoft.com/office/powerpoint/2010/main" val="305861781"/>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p:spTree>
      <p:nvGrpSpPr>
        <p:cNvPr id="1" name=""/>
        <p:cNvGrpSpPr/>
        <p:nvPr/>
      </p:nvGrpSpPr>
      <p:grpSpPr>
        <a:xfrm>
          <a:off x="0" y="0"/>
          <a:ext cx="0" cy="0"/>
          <a:chOff x="0" y="0"/>
          <a:chExt cx="0" cy="0"/>
        </a:xfrm>
      </p:grpSpPr>
      <p:sp>
        <p:nvSpPr>
          <p:cNvPr id="7" name="Rektangel 1">
            <a:extLst>
              <a:ext uri="{FF2B5EF4-FFF2-40B4-BE49-F238E27FC236}">
                <a16:creationId xmlns:a16="http://schemas.microsoft.com/office/drawing/2014/main" id="{52C64086-06E9-1122-4CB0-64B1127B7F7C}"/>
              </a:ext>
              <a:ext uri="{C183D7F6-B498-43B3-948B-1728B52AA6E4}">
                <adec:decorative xmlns:adec="http://schemas.microsoft.com/office/drawing/2017/decorative" val="1"/>
              </a:ext>
            </a:extLst>
          </p:cNvPr>
          <p:cNvSpPr/>
          <p:nvPr userDrawn="1"/>
        </p:nvSpPr>
        <p:spPr>
          <a:xfrm>
            <a:off x="-7097" y="0"/>
            <a:ext cx="12192000" cy="6858000"/>
          </a:xfrm>
          <a:prstGeom prst="rect">
            <a:avLst/>
          </a:prstGeom>
          <a:solidFill>
            <a:srgbClr val="1138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text 2">
            <a:extLst>
              <a:ext uri="{FF2B5EF4-FFF2-40B4-BE49-F238E27FC236}">
                <a16:creationId xmlns:a16="http://schemas.microsoft.com/office/drawing/2014/main" id="{52B2130A-76E1-6582-5489-CA4D3C8D61B4}"/>
              </a:ext>
            </a:extLst>
          </p:cNvPr>
          <p:cNvSpPr>
            <a:spLocks noGrp="1"/>
          </p:cNvSpPr>
          <p:nvPr>
            <p:ph type="body" idx="1" hasCustomPrompt="1"/>
          </p:nvPr>
        </p:nvSpPr>
        <p:spPr>
          <a:xfrm>
            <a:off x="637200" y="540000"/>
            <a:ext cx="5197912" cy="549968"/>
          </a:xfrm>
          <a:prstGeom prst="rect">
            <a:avLst/>
          </a:prstGeom>
        </p:spPr>
        <p:txBody>
          <a:bodyPr lIns="0" tIns="0">
            <a:noAutofit/>
          </a:bodyPr>
          <a:lstStyle>
            <a:lvl1pPr marL="0" indent="0">
              <a:buNone/>
              <a:defRPr sz="25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Del 1</a:t>
            </a:r>
          </a:p>
        </p:txBody>
      </p:sp>
      <p:sp>
        <p:nvSpPr>
          <p:cNvPr id="2" name="Rubrik 3">
            <a:extLst>
              <a:ext uri="{FF2B5EF4-FFF2-40B4-BE49-F238E27FC236}">
                <a16:creationId xmlns:a16="http://schemas.microsoft.com/office/drawing/2014/main" id="{BFD6FC84-E6B8-4B24-D1A4-467309C0F4BF}"/>
              </a:ext>
            </a:extLst>
          </p:cNvPr>
          <p:cNvSpPr>
            <a:spLocks noGrp="1"/>
          </p:cNvSpPr>
          <p:nvPr>
            <p:ph type="title"/>
          </p:nvPr>
        </p:nvSpPr>
        <p:spPr>
          <a:xfrm>
            <a:off x="637200" y="1691999"/>
            <a:ext cx="8968770" cy="2520000"/>
          </a:xfrm>
        </p:spPr>
        <p:txBody>
          <a:bodyPr rIns="0" anchor="b">
            <a:normAutofit/>
          </a:bodyPr>
          <a:lstStyle>
            <a:lvl1pPr>
              <a:lnSpc>
                <a:spcPct val="100000"/>
              </a:lnSpc>
              <a:defRPr sz="4800" spc="-40" baseline="0">
                <a:solidFill>
                  <a:schemeClr val="bg1"/>
                </a:solidFill>
              </a:defRPr>
            </a:lvl1pPr>
          </a:lstStyle>
          <a:p>
            <a:r>
              <a:rPr lang="sv-SE"/>
              <a:t>Klicka här för att ändra mall för rubrikformat</a:t>
            </a:r>
            <a:endParaRPr lang="sv-SE" dirty="0"/>
          </a:p>
        </p:txBody>
      </p:sp>
      <p:sp>
        <p:nvSpPr>
          <p:cNvPr id="12" name="Underrubrik 4">
            <a:extLst>
              <a:ext uri="{FF2B5EF4-FFF2-40B4-BE49-F238E27FC236}">
                <a16:creationId xmlns:a16="http://schemas.microsoft.com/office/drawing/2014/main" id="{CF9EFB7A-52F7-4B96-A8E7-23E49A8AF6BE}"/>
              </a:ext>
            </a:extLst>
          </p:cNvPr>
          <p:cNvSpPr>
            <a:spLocks noGrp="1"/>
          </p:cNvSpPr>
          <p:nvPr>
            <p:ph type="subTitle" idx="12" hasCustomPrompt="1"/>
          </p:nvPr>
        </p:nvSpPr>
        <p:spPr>
          <a:xfrm>
            <a:off x="637200" y="4333988"/>
            <a:ext cx="9000000" cy="1655763"/>
          </a:xfrm>
          <a:prstGeom prst="rect">
            <a:avLst/>
          </a:prstGeom>
        </p:spPr>
        <p:txBody>
          <a:bodyPr lIns="0" anchor="t">
            <a:normAutofit/>
          </a:bodyPr>
          <a:lstStyle>
            <a:lvl1pPr marL="0" indent="0" algn="l">
              <a:lnSpc>
                <a:spcPct val="110000"/>
              </a:lnSpc>
              <a:buNone/>
              <a:defRPr sz="2500" spc="-30" baseline="0">
                <a:solidFill>
                  <a:schemeClr val="bg1"/>
                </a:solidFill>
                <a:latin typeface="+mj-lt"/>
                <a:ea typeface="Noto Sans" panose="020B0502040504020204" pitchFamily="34" charset="0"/>
                <a:cs typeface="Noto Sans" panose="020B050204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Avsnittsundertitel</a:t>
            </a:r>
          </a:p>
        </p:txBody>
      </p:sp>
      <p:sp>
        <p:nvSpPr>
          <p:cNvPr id="9" name="Platshållare för sidfot 5">
            <a:extLst>
              <a:ext uri="{FF2B5EF4-FFF2-40B4-BE49-F238E27FC236}">
                <a16:creationId xmlns:a16="http://schemas.microsoft.com/office/drawing/2014/main" id="{D626CCBB-FA3C-4FF3-9FD8-C0ABEF2E3D71}"/>
              </a:ext>
            </a:extLst>
          </p:cNvPr>
          <p:cNvSpPr>
            <a:spLocks noGrp="1"/>
          </p:cNvSpPr>
          <p:nvPr>
            <p:ph type="ftr" sz="quarter" idx="10"/>
          </p:nvPr>
        </p:nvSpPr>
        <p:spPr/>
        <p:txBody>
          <a:bodyPr/>
          <a:lstStyle>
            <a:lvl1pPr>
              <a:defRPr>
                <a:solidFill>
                  <a:schemeClr val="bg1"/>
                </a:solidFill>
              </a:defRPr>
            </a:lvl1pPr>
          </a:lstStyle>
          <a:p>
            <a:endParaRPr lang="sv-SE"/>
          </a:p>
        </p:txBody>
      </p:sp>
      <p:sp>
        <p:nvSpPr>
          <p:cNvPr id="10" name="Platshållare för bildnummer 6">
            <a:extLst>
              <a:ext uri="{FF2B5EF4-FFF2-40B4-BE49-F238E27FC236}">
                <a16:creationId xmlns:a16="http://schemas.microsoft.com/office/drawing/2014/main" id="{DDA22063-D2D4-47CD-A7AE-ECEFC03816D5}"/>
              </a:ext>
            </a:extLst>
          </p:cNvPr>
          <p:cNvSpPr>
            <a:spLocks noGrp="1"/>
          </p:cNvSpPr>
          <p:nvPr>
            <p:ph type="sldNum" sz="quarter" idx="11"/>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11" name="Bild 7" descr="Socialstyrelsen logotyp">
            <a:extLst>
              <a:ext uri="{FF2B5EF4-FFF2-40B4-BE49-F238E27FC236}">
                <a16:creationId xmlns:a16="http://schemas.microsoft.com/office/drawing/2014/main" id="{4C26D879-9B78-4AE9-918F-D0BA94858CE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975114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elsida numrerad">
    <p:spTree>
      <p:nvGrpSpPr>
        <p:cNvPr id="1" name=""/>
        <p:cNvGrpSpPr/>
        <p:nvPr/>
      </p:nvGrpSpPr>
      <p:grpSpPr>
        <a:xfrm>
          <a:off x="0" y="0"/>
          <a:ext cx="0" cy="0"/>
          <a:chOff x="0" y="0"/>
          <a:chExt cx="0" cy="0"/>
        </a:xfrm>
      </p:grpSpPr>
      <p:sp>
        <p:nvSpPr>
          <p:cNvPr id="3" name="Rektangel 1">
            <a:extLst>
              <a:ext uri="{FF2B5EF4-FFF2-40B4-BE49-F238E27FC236}">
                <a16:creationId xmlns:a16="http://schemas.microsoft.com/office/drawing/2014/main" id="{66632C35-978C-6B62-C6D3-0489AB671B91}"/>
              </a:ext>
              <a:ext uri="{C183D7F6-B498-43B3-948B-1728B52AA6E4}">
                <adec:decorative xmlns:adec="http://schemas.microsoft.com/office/drawing/2017/decorative" val="1"/>
              </a:ext>
            </a:extLst>
          </p:cNvPr>
          <p:cNvSpPr/>
          <p:nvPr/>
        </p:nvSpPr>
        <p:spPr>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Rubrik 2">
            <a:extLst>
              <a:ext uri="{FF2B5EF4-FFF2-40B4-BE49-F238E27FC236}">
                <a16:creationId xmlns:a16="http://schemas.microsoft.com/office/drawing/2014/main" id="{A26D114C-C763-4581-8597-B1B4017E7B84}"/>
              </a:ext>
            </a:extLst>
          </p:cNvPr>
          <p:cNvSpPr>
            <a:spLocks noGrp="1"/>
          </p:cNvSpPr>
          <p:nvPr>
            <p:ph type="title"/>
          </p:nvPr>
        </p:nvSpPr>
        <p:spPr>
          <a:xfrm>
            <a:off x="637200" y="540000"/>
            <a:ext cx="5199062" cy="2847601"/>
          </a:xfrm>
        </p:spPr>
        <p:txBody>
          <a:bodyPr>
            <a:noAutofit/>
          </a:bodyPr>
          <a:lstStyle>
            <a:lvl1pPr>
              <a:lnSpc>
                <a:spcPct val="100000"/>
              </a:lnSpc>
              <a:defRPr sz="4000" spc="-40" baseline="0">
                <a:solidFill>
                  <a:schemeClr val="bg1"/>
                </a:solidFill>
              </a:defRPr>
            </a:lvl1pPr>
          </a:lstStyle>
          <a:p>
            <a:r>
              <a:rPr lang="sv-SE"/>
              <a:t>Klicka här för att ändra mall för rubrikformat</a:t>
            </a:r>
            <a:endParaRPr lang="sv-SE" dirty="0"/>
          </a:p>
        </p:txBody>
      </p:sp>
      <p:sp>
        <p:nvSpPr>
          <p:cNvPr id="13" name="Platshållare för text 3">
            <a:extLst>
              <a:ext uri="{FF2B5EF4-FFF2-40B4-BE49-F238E27FC236}">
                <a16:creationId xmlns:a16="http://schemas.microsoft.com/office/drawing/2014/main" id="{C17A5B22-744D-07CC-E5A8-7E3117B56BA1}"/>
              </a:ext>
            </a:extLst>
          </p:cNvPr>
          <p:cNvSpPr>
            <a:spLocks noGrp="1"/>
          </p:cNvSpPr>
          <p:nvPr>
            <p:ph type="body" sz="quarter" idx="12" hasCustomPrompt="1"/>
          </p:nvPr>
        </p:nvSpPr>
        <p:spPr>
          <a:xfrm>
            <a:off x="7389099" y="-577755"/>
            <a:ext cx="4794333" cy="5735897"/>
          </a:xfrm>
          <a:prstGeom prst="rect">
            <a:avLst/>
          </a:prstGeom>
        </p:spPr>
        <p:txBody>
          <a:bodyPr anchor="t" anchorCtr="0">
            <a:noAutofit/>
          </a:bodyPr>
          <a:lstStyle>
            <a:lvl1pPr marL="0" indent="0" algn="r">
              <a:lnSpc>
                <a:spcPct val="100000"/>
              </a:lnSpc>
              <a:spcBef>
                <a:spcPts val="0"/>
              </a:spcBef>
              <a:buNone/>
              <a:defRPr sz="40000" b="1">
                <a:solidFill>
                  <a:schemeClr val="accent2">
                    <a:alpha val="50000"/>
                  </a:schemeClr>
                </a:solidFill>
              </a:defRPr>
            </a:lvl1pPr>
          </a:lstStyle>
          <a:p>
            <a:pPr lvl="0"/>
            <a:r>
              <a:rPr lang="sv-SE" dirty="0"/>
              <a:t>1</a:t>
            </a:r>
          </a:p>
        </p:txBody>
      </p:sp>
      <p:sp>
        <p:nvSpPr>
          <p:cNvPr id="4" name="Platshållare för sidfot 4">
            <a:extLst>
              <a:ext uri="{FF2B5EF4-FFF2-40B4-BE49-F238E27FC236}">
                <a16:creationId xmlns:a16="http://schemas.microsoft.com/office/drawing/2014/main" id="{D7E8D443-E237-462B-975C-154721968459}"/>
              </a:ext>
            </a:extLst>
          </p:cNvPr>
          <p:cNvSpPr>
            <a:spLocks noGrp="1"/>
          </p:cNvSpPr>
          <p:nvPr>
            <p:ph type="ftr" sz="quarter" idx="13"/>
          </p:nvPr>
        </p:nvSpPr>
        <p:spPr/>
        <p:txBody>
          <a:bodyPr/>
          <a:lstStyle>
            <a:lvl1pPr>
              <a:defRPr>
                <a:solidFill>
                  <a:schemeClr val="bg1"/>
                </a:solidFill>
              </a:defRPr>
            </a:lvl1pPr>
          </a:lstStyle>
          <a:p>
            <a:endParaRPr lang="sv-SE" dirty="0"/>
          </a:p>
        </p:txBody>
      </p:sp>
      <p:sp>
        <p:nvSpPr>
          <p:cNvPr id="10" name="Platshållare för bildnummer 5">
            <a:extLst>
              <a:ext uri="{FF2B5EF4-FFF2-40B4-BE49-F238E27FC236}">
                <a16:creationId xmlns:a16="http://schemas.microsoft.com/office/drawing/2014/main" id="{1224EAF2-CF04-4F06-9EF2-9F75F889D03D}"/>
              </a:ext>
            </a:extLst>
          </p:cNvPr>
          <p:cNvSpPr>
            <a:spLocks noGrp="1"/>
          </p:cNvSpPr>
          <p:nvPr>
            <p:ph type="sldNum" sz="quarter" idx="14"/>
          </p:nvPr>
        </p:nvSpPr>
        <p:spPr/>
        <p:txBody>
          <a:bodyPr/>
          <a:lstStyle>
            <a:lvl1pPr>
              <a:defRPr>
                <a:solidFill>
                  <a:schemeClr val="bg1"/>
                </a:solidFill>
              </a:defRPr>
            </a:lvl1pPr>
          </a:lstStyle>
          <a:p>
            <a:fld id="{4EF126C7-24CB-41BE-8327-5CF4F4F9B55B}" type="slidenum">
              <a:rPr lang="sv-SE" smtClean="0"/>
              <a:pPr/>
              <a:t>‹#›</a:t>
            </a:fld>
            <a:endParaRPr lang="sv-SE"/>
          </a:p>
        </p:txBody>
      </p:sp>
      <p:pic>
        <p:nvPicPr>
          <p:cNvPr id="9" name="Bild 6" descr="Socialstyrelsen logotyp">
            <a:extLst>
              <a:ext uri="{FF2B5EF4-FFF2-40B4-BE49-F238E27FC236}">
                <a16:creationId xmlns:a16="http://schemas.microsoft.com/office/drawing/2014/main" id="{5587D7EB-8136-4358-A5A2-960A0628D70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26800" y="6332400"/>
            <a:ext cx="1440000" cy="309490"/>
          </a:xfrm>
          <a:prstGeom prst="rect">
            <a:avLst/>
          </a:prstGeom>
        </p:spPr>
      </p:pic>
    </p:spTree>
    <p:extLst>
      <p:ext uri="{BB962C8B-B14F-4D97-AF65-F5344CB8AC3E}">
        <p14:creationId xmlns:p14="http://schemas.microsoft.com/office/powerpoint/2010/main" val="3420577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pitelsida med bakgrundsbild">
    <p:spTree>
      <p:nvGrpSpPr>
        <p:cNvPr id="1" name=""/>
        <p:cNvGrpSpPr/>
        <p:nvPr/>
      </p:nvGrpSpPr>
      <p:grpSpPr>
        <a:xfrm>
          <a:off x="0" y="0"/>
          <a:ext cx="0" cy="0"/>
          <a:chOff x="0" y="0"/>
          <a:chExt cx="0" cy="0"/>
        </a:xfrm>
      </p:grpSpPr>
      <p:sp>
        <p:nvSpPr>
          <p:cNvPr id="2" name="Do not remove" hidden="1">
            <a:extLst>
              <a:ext uri="{FF2B5EF4-FFF2-40B4-BE49-F238E27FC236}">
                <a16:creationId xmlns:a16="http://schemas.microsoft.com/office/drawing/2014/main" id="{00857954-3419-2AB8-1607-22E7AED5D31B}"/>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Platshållare för bild 1">
            <a:extLst>
              <a:ext uri="{FF2B5EF4-FFF2-40B4-BE49-F238E27FC236}">
                <a16:creationId xmlns:a16="http://schemas.microsoft.com/office/drawing/2014/main" id="{9C40D1D3-1113-927C-B6F9-18C863930682}"/>
              </a:ext>
              <a:ext uri="{C183D7F6-B498-43B3-948B-1728B52AA6E4}">
                <adec:decorative xmlns:adec="http://schemas.microsoft.com/office/drawing/2017/decorative" val="1"/>
              </a:ext>
            </a:extLst>
          </p:cNvPr>
          <p:cNvSpPr>
            <a:spLocks noGrp="1"/>
          </p:cNvSpPr>
          <p:nvPr>
            <p:ph type="pic" idx="11" hasCustomPrompt="1"/>
          </p:nvPr>
        </p:nvSpPr>
        <p:spPr>
          <a:xfrm>
            <a:off x="0" y="1"/>
            <a:ext cx="12192000" cy="6857999"/>
          </a:xfrm>
          <a:prstGeom prst="rect">
            <a:avLst/>
          </a:prstGeom>
        </p:spPr>
        <p:txBody>
          <a:bodyPr lIns="216000" tIns="180000">
            <a:normAutofit/>
          </a:bodyPr>
          <a:lstStyle>
            <a:lvl1pPr marL="0" indent="0">
              <a:buNone/>
              <a:defRPr sz="1100">
                <a:solidFill>
                  <a:srgbClr val="017CC0"/>
                </a:solidFill>
                <a:latin typeface="Noto Sans" panose="020B0502040504020204" pitchFamily="34" charset="0"/>
                <a:ea typeface="Noto Sans" panose="020B0502040504020204" pitchFamily="34" charset="0"/>
                <a:cs typeface="Noto Sans" panose="020B050204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100000"/>
              </a:lnSpc>
              <a:spcBef>
                <a:spcPts val="1000"/>
              </a:spcBef>
              <a:spcAft>
                <a:spcPts val="0"/>
              </a:spcAft>
              <a:buClrTx/>
              <a:buSzTx/>
              <a:buFontTx/>
              <a:buNone/>
              <a:tabLst/>
              <a:defRPr/>
            </a:pPr>
            <a:r>
              <a:rPr lang="sv-SE" dirty="0"/>
              <a:t>Utfallande bild bakom text – 1) Klicka på vit yta 2) Infoga bild. Kom ihåg att skriva in en alternativtext eller markera som dekorativ.</a:t>
            </a:r>
          </a:p>
        </p:txBody>
      </p:sp>
      <p:sp>
        <p:nvSpPr>
          <p:cNvPr id="13" name="Rubrik 2">
            <a:extLst>
              <a:ext uri="{FF2B5EF4-FFF2-40B4-BE49-F238E27FC236}">
                <a16:creationId xmlns:a16="http://schemas.microsoft.com/office/drawing/2014/main" id="{2FD6ECBC-F7B5-4B05-A3D3-A59204C80F56}"/>
              </a:ext>
            </a:extLst>
          </p:cNvPr>
          <p:cNvSpPr>
            <a:spLocks noGrp="1"/>
          </p:cNvSpPr>
          <p:nvPr>
            <p:ph type="title"/>
          </p:nvPr>
        </p:nvSpPr>
        <p:spPr>
          <a:xfrm>
            <a:off x="637200" y="1692000"/>
            <a:ext cx="9180000" cy="2520000"/>
          </a:xfrm>
        </p:spPr>
        <p:txBody>
          <a:bodyPr rIns="0" anchor="b">
            <a:normAutofit/>
          </a:bodyPr>
          <a:lstStyle>
            <a:lvl1pPr>
              <a:lnSpc>
                <a:spcPct val="100000"/>
              </a:lnSpc>
              <a:defRPr sz="4800" spc="-40" baseline="0">
                <a:solidFill>
                  <a:schemeClr val="tx1"/>
                </a:solidFill>
              </a:defRPr>
            </a:lvl1pPr>
          </a:lstStyle>
          <a:p>
            <a:r>
              <a:rPr lang="sv-SE"/>
              <a:t>Klicka här för att ändra mall för rubrikformat</a:t>
            </a:r>
            <a:endParaRPr lang="sv-SE" dirty="0"/>
          </a:p>
        </p:txBody>
      </p:sp>
      <p:sp>
        <p:nvSpPr>
          <p:cNvPr id="6" name="Underrubrik 2">
            <a:extLst>
              <a:ext uri="{FF2B5EF4-FFF2-40B4-BE49-F238E27FC236}">
                <a16:creationId xmlns:a16="http://schemas.microsoft.com/office/drawing/2014/main" id="{D4CC4E9F-6EA0-9462-40D9-07A750177851}"/>
              </a:ext>
            </a:extLst>
          </p:cNvPr>
          <p:cNvSpPr>
            <a:spLocks noGrp="1"/>
          </p:cNvSpPr>
          <p:nvPr>
            <p:ph type="subTitle" idx="1" hasCustomPrompt="1"/>
          </p:nvPr>
        </p:nvSpPr>
        <p:spPr>
          <a:xfrm>
            <a:off x="637200" y="4333988"/>
            <a:ext cx="9180000" cy="1655763"/>
          </a:xfrm>
          <a:prstGeom prst="rect">
            <a:avLst/>
          </a:prstGeom>
        </p:spPr>
        <p:txBody>
          <a:bodyPr lIns="0" anchor="t">
            <a:normAutofit/>
          </a:bodyPr>
          <a:lstStyle>
            <a:lvl1pPr marL="0" indent="0" algn="l">
              <a:lnSpc>
                <a:spcPct val="110000"/>
              </a:lnSpc>
              <a:buNone/>
              <a:defRPr sz="2500" spc="-30" baseline="0">
                <a:solidFill>
                  <a:schemeClr val="tx1"/>
                </a:solidFill>
                <a:latin typeface="+mj-lt"/>
                <a:ea typeface="Noto Sans" panose="020B0502040504020204" pitchFamily="34" charset="0"/>
                <a:cs typeface="Noto Sans" panose="020B050204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Avsnittsundertitel</a:t>
            </a:r>
          </a:p>
        </p:txBody>
      </p:sp>
      <p:sp>
        <p:nvSpPr>
          <p:cNvPr id="4" name="Platshållare för sidfot 4">
            <a:extLst>
              <a:ext uri="{FF2B5EF4-FFF2-40B4-BE49-F238E27FC236}">
                <a16:creationId xmlns:a16="http://schemas.microsoft.com/office/drawing/2014/main" id="{FA7FDCBC-62A6-43C6-A5CE-76BC57FCB704}"/>
              </a:ext>
            </a:extLst>
          </p:cNvPr>
          <p:cNvSpPr>
            <a:spLocks noGrp="1"/>
          </p:cNvSpPr>
          <p:nvPr>
            <p:ph type="ftr" sz="quarter" idx="12"/>
          </p:nvPr>
        </p:nvSpPr>
        <p:spPr/>
        <p:txBody>
          <a:bodyPr/>
          <a:lstStyle/>
          <a:p>
            <a:endParaRPr lang="sv-SE"/>
          </a:p>
        </p:txBody>
      </p:sp>
      <p:sp>
        <p:nvSpPr>
          <p:cNvPr id="5" name="Platshållare för bildnummer 5">
            <a:extLst>
              <a:ext uri="{FF2B5EF4-FFF2-40B4-BE49-F238E27FC236}">
                <a16:creationId xmlns:a16="http://schemas.microsoft.com/office/drawing/2014/main" id="{B6C93929-F7A2-45FB-BE53-B6003C1ACEA5}"/>
              </a:ext>
            </a:extLst>
          </p:cNvPr>
          <p:cNvSpPr>
            <a:spLocks noGrp="1"/>
          </p:cNvSpPr>
          <p:nvPr>
            <p:ph type="sldNum" sz="quarter" idx="13"/>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274750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7" name="Do not remove" hidden="1">
            <a:extLst>
              <a:ext uri="{FF2B5EF4-FFF2-40B4-BE49-F238E27FC236}">
                <a16:creationId xmlns:a16="http://schemas.microsoft.com/office/drawing/2014/main" id="{D6277735-BB88-7D97-F0C9-DD7087EDF2C6}"/>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937EB414-D845-40B8-AD42-8C3E31AC4ADD}"/>
              </a:ext>
            </a:extLst>
          </p:cNvPr>
          <p:cNvSpPr>
            <a:spLocks noGrp="1"/>
          </p:cNvSpPr>
          <p:nvPr>
            <p:ph type="title"/>
          </p:nvPr>
        </p:nvSpPr>
        <p:spPr/>
        <p:txBody>
          <a:bodyPr/>
          <a:lstStyle/>
          <a:p>
            <a:r>
              <a:rPr lang="sv-SE"/>
              <a:t>Klicka här för att ändra mall för rubrikformat</a:t>
            </a:r>
          </a:p>
        </p:txBody>
      </p:sp>
      <p:sp>
        <p:nvSpPr>
          <p:cNvPr id="5" name="Platshållare för sidfot 2">
            <a:extLst>
              <a:ext uri="{FF2B5EF4-FFF2-40B4-BE49-F238E27FC236}">
                <a16:creationId xmlns:a16="http://schemas.microsoft.com/office/drawing/2014/main" id="{F758B885-6149-4D2F-8121-C5EDBE6D387E}"/>
              </a:ext>
            </a:extLst>
          </p:cNvPr>
          <p:cNvSpPr>
            <a:spLocks noGrp="1"/>
          </p:cNvSpPr>
          <p:nvPr>
            <p:ph type="ftr" sz="quarter" idx="10"/>
          </p:nvPr>
        </p:nvSpPr>
        <p:spPr/>
        <p:txBody>
          <a:bodyPr/>
          <a:lstStyle/>
          <a:p>
            <a:endParaRPr lang="sv-SE"/>
          </a:p>
        </p:txBody>
      </p:sp>
      <p:sp>
        <p:nvSpPr>
          <p:cNvPr id="6" name="Platshållare för bildnummer 3">
            <a:extLst>
              <a:ext uri="{FF2B5EF4-FFF2-40B4-BE49-F238E27FC236}">
                <a16:creationId xmlns:a16="http://schemas.microsoft.com/office/drawing/2014/main" id="{BE20BA94-1AE3-4AE0-80FE-ED25E764B106}"/>
              </a:ext>
            </a:extLst>
          </p:cNvPr>
          <p:cNvSpPr>
            <a:spLocks noGrp="1"/>
          </p:cNvSpPr>
          <p:nvPr>
            <p:ph type="sldNum" sz="quarter" idx="11"/>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2035615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3" name="Do not remove" hidden="1">
            <a:extLst>
              <a:ext uri="{FF2B5EF4-FFF2-40B4-BE49-F238E27FC236}">
                <a16:creationId xmlns:a16="http://schemas.microsoft.com/office/drawing/2014/main" id="{47320C2E-0660-62FB-90CB-813865BE44A5}"/>
              </a:ext>
            </a:extLst>
          </p:cNvPr>
          <p:cNvSpPr/>
          <p:nvPr userDrawn="1">
            <p:custDataLst>
              <p:tags r:id="rId1"/>
            </p:custDataLst>
          </p:nvPr>
        </p:nvSpPr>
        <p:spPr>
          <a:xfrm>
            <a:off x="0" y="0"/>
            <a:ext cx="12700" cy="12700"/>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CDA37F79-443B-45AE-BEEB-261CE791C422}"/>
              </a:ext>
            </a:extLst>
          </p:cNvPr>
          <p:cNvSpPr>
            <a:spLocks noGrp="1"/>
          </p:cNvSpPr>
          <p:nvPr>
            <p:ph type="title"/>
          </p:nvPr>
        </p:nvSpPr>
        <p:spPr/>
        <p:txBody>
          <a:bodyPr/>
          <a:lstStyle/>
          <a:p>
            <a:r>
              <a:rPr lang="sv-SE"/>
              <a:t>Klicka här för att ändra mall för rubrikformat</a:t>
            </a:r>
          </a:p>
        </p:txBody>
      </p:sp>
      <p:sp>
        <p:nvSpPr>
          <p:cNvPr id="7" name="Platshållare för text 2">
            <a:extLst>
              <a:ext uri="{FF2B5EF4-FFF2-40B4-BE49-F238E27FC236}">
                <a16:creationId xmlns:a16="http://schemas.microsoft.com/office/drawing/2014/main" id="{B96EB96E-F922-6BF7-2303-CFCC18F2513C}"/>
              </a:ext>
            </a:extLst>
          </p:cNvPr>
          <p:cNvSpPr>
            <a:spLocks noGrp="1"/>
          </p:cNvSpPr>
          <p:nvPr>
            <p:ph type="body" sz="quarter" idx="14" hasCustomPrompt="1"/>
          </p:nvPr>
        </p:nvSpPr>
        <p:spPr>
          <a:xfrm>
            <a:off x="636045" y="1634400"/>
            <a:ext cx="6840000" cy="4583838"/>
          </a:xfrm>
          <a:prstGeom prst="rect">
            <a:avLst/>
          </a:prstGeom>
        </p:spPr>
        <p:txBody>
          <a:bodyPr lIns="0" anchor="t">
            <a:normAutofit/>
          </a:bodyPr>
          <a:lstStyle>
            <a:lvl1pPr marL="0" indent="0">
              <a:lnSpc>
                <a:spcPct val="110000"/>
              </a:lnSpc>
              <a:spcBef>
                <a:spcPts val="1800"/>
              </a:spcBef>
              <a:spcAft>
                <a:spcPts val="0"/>
              </a:spcAft>
              <a:buSzPct val="130000"/>
              <a:buFontTx/>
              <a:buNone/>
              <a:defRPr sz="2000">
                <a:latin typeface="+mn-lt"/>
                <a:ea typeface="Noto Sans" panose="020B0502040504020204" pitchFamily="34" charset="0"/>
                <a:cs typeface="Noto Sans" panose="020B0502040504020204" pitchFamily="34" charset="0"/>
              </a:defRPr>
            </a:lvl1pPr>
            <a:lvl2pPr marL="457200" indent="0">
              <a:buNone/>
              <a:defRPr>
                <a:latin typeface="Noto Sans" panose="020B0502040504020204" pitchFamily="34" charset="0"/>
                <a:ea typeface="Noto Sans" panose="020B0502040504020204" pitchFamily="34" charset="0"/>
                <a:cs typeface="Noto Sans" panose="020B0502040504020204" pitchFamily="34" charset="0"/>
              </a:defRPr>
            </a:lvl2pPr>
            <a:lvl3pPr marL="914400" indent="0">
              <a:buNone/>
              <a:defRPr>
                <a:latin typeface="Noto Sans" panose="020B0502040504020204" pitchFamily="34" charset="0"/>
                <a:ea typeface="Noto Sans" panose="020B0502040504020204" pitchFamily="34" charset="0"/>
                <a:cs typeface="Noto Sans" panose="020B0502040504020204" pitchFamily="34" charset="0"/>
              </a:defRPr>
            </a:lvl3pPr>
            <a:lvl4pPr marL="1371600" indent="0">
              <a:buNone/>
              <a:defRPr>
                <a:latin typeface="Noto Sans" panose="020B0502040504020204" pitchFamily="34" charset="0"/>
                <a:ea typeface="Noto Sans" panose="020B0502040504020204" pitchFamily="34" charset="0"/>
                <a:cs typeface="Noto Sans" panose="020B0502040504020204" pitchFamily="34" charset="0"/>
              </a:defRPr>
            </a:lvl4pPr>
            <a:lvl5pPr marL="1828800" indent="0">
              <a:buNone/>
              <a:defRPr>
                <a:latin typeface="Noto Sans" panose="020B0502040504020204" pitchFamily="34" charset="0"/>
                <a:ea typeface="Noto Sans" panose="020B0502040504020204" pitchFamily="34" charset="0"/>
                <a:cs typeface="Noto Sans" panose="020B0502040504020204" pitchFamily="34" charset="0"/>
              </a:defRPr>
            </a:lvl5pPr>
          </a:lstStyle>
          <a:p>
            <a:pPr lvl="0"/>
            <a:r>
              <a:rPr lang="sv-SE" dirty="0"/>
              <a:t>Klicka här för att ändra format på bakgrundstexten</a:t>
            </a:r>
          </a:p>
        </p:txBody>
      </p:sp>
      <p:sp>
        <p:nvSpPr>
          <p:cNvPr id="5" name="Platshållare för sidfot 3">
            <a:extLst>
              <a:ext uri="{FF2B5EF4-FFF2-40B4-BE49-F238E27FC236}">
                <a16:creationId xmlns:a16="http://schemas.microsoft.com/office/drawing/2014/main" id="{D3BAB382-76CC-47B0-B4B5-E9F1930024E8}"/>
              </a:ext>
            </a:extLst>
          </p:cNvPr>
          <p:cNvSpPr>
            <a:spLocks noGrp="1"/>
          </p:cNvSpPr>
          <p:nvPr>
            <p:ph type="ftr" sz="quarter" idx="15"/>
          </p:nvPr>
        </p:nvSpPr>
        <p:spPr/>
        <p:txBody>
          <a:bodyPr/>
          <a:lstStyle/>
          <a:p>
            <a:endParaRPr lang="sv-SE"/>
          </a:p>
        </p:txBody>
      </p:sp>
      <p:sp>
        <p:nvSpPr>
          <p:cNvPr id="6" name="Platshållare för bildnummer 4">
            <a:extLst>
              <a:ext uri="{FF2B5EF4-FFF2-40B4-BE49-F238E27FC236}">
                <a16:creationId xmlns:a16="http://schemas.microsoft.com/office/drawing/2014/main" id="{719F0539-DAC4-4126-BB78-1F341DC0CA6D}"/>
              </a:ext>
            </a:extLst>
          </p:cNvPr>
          <p:cNvSpPr>
            <a:spLocks noGrp="1"/>
          </p:cNvSpPr>
          <p:nvPr>
            <p:ph type="sldNum" sz="quarter" idx="16"/>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44621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punktlista">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E8F80C8E-118A-4D0D-A4C9-42DE8B427707}"/>
              </a:ext>
            </a:extLst>
          </p:cNvPr>
          <p:cNvSpPr>
            <a:spLocks noGrp="1"/>
          </p:cNvSpPr>
          <p:nvPr>
            <p:ph type="title"/>
          </p:nvPr>
        </p:nvSpPr>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E8219470-9D8F-6BC8-CE82-81558B419AC3}"/>
              </a:ext>
            </a:extLst>
          </p:cNvPr>
          <p:cNvSpPr>
            <a:spLocks noGrp="1"/>
          </p:cNvSpPr>
          <p:nvPr>
            <p:ph type="body" sz="quarter" idx="15" hasCustomPrompt="1"/>
          </p:nvPr>
        </p:nvSpPr>
        <p:spPr>
          <a:xfrm>
            <a:off x="637200" y="1634401"/>
            <a:ext cx="6840000" cy="4583838"/>
          </a:xfrm>
          <a:prstGeom prst="rect">
            <a:avLst/>
          </a:prstGeom>
        </p:spPr>
        <p:txBody>
          <a:bodyPr lIns="0"/>
          <a:lstStyle>
            <a:lvl1pPr>
              <a:spcBef>
                <a:spcPts val="1800"/>
              </a:spcBef>
              <a:defRPr sz="2000"/>
            </a:lvl1pPr>
            <a:lvl2pPr>
              <a:defRPr sz="1800"/>
            </a:lvl2pPr>
            <a:lvl3pPr>
              <a:defRPr sz="1600"/>
            </a:lvl3pPr>
          </a:lstStyle>
          <a:p>
            <a:pPr lvl="0"/>
            <a:r>
              <a:rPr lang="sv-SE" dirty="0"/>
              <a:t>Klicka här för att ändra format på bakgrundstexten</a:t>
            </a:r>
          </a:p>
          <a:p>
            <a:pPr lvl="1"/>
            <a:r>
              <a:rPr lang="sv-SE" dirty="0"/>
              <a:t>Nivå två</a:t>
            </a:r>
          </a:p>
          <a:p>
            <a:pPr lvl="2"/>
            <a:r>
              <a:rPr lang="sv-SE" dirty="0"/>
              <a:t>Nivå tre</a:t>
            </a:r>
          </a:p>
        </p:txBody>
      </p:sp>
      <p:sp>
        <p:nvSpPr>
          <p:cNvPr id="6" name="Platshållare för sidfot 3">
            <a:extLst>
              <a:ext uri="{FF2B5EF4-FFF2-40B4-BE49-F238E27FC236}">
                <a16:creationId xmlns:a16="http://schemas.microsoft.com/office/drawing/2014/main" id="{4D410928-8390-4D72-8681-6E6A47EBBFF6}"/>
              </a:ext>
            </a:extLst>
          </p:cNvPr>
          <p:cNvSpPr>
            <a:spLocks noGrp="1"/>
          </p:cNvSpPr>
          <p:nvPr>
            <p:ph type="ftr" sz="quarter" idx="16"/>
          </p:nvPr>
        </p:nvSpPr>
        <p:spPr/>
        <p:txBody>
          <a:bodyPr/>
          <a:lstStyle/>
          <a:p>
            <a:endParaRPr lang="sv-SE"/>
          </a:p>
        </p:txBody>
      </p:sp>
      <p:sp>
        <p:nvSpPr>
          <p:cNvPr id="7" name="Platshållare för bildnummer 4">
            <a:extLst>
              <a:ext uri="{FF2B5EF4-FFF2-40B4-BE49-F238E27FC236}">
                <a16:creationId xmlns:a16="http://schemas.microsoft.com/office/drawing/2014/main" id="{4AF91A3B-E428-454E-BCD6-C9CD0663D67C}"/>
              </a:ext>
            </a:extLst>
          </p:cNvPr>
          <p:cNvSpPr>
            <a:spLocks noGrp="1"/>
          </p:cNvSpPr>
          <p:nvPr>
            <p:ph type="sldNum" sz="quarter" idx="17"/>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13507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punktlista och infälld bild">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858D0BC7-6CD0-4AE3-946E-9E6B3661622F}"/>
              </a:ext>
            </a:extLst>
          </p:cNvPr>
          <p:cNvSpPr>
            <a:spLocks noGrp="1"/>
          </p:cNvSpPr>
          <p:nvPr>
            <p:ph type="title"/>
          </p:nvPr>
        </p:nvSpPr>
        <p:spPr>
          <a:xfrm>
            <a:off x="636889" y="540000"/>
            <a:ext cx="5459111" cy="1080000"/>
          </a:xfrm>
        </p:spPr>
        <p:txBody>
          <a:bodyPr/>
          <a:lstStyle/>
          <a:p>
            <a:r>
              <a:rPr lang="sv-SE"/>
              <a:t>Klicka här för att ändra mall för rubrikformat</a:t>
            </a:r>
          </a:p>
        </p:txBody>
      </p:sp>
      <p:sp>
        <p:nvSpPr>
          <p:cNvPr id="4" name="Platshållare för text 2">
            <a:extLst>
              <a:ext uri="{FF2B5EF4-FFF2-40B4-BE49-F238E27FC236}">
                <a16:creationId xmlns:a16="http://schemas.microsoft.com/office/drawing/2014/main" id="{64E5CFD4-87C2-B75F-B564-DF97777D54C0}"/>
              </a:ext>
            </a:extLst>
          </p:cNvPr>
          <p:cNvSpPr>
            <a:spLocks noGrp="1"/>
          </p:cNvSpPr>
          <p:nvPr>
            <p:ph type="body" sz="quarter" idx="12" hasCustomPrompt="1"/>
          </p:nvPr>
        </p:nvSpPr>
        <p:spPr>
          <a:xfrm>
            <a:off x="637200" y="1634400"/>
            <a:ext cx="5194051" cy="4583838"/>
          </a:xfrm>
          <a:prstGeom prst="rect">
            <a:avLst/>
          </a:prstGeom>
        </p:spPr>
        <p:txBody>
          <a:bodyPr lIns="0"/>
          <a:lstStyle>
            <a:lvl1pPr>
              <a:spcBef>
                <a:spcPts val="1800"/>
              </a:spcBef>
              <a:defRPr sz="2000"/>
            </a:lvl1pPr>
            <a:lvl2pPr>
              <a:defRPr sz="1800">
                <a:latin typeface="+mn-lt"/>
              </a:defRPr>
            </a:lvl2pPr>
            <a:lvl3pPr>
              <a:defRPr sz="1600">
                <a:latin typeface="+mn-lt"/>
              </a:defRPr>
            </a:lvl3pPr>
          </a:lstStyle>
          <a:p>
            <a:pPr lvl="0"/>
            <a:r>
              <a:rPr lang="sv-SE" dirty="0"/>
              <a:t>Klicka här för att ändra format på bakgrundstexten</a:t>
            </a:r>
          </a:p>
          <a:p>
            <a:pPr lvl="1"/>
            <a:r>
              <a:rPr lang="sv-SE" dirty="0"/>
              <a:t>Nivå två</a:t>
            </a:r>
          </a:p>
          <a:p>
            <a:pPr lvl="2"/>
            <a:r>
              <a:rPr lang="sv-SE" dirty="0"/>
              <a:t>Nivå tre</a:t>
            </a:r>
          </a:p>
        </p:txBody>
      </p:sp>
      <p:sp>
        <p:nvSpPr>
          <p:cNvPr id="6" name="Platshållare för bild 3">
            <a:extLst>
              <a:ext uri="{FF2B5EF4-FFF2-40B4-BE49-F238E27FC236}">
                <a16:creationId xmlns:a16="http://schemas.microsoft.com/office/drawing/2014/main" id="{FEEBDD56-AACA-C812-7E95-EB2BEAFF7B3D}"/>
              </a:ext>
            </a:extLst>
          </p:cNvPr>
          <p:cNvSpPr>
            <a:spLocks noGrp="1"/>
          </p:cNvSpPr>
          <p:nvPr>
            <p:ph type="pic" idx="11" hasCustomPrompt="1"/>
          </p:nvPr>
        </p:nvSpPr>
        <p:spPr>
          <a:xfrm>
            <a:off x="6393181" y="620713"/>
            <a:ext cx="5174931" cy="5597525"/>
          </a:xfrm>
          <a:prstGeom prst="rect">
            <a:avLst/>
          </a:prstGeom>
        </p:spPr>
        <p:txBody>
          <a:bodyPr lIns="216000" tIns="216000" rIns="108000">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Markera bildplatshållaren (klicka inte på ikonen). Infoga en bild. Kom ihåg att skriva in en alternativtext eller markera som dekorativ.</a:t>
            </a:r>
          </a:p>
        </p:txBody>
      </p:sp>
      <p:sp>
        <p:nvSpPr>
          <p:cNvPr id="10" name="Platshållare för sidfot 4">
            <a:extLst>
              <a:ext uri="{FF2B5EF4-FFF2-40B4-BE49-F238E27FC236}">
                <a16:creationId xmlns:a16="http://schemas.microsoft.com/office/drawing/2014/main" id="{C07FB06F-FE7D-4A6F-8F38-03ACAB9EC2A0}"/>
              </a:ext>
            </a:extLst>
          </p:cNvPr>
          <p:cNvSpPr>
            <a:spLocks noGrp="1"/>
          </p:cNvSpPr>
          <p:nvPr>
            <p:ph type="ftr" sz="quarter" idx="13"/>
          </p:nvPr>
        </p:nvSpPr>
        <p:spPr/>
        <p:txBody>
          <a:bodyPr/>
          <a:lstStyle/>
          <a:p>
            <a:endParaRPr lang="sv-SE"/>
          </a:p>
        </p:txBody>
      </p:sp>
      <p:sp>
        <p:nvSpPr>
          <p:cNvPr id="11" name="Platshållare för bildnummer 5">
            <a:extLst>
              <a:ext uri="{FF2B5EF4-FFF2-40B4-BE49-F238E27FC236}">
                <a16:creationId xmlns:a16="http://schemas.microsoft.com/office/drawing/2014/main" id="{DE6A03B2-C1F9-4CCD-9567-13726E14CE49}"/>
              </a:ext>
            </a:extLst>
          </p:cNvPr>
          <p:cNvSpPr>
            <a:spLocks noGrp="1"/>
          </p:cNvSpPr>
          <p:nvPr>
            <p:ph type="sldNum" sz="quarter" idx="14"/>
          </p:nvPr>
        </p:nvSpPr>
        <p:spPr/>
        <p:txBody>
          <a:bodyPr/>
          <a:lstStyle/>
          <a:p>
            <a:fld id="{4EF126C7-24CB-41BE-8327-5CF4F4F9B55B}" type="slidenum">
              <a:rPr lang="sv-SE" smtClean="0"/>
              <a:pPr/>
              <a:t>‹#›</a:t>
            </a:fld>
            <a:endParaRPr lang="sv-SE"/>
          </a:p>
        </p:txBody>
      </p:sp>
    </p:spTree>
    <p:extLst>
      <p:ext uri="{BB962C8B-B14F-4D97-AF65-F5344CB8AC3E}">
        <p14:creationId xmlns:p14="http://schemas.microsoft.com/office/powerpoint/2010/main" val="1062098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Bildobjekt 5" descr="Socialstyrelsen">
            <a:extLst>
              <a:ext uri="{FF2B5EF4-FFF2-40B4-BE49-F238E27FC236}">
                <a16:creationId xmlns:a16="http://schemas.microsoft.com/office/drawing/2014/main" id="{95A5E953-50F9-1BA8-4372-278E440140AA}"/>
              </a:ext>
            </a:extLst>
          </p:cNvPr>
          <p:cNvPicPr>
            <a:picLocks noChangeAspect="1"/>
          </p:cNvPicPr>
          <p:nvPr/>
        </p:nvPicPr>
        <p:blipFill>
          <a:blip r:embed="rId24"/>
          <a:stretch>
            <a:fillRect/>
          </a:stretch>
        </p:blipFill>
        <p:spPr>
          <a:xfrm>
            <a:off x="10128113" y="6333464"/>
            <a:ext cx="1440000" cy="295715"/>
          </a:xfrm>
          <a:prstGeom prst="rect">
            <a:avLst/>
          </a:prstGeom>
        </p:spPr>
      </p:pic>
      <p:sp>
        <p:nvSpPr>
          <p:cNvPr id="2" name="Platshållare för rubrik 1">
            <a:extLst>
              <a:ext uri="{FF2B5EF4-FFF2-40B4-BE49-F238E27FC236}">
                <a16:creationId xmlns:a16="http://schemas.microsoft.com/office/drawing/2014/main" id="{2B6156E1-64F2-E440-B780-30634D866D53}"/>
              </a:ext>
            </a:extLst>
          </p:cNvPr>
          <p:cNvSpPr>
            <a:spLocks noGrp="1"/>
          </p:cNvSpPr>
          <p:nvPr>
            <p:ph type="title"/>
          </p:nvPr>
        </p:nvSpPr>
        <p:spPr>
          <a:xfrm>
            <a:off x="636889" y="540000"/>
            <a:ext cx="9720000" cy="1080000"/>
          </a:xfrm>
          <a:prstGeom prst="rect">
            <a:avLst/>
          </a:prstGeom>
        </p:spPr>
        <p:txBody>
          <a:bodyPr vert="horz" lIns="0" tIns="0" rIns="91440" bIns="45720" rtlCol="0" anchor="t">
            <a:normAutofit/>
          </a:bodyPr>
          <a:lstStyle/>
          <a:p>
            <a:r>
              <a:rPr lang="sv-SE" dirty="0"/>
              <a:t>Klicka här för att ändra mall för rubrikformat</a:t>
            </a:r>
          </a:p>
        </p:txBody>
      </p:sp>
      <p:cxnSp>
        <p:nvCxnSpPr>
          <p:cNvPr id="5" name="Rak koppling 4">
            <a:extLst>
              <a:ext uri="{FF2B5EF4-FFF2-40B4-BE49-F238E27FC236}">
                <a16:creationId xmlns:a16="http://schemas.microsoft.com/office/drawing/2014/main" id="{7A5FCC32-EFE8-43FE-90EA-4835D8353439}"/>
              </a:ext>
              <a:ext uri="{C183D7F6-B498-43B3-948B-1728B52AA6E4}">
                <adec:decorative xmlns:adec="http://schemas.microsoft.com/office/drawing/2017/decorative" val="1"/>
              </a:ext>
            </a:extLst>
          </p:cNvPr>
          <p:cNvCxnSpPr/>
          <p:nvPr/>
        </p:nvCxnSpPr>
        <p:spPr>
          <a:xfrm>
            <a:off x="623309"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Rak koppling 10">
            <a:extLst>
              <a:ext uri="{FF2B5EF4-FFF2-40B4-BE49-F238E27FC236}">
                <a16:creationId xmlns:a16="http://schemas.microsoft.com/office/drawing/2014/main" id="{A586222A-556B-44F4-B6A8-0B286BFF60B6}"/>
              </a:ext>
              <a:ext uri="{C183D7F6-B498-43B3-948B-1728B52AA6E4}">
                <adec:decorative xmlns:adec="http://schemas.microsoft.com/office/drawing/2017/decorative" val="1"/>
              </a:ext>
            </a:extLst>
          </p:cNvPr>
          <p:cNvCxnSpPr/>
          <p:nvPr/>
        </p:nvCxnSpPr>
        <p:spPr>
          <a:xfrm>
            <a:off x="5808663"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Rak koppling 11">
            <a:extLst>
              <a:ext uri="{FF2B5EF4-FFF2-40B4-BE49-F238E27FC236}">
                <a16:creationId xmlns:a16="http://schemas.microsoft.com/office/drawing/2014/main" id="{5B0E99FA-C014-4BF4-AC97-8CC40C679C08}"/>
              </a:ext>
              <a:ext uri="{C183D7F6-B498-43B3-948B-1728B52AA6E4}">
                <adec:decorative xmlns:adec="http://schemas.microsoft.com/office/drawing/2017/decorative" val="1"/>
              </a:ext>
            </a:extLst>
          </p:cNvPr>
          <p:cNvCxnSpPr/>
          <p:nvPr/>
        </p:nvCxnSpPr>
        <p:spPr>
          <a:xfrm>
            <a:off x="6383338"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Rak koppling 13">
            <a:extLst>
              <a:ext uri="{FF2B5EF4-FFF2-40B4-BE49-F238E27FC236}">
                <a16:creationId xmlns:a16="http://schemas.microsoft.com/office/drawing/2014/main" id="{93AFE2DE-231B-4B77-BC0B-D1D77B7BD68B}"/>
              </a:ext>
              <a:ext uri="{C183D7F6-B498-43B3-948B-1728B52AA6E4}">
                <adec:decorative xmlns:adec="http://schemas.microsoft.com/office/drawing/2017/decorative" val="1"/>
              </a:ext>
            </a:extLst>
          </p:cNvPr>
          <p:cNvCxnSpPr>
            <a:cxnSpLocks/>
          </p:cNvCxnSpPr>
          <p:nvPr/>
        </p:nvCxnSpPr>
        <p:spPr>
          <a:xfrm>
            <a:off x="11568113" y="-362857"/>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Rak koppling 14">
            <a:extLst>
              <a:ext uri="{FF2B5EF4-FFF2-40B4-BE49-F238E27FC236}">
                <a16:creationId xmlns:a16="http://schemas.microsoft.com/office/drawing/2014/main" id="{09E1D972-C7AD-468B-A376-70DE1520A9C0}"/>
              </a:ext>
              <a:ext uri="{C183D7F6-B498-43B3-948B-1728B52AA6E4}">
                <adec:decorative xmlns:adec="http://schemas.microsoft.com/office/drawing/2017/decorative" val="1"/>
              </a:ext>
            </a:extLst>
          </p:cNvPr>
          <p:cNvCxnSpPr>
            <a:cxnSpLocks/>
          </p:cNvCxnSpPr>
          <p:nvPr/>
        </p:nvCxnSpPr>
        <p:spPr>
          <a:xfrm rot="5400000">
            <a:off x="12420684" y="48945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Rak koppling 15">
            <a:extLst>
              <a:ext uri="{FF2B5EF4-FFF2-40B4-BE49-F238E27FC236}">
                <a16:creationId xmlns:a16="http://schemas.microsoft.com/office/drawing/2014/main" id="{B28794D6-F104-40D6-A58C-887FD8A15A17}"/>
              </a:ext>
              <a:ext uri="{C183D7F6-B498-43B3-948B-1728B52AA6E4}">
                <adec:decorative xmlns:adec="http://schemas.microsoft.com/office/drawing/2017/decorative" val="1"/>
              </a:ext>
            </a:extLst>
          </p:cNvPr>
          <p:cNvCxnSpPr>
            <a:cxnSpLocks/>
          </p:cNvCxnSpPr>
          <p:nvPr/>
        </p:nvCxnSpPr>
        <p:spPr>
          <a:xfrm rot="5400000">
            <a:off x="12420684" y="329837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Rak koppling 16">
            <a:extLst>
              <a:ext uri="{FF2B5EF4-FFF2-40B4-BE49-F238E27FC236}">
                <a16:creationId xmlns:a16="http://schemas.microsoft.com/office/drawing/2014/main" id="{57FAD7DA-5705-41D8-B3E9-A3AAD56A4448}"/>
              </a:ext>
              <a:ext uri="{C183D7F6-B498-43B3-948B-1728B52AA6E4}">
                <adec:decorative xmlns:adec="http://schemas.microsoft.com/office/drawing/2017/decorative" val="1"/>
              </a:ext>
            </a:extLst>
          </p:cNvPr>
          <p:cNvCxnSpPr>
            <a:cxnSpLocks/>
          </p:cNvCxnSpPr>
          <p:nvPr/>
        </p:nvCxnSpPr>
        <p:spPr>
          <a:xfrm rot="5400000">
            <a:off x="12420684" y="6087610"/>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Rak koppling 18">
            <a:extLst>
              <a:ext uri="{FF2B5EF4-FFF2-40B4-BE49-F238E27FC236}">
                <a16:creationId xmlns:a16="http://schemas.microsoft.com/office/drawing/2014/main" id="{D5517197-6BCC-4C8E-B1B6-B33B8CC63861}"/>
              </a:ext>
              <a:ext uri="{C183D7F6-B498-43B3-948B-1728B52AA6E4}">
                <adec:decorative xmlns:adec="http://schemas.microsoft.com/office/drawing/2017/decorative" val="1"/>
              </a:ext>
            </a:extLst>
          </p:cNvPr>
          <p:cNvCxnSpPr/>
          <p:nvPr/>
        </p:nvCxnSpPr>
        <p:spPr>
          <a:xfrm>
            <a:off x="623887"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Rak koppling 19">
            <a:extLst>
              <a:ext uri="{FF2B5EF4-FFF2-40B4-BE49-F238E27FC236}">
                <a16:creationId xmlns:a16="http://schemas.microsoft.com/office/drawing/2014/main" id="{6C66B513-8FD7-46A0-9DA3-6A111EC8E7B8}"/>
              </a:ext>
              <a:ext uri="{C183D7F6-B498-43B3-948B-1728B52AA6E4}">
                <adec:decorative xmlns:adec="http://schemas.microsoft.com/office/drawing/2017/decorative" val="1"/>
              </a:ext>
            </a:extLst>
          </p:cNvPr>
          <p:cNvCxnSpPr/>
          <p:nvPr/>
        </p:nvCxnSpPr>
        <p:spPr>
          <a:xfrm>
            <a:off x="5808663"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Rak koppling 20">
            <a:extLst>
              <a:ext uri="{FF2B5EF4-FFF2-40B4-BE49-F238E27FC236}">
                <a16:creationId xmlns:a16="http://schemas.microsoft.com/office/drawing/2014/main" id="{32DAB08D-0A38-4342-808A-83215B53E80B}"/>
              </a:ext>
              <a:ext uri="{C183D7F6-B498-43B3-948B-1728B52AA6E4}">
                <adec:decorative xmlns:adec="http://schemas.microsoft.com/office/drawing/2017/decorative" val="1"/>
              </a:ext>
            </a:extLst>
          </p:cNvPr>
          <p:cNvCxnSpPr/>
          <p:nvPr/>
        </p:nvCxnSpPr>
        <p:spPr>
          <a:xfrm>
            <a:off x="6383338"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Rak koppling 21">
            <a:extLst>
              <a:ext uri="{FF2B5EF4-FFF2-40B4-BE49-F238E27FC236}">
                <a16:creationId xmlns:a16="http://schemas.microsoft.com/office/drawing/2014/main" id="{58609B6E-8AC8-4F8F-B05A-29E3F1FC030A}"/>
              </a:ext>
              <a:ext uri="{C183D7F6-B498-43B3-948B-1728B52AA6E4}">
                <adec:decorative xmlns:adec="http://schemas.microsoft.com/office/drawing/2017/decorative" val="1"/>
              </a:ext>
            </a:extLst>
          </p:cNvPr>
          <p:cNvCxnSpPr>
            <a:cxnSpLocks/>
          </p:cNvCxnSpPr>
          <p:nvPr/>
        </p:nvCxnSpPr>
        <p:spPr>
          <a:xfrm>
            <a:off x="11568113" y="6975492"/>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Rak koppling 22">
            <a:extLst>
              <a:ext uri="{FF2B5EF4-FFF2-40B4-BE49-F238E27FC236}">
                <a16:creationId xmlns:a16="http://schemas.microsoft.com/office/drawing/2014/main" id="{CB1CA607-F3C8-4BBB-8981-DCFE317984F1}"/>
              </a:ext>
              <a:ext uri="{C183D7F6-B498-43B3-948B-1728B52AA6E4}">
                <adec:decorative xmlns:adec="http://schemas.microsoft.com/office/drawing/2017/decorative" val="1"/>
              </a:ext>
            </a:extLst>
          </p:cNvPr>
          <p:cNvCxnSpPr>
            <a:cxnSpLocks/>
          </p:cNvCxnSpPr>
          <p:nvPr/>
        </p:nvCxnSpPr>
        <p:spPr>
          <a:xfrm rot="5400000">
            <a:off x="-242020" y="489453"/>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Rak koppling 23">
            <a:extLst>
              <a:ext uri="{FF2B5EF4-FFF2-40B4-BE49-F238E27FC236}">
                <a16:creationId xmlns:a16="http://schemas.microsoft.com/office/drawing/2014/main" id="{F6240431-D3FA-44C6-A7AF-EAE305B35AFD}"/>
              </a:ext>
              <a:ext uri="{C183D7F6-B498-43B3-948B-1728B52AA6E4}">
                <adec:decorative xmlns:adec="http://schemas.microsoft.com/office/drawing/2017/decorative" val="1"/>
              </a:ext>
            </a:extLst>
          </p:cNvPr>
          <p:cNvCxnSpPr>
            <a:cxnSpLocks/>
          </p:cNvCxnSpPr>
          <p:nvPr/>
        </p:nvCxnSpPr>
        <p:spPr>
          <a:xfrm rot="5400000">
            <a:off x="-242020" y="3298373"/>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Rak koppling 24">
            <a:extLst>
              <a:ext uri="{FF2B5EF4-FFF2-40B4-BE49-F238E27FC236}">
                <a16:creationId xmlns:a16="http://schemas.microsoft.com/office/drawing/2014/main" id="{F89DC709-C213-4789-9169-7162B14811ED}"/>
              </a:ext>
              <a:ext uri="{C183D7F6-B498-43B3-948B-1728B52AA6E4}">
                <adec:decorative xmlns:adec="http://schemas.microsoft.com/office/drawing/2017/decorative" val="1"/>
              </a:ext>
            </a:extLst>
          </p:cNvPr>
          <p:cNvCxnSpPr>
            <a:cxnSpLocks/>
          </p:cNvCxnSpPr>
          <p:nvPr/>
        </p:nvCxnSpPr>
        <p:spPr>
          <a:xfrm rot="5400000">
            <a:off x="-242020" y="6087611"/>
            <a:ext cx="0" cy="2612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Platshållare för text 2">
            <a:extLst>
              <a:ext uri="{FF2B5EF4-FFF2-40B4-BE49-F238E27FC236}">
                <a16:creationId xmlns:a16="http://schemas.microsoft.com/office/drawing/2014/main" id="{AEC25B12-FF7C-4C32-BF6B-DA75EF36F6B6}"/>
              </a:ext>
            </a:extLst>
          </p:cNvPr>
          <p:cNvSpPr>
            <a:spLocks noGrp="1"/>
          </p:cNvSpPr>
          <p:nvPr>
            <p:ph type="body" idx="1"/>
          </p:nvPr>
        </p:nvSpPr>
        <p:spPr>
          <a:xfrm>
            <a:off x="636045" y="1634097"/>
            <a:ext cx="7020000" cy="4582800"/>
          </a:xfrm>
          <a:prstGeom prst="rect">
            <a:avLst/>
          </a:prstGeom>
        </p:spPr>
        <p:txBody>
          <a:bodyPr vert="horz" lIns="91440" tIns="45720" rIns="91440" bIns="45720" rtlCol="0">
            <a:normAutofit/>
          </a:bodyPr>
          <a:lstStyle/>
          <a:p>
            <a:pPr marL="288000" marR="0" lvl="0" indent="-288000" algn="l" defTabSz="914400" rtl="0" eaLnBrk="1" fontAlgn="auto" latinLnBrk="0" hangingPunct="1">
              <a:lnSpc>
                <a:spcPct val="110000"/>
              </a:lnSpc>
              <a:spcBef>
                <a:spcPts val="1000"/>
              </a:spcBef>
              <a:spcAft>
                <a:spcPts val="0"/>
              </a:spcAft>
              <a:buClrTx/>
              <a:buSzTx/>
              <a:buFont typeface="Arial" panose="020B0604020202020204" pitchFamily="34" charset="0"/>
              <a:buChar char="•"/>
              <a:tabLst/>
              <a:defRPr/>
            </a:pPr>
            <a:r>
              <a:rPr kumimoji="0" lang="sv-SE" sz="2000" b="0" i="0" u="none" strike="noStrike" kern="1200" cap="none" spc="0" normalizeH="0" baseline="0" noProof="0" dirty="0">
                <a:ln>
                  <a:noFill/>
                </a:ln>
                <a:solidFill>
                  <a:srgbClr val="000000"/>
                </a:solidFill>
                <a:effectLst/>
                <a:uLnTx/>
                <a:uFillTx/>
                <a:latin typeface="+mn-lt"/>
                <a:ea typeface="+mn-ea"/>
                <a:cs typeface="+mn-cs"/>
              </a:rPr>
              <a:t>Redigera format för bakgrundstext</a:t>
            </a:r>
          </a:p>
          <a:p>
            <a:pPr marL="684000" marR="0" lvl="1"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800" b="0" i="0" u="none" strike="noStrike" kern="1200" cap="none" spc="0" normalizeH="0" baseline="0" noProof="0" dirty="0">
                <a:ln>
                  <a:noFill/>
                </a:ln>
                <a:solidFill>
                  <a:srgbClr val="000000"/>
                </a:solidFill>
                <a:effectLst/>
                <a:uLnTx/>
                <a:uFillTx/>
                <a:latin typeface="Noto Sans"/>
                <a:ea typeface="+mn-ea"/>
                <a:cs typeface="+mn-cs"/>
              </a:rPr>
              <a:t>Nivå två</a:t>
            </a:r>
          </a:p>
          <a:p>
            <a:pPr marL="1080000" marR="0" lvl="2"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600" b="0" i="0" u="none" strike="noStrike" kern="1200" cap="none" spc="0" normalizeH="0" baseline="0" noProof="0" dirty="0">
                <a:ln>
                  <a:noFill/>
                </a:ln>
                <a:solidFill>
                  <a:srgbClr val="000000"/>
                </a:solidFill>
                <a:effectLst/>
                <a:uLnTx/>
                <a:uFillTx/>
                <a:latin typeface="Noto Sans"/>
                <a:ea typeface="+mn-ea"/>
                <a:cs typeface="+mn-cs"/>
              </a:rPr>
              <a:t>Nivå tre</a:t>
            </a:r>
          </a:p>
          <a:p>
            <a:pPr marL="1440000" marR="0" lvl="3"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600" b="0" i="0" u="none" strike="noStrike" kern="1200" cap="none" spc="0" normalizeH="0" baseline="0" noProof="0" dirty="0">
                <a:ln>
                  <a:noFill/>
                </a:ln>
                <a:solidFill>
                  <a:srgbClr val="000000"/>
                </a:solidFill>
                <a:effectLst/>
                <a:uLnTx/>
                <a:uFillTx/>
                <a:latin typeface="Noto Sans"/>
                <a:ea typeface="+mn-ea"/>
                <a:cs typeface="+mn-cs"/>
              </a:rPr>
              <a:t>Nivå fyra</a:t>
            </a:r>
          </a:p>
          <a:p>
            <a:pPr marL="1800000" marR="0" lvl="4"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a:pPr>
            <a:r>
              <a:rPr kumimoji="0" lang="sv-SE" sz="1600" b="0" i="0" u="none" strike="noStrike" kern="1200" cap="none" spc="0" normalizeH="0" baseline="0" noProof="0" dirty="0">
                <a:ln>
                  <a:noFill/>
                </a:ln>
                <a:solidFill>
                  <a:srgbClr val="000000"/>
                </a:solidFill>
                <a:effectLst/>
                <a:uLnTx/>
                <a:uFillTx/>
                <a:latin typeface="Noto Sans"/>
                <a:ea typeface="+mn-ea"/>
                <a:cs typeface="+mn-cs"/>
              </a:rPr>
              <a:t>Nivå fem</a:t>
            </a:r>
          </a:p>
        </p:txBody>
      </p:sp>
      <p:sp>
        <p:nvSpPr>
          <p:cNvPr id="4" name="Platshållare för bildnummer 3">
            <a:extLst>
              <a:ext uri="{FF2B5EF4-FFF2-40B4-BE49-F238E27FC236}">
                <a16:creationId xmlns:a16="http://schemas.microsoft.com/office/drawing/2014/main" id="{CD1C0627-B6A2-4CE6-BC0A-BACFBFF9684C}"/>
              </a:ext>
            </a:extLst>
          </p:cNvPr>
          <p:cNvSpPr>
            <a:spLocks noGrp="1"/>
          </p:cNvSpPr>
          <p:nvPr>
            <p:ph type="sldNum" sz="quarter" idx="4"/>
          </p:nvPr>
        </p:nvSpPr>
        <p:spPr>
          <a:xfrm>
            <a:off x="5629258" y="6356350"/>
            <a:ext cx="933484" cy="365125"/>
          </a:xfrm>
          <a:prstGeom prst="rect">
            <a:avLst/>
          </a:prstGeom>
        </p:spPr>
        <p:txBody>
          <a:bodyPr vert="horz" lIns="91440" tIns="45720" rIns="91440" bIns="45720" rtlCol="0" anchor="ctr"/>
          <a:lstStyle>
            <a:lvl1pPr algn="ctr">
              <a:defRPr sz="1200">
                <a:solidFill>
                  <a:schemeClr val="tx1"/>
                </a:solidFill>
              </a:defRPr>
            </a:lvl1pPr>
          </a:lstStyle>
          <a:p>
            <a:fld id="{4EF126C7-24CB-41BE-8327-5CF4F4F9B55B}" type="slidenum">
              <a:rPr lang="sv-SE" smtClean="0"/>
              <a:pPr/>
              <a:t>‹#›</a:t>
            </a:fld>
            <a:endParaRPr lang="sv-SE"/>
          </a:p>
        </p:txBody>
      </p:sp>
      <p:sp>
        <p:nvSpPr>
          <p:cNvPr id="7" name="Platshållare för sidfot 6">
            <a:extLst>
              <a:ext uri="{FF2B5EF4-FFF2-40B4-BE49-F238E27FC236}">
                <a16:creationId xmlns:a16="http://schemas.microsoft.com/office/drawing/2014/main" id="{A385F0E0-33B8-4837-BBDF-812092BC3BB9}"/>
              </a:ext>
            </a:extLst>
          </p:cNvPr>
          <p:cNvSpPr>
            <a:spLocks noGrp="1"/>
          </p:cNvSpPr>
          <p:nvPr>
            <p:ph type="ftr" sz="quarter" idx="3"/>
          </p:nvPr>
        </p:nvSpPr>
        <p:spPr>
          <a:xfrm>
            <a:off x="636045" y="6356350"/>
            <a:ext cx="4114800" cy="365125"/>
          </a:xfrm>
          <a:prstGeom prst="rect">
            <a:avLst/>
          </a:prstGeom>
        </p:spPr>
        <p:txBody>
          <a:bodyPr vert="horz" lIns="0" tIns="45720" rIns="91440" bIns="45720" rtlCol="0" anchor="ctr"/>
          <a:lstStyle>
            <a:lvl1pPr algn="l">
              <a:defRPr sz="1200">
                <a:solidFill>
                  <a:schemeClr val="tx1"/>
                </a:solidFill>
              </a:defRPr>
            </a:lvl1pPr>
          </a:lstStyle>
          <a:p>
            <a:endParaRPr lang="sv-SE"/>
          </a:p>
        </p:txBody>
      </p:sp>
    </p:spTree>
    <p:extLst>
      <p:ext uri="{BB962C8B-B14F-4D97-AF65-F5344CB8AC3E}">
        <p14:creationId xmlns:p14="http://schemas.microsoft.com/office/powerpoint/2010/main" val="2035559284"/>
      </p:ext>
    </p:extLst>
  </p:cSld>
  <p:clrMap bg1="lt1" tx1="dk1" bg2="lt2" tx2="dk2" accent1="accent1" accent2="accent2" accent3="accent3" accent4="accent4" accent5="accent5" accent6="accent6" hlink="hlink" folHlink="folHlink"/>
  <p:sldLayoutIdLst>
    <p:sldLayoutId id="2147483711" r:id="rId1"/>
    <p:sldLayoutId id="2147483687" r:id="rId2"/>
    <p:sldLayoutId id="2147483712" r:id="rId3"/>
    <p:sldLayoutId id="2147483690" r:id="rId4"/>
    <p:sldLayoutId id="2147483689" r:id="rId5"/>
    <p:sldLayoutId id="2147483669" r:id="rId6"/>
    <p:sldLayoutId id="2147483670" r:id="rId7"/>
    <p:sldLayoutId id="2147483671" r:id="rId8"/>
    <p:sldLayoutId id="2147483674" r:id="rId9"/>
    <p:sldLayoutId id="2147483672" r:id="rId10"/>
    <p:sldLayoutId id="2147483673" r:id="rId11"/>
    <p:sldLayoutId id="2147483713" r:id="rId12"/>
    <p:sldLayoutId id="2147483714" r:id="rId13"/>
    <p:sldLayoutId id="2147483675" r:id="rId14"/>
    <p:sldLayoutId id="2147483676" r:id="rId15"/>
    <p:sldLayoutId id="2147483677" r:id="rId16"/>
    <p:sldLayoutId id="2147483678" r:id="rId17"/>
    <p:sldLayoutId id="2147483679" r:id="rId18"/>
    <p:sldLayoutId id="2147483682" r:id="rId19"/>
    <p:sldLayoutId id="2147483710" r:id="rId20"/>
    <p:sldLayoutId id="2147483708" r:id="rId21"/>
    <p:sldLayoutId id="2147483709" r:id="rId22"/>
  </p:sldLayoutIdLst>
  <p:txStyles>
    <p:titleStyle>
      <a:lvl1pPr algn="l" defTabSz="914400" rtl="0" eaLnBrk="1" latinLnBrk="0" hangingPunct="1">
        <a:lnSpc>
          <a:spcPct val="110000"/>
        </a:lnSpc>
        <a:spcBef>
          <a:spcPct val="0"/>
        </a:spcBef>
        <a:buNone/>
        <a:defRPr sz="2800" b="1" kern="1200">
          <a:solidFill>
            <a:schemeClr val="tx1"/>
          </a:solidFill>
          <a:latin typeface="+mj-lt"/>
          <a:ea typeface="+mj-ea"/>
          <a:cs typeface="Arial" panose="020B0604020202020204" pitchFamily="34" charset="0"/>
        </a:defRPr>
      </a:lvl1pPr>
    </p:titleStyle>
    <p:bodyStyle>
      <a:lvl1pPr marL="288000" marR="0" indent="-288000" algn="l" defTabSz="914400" rtl="0" eaLnBrk="1" fontAlgn="auto" latinLnBrk="0" hangingPunct="1">
        <a:lnSpc>
          <a:spcPct val="110000"/>
        </a:lnSpc>
        <a:spcBef>
          <a:spcPts val="1000"/>
        </a:spcBef>
        <a:spcAft>
          <a:spcPts val="0"/>
        </a:spcAft>
        <a:buClrTx/>
        <a:buSzTx/>
        <a:buFont typeface="Arial" panose="020B0604020202020204" pitchFamily="34" charset="0"/>
        <a:buChar char="•"/>
        <a:tabLst/>
        <a:defRPr sz="2200" kern="1200">
          <a:solidFill>
            <a:schemeClr val="tx1"/>
          </a:solidFill>
          <a:latin typeface="+mn-lt"/>
          <a:ea typeface="Noto Sans" panose="020B0502040504020204" pitchFamily="34" charset="0"/>
          <a:cs typeface="Noto Sans" panose="020B0502040504020204" pitchFamily="34" charset="0"/>
        </a:defRPr>
      </a:lvl1pPr>
      <a:lvl2pPr marL="684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2pPr>
      <a:lvl3pPr marL="1080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3pPr>
      <a:lvl4pPr marL="1440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2200" kern="1200">
          <a:solidFill>
            <a:schemeClr val="tx1"/>
          </a:solidFill>
          <a:latin typeface="Arial" panose="020B0604020202020204" pitchFamily="34" charset="0"/>
          <a:ea typeface="+mn-ea"/>
          <a:cs typeface="Arial" panose="020B0604020202020204" pitchFamily="34" charset="0"/>
        </a:defRPr>
      </a:lvl4pPr>
      <a:lvl5pPr marL="1800000" marR="0" indent="-288000" algn="l" defTabSz="914400" rtl="0" eaLnBrk="1" fontAlgn="auto" latinLnBrk="0" hangingPunct="1">
        <a:lnSpc>
          <a:spcPct val="110000"/>
        </a:lnSpc>
        <a:spcBef>
          <a:spcPts val="500"/>
        </a:spcBef>
        <a:spcAft>
          <a:spcPts val="0"/>
        </a:spcAft>
        <a:buClrTx/>
        <a:buSzTx/>
        <a:buFont typeface="Noto Sans" panose="020B0502040504020204" pitchFamily="34" charset="0"/>
        <a:buChar char="‒"/>
        <a:tabLst/>
        <a:defRPr sz="2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9" orient="horz" pos="3917">
          <p15:clr>
            <a:srgbClr val="F26B43"/>
          </p15:clr>
        </p15:guide>
        <p15:guide id="10" pos="4021">
          <p15:clr>
            <a:srgbClr val="F26B43"/>
          </p15:clr>
        </p15:guide>
        <p15:guide id="11" pos="3659">
          <p15:clr>
            <a:srgbClr val="F26B43"/>
          </p15:clr>
        </p15:guide>
        <p15:guide id="12" orient="horz" pos="391">
          <p15:clr>
            <a:srgbClr val="F26B43"/>
          </p15:clr>
        </p15:guide>
        <p15:guide id="13" pos="393" userDrawn="1">
          <p15:clr>
            <a:srgbClr val="F26B43"/>
          </p15:clr>
        </p15:guide>
        <p15:guide id="14" pos="7287">
          <p15:clr>
            <a:srgbClr val="F26B43"/>
          </p15:clr>
        </p15:guide>
        <p15:guide id="15" orient="horz" pos="216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 11" descr="Socialstyrelsen logotyp">
            <a:extLst>
              <a:ext uri="{FF2B5EF4-FFF2-40B4-BE49-F238E27FC236}">
                <a16:creationId xmlns:a16="http://schemas.microsoft.com/office/drawing/2014/main" id="{0853BE05-6A3A-4DA6-9364-25B250BEDEE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8490" y="620713"/>
            <a:ext cx="2438400" cy="524075"/>
          </a:xfrm>
          <a:prstGeom prst="rect">
            <a:avLst/>
          </a:prstGeom>
        </p:spPr>
      </p:pic>
      <p:sp>
        <p:nvSpPr>
          <p:cNvPr id="4" name="Title 3">
            <a:extLst>
              <a:ext uri="{FF2B5EF4-FFF2-40B4-BE49-F238E27FC236}">
                <a16:creationId xmlns:a16="http://schemas.microsoft.com/office/drawing/2014/main" id="{08CCA449-9710-6B2E-BF18-99B9BD538E7C}"/>
              </a:ext>
            </a:extLst>
          </p:cNvPr>
          <p:cNvSpPr>
            <a:spLocks noGrp="1"/>
          </p:cNvSpPr>
          <p:nvPr>
            <p:ph type="ctrTitle"/>
          </p:nvPr>
        </p:nvSpPr>
        <p:spPr/>
        <p:txBody>
          <a:bodyPr/>
          <a:lstStyle/>
          <a:p>
            <a:r>
              <a:rPr lang="sv-SE" dirty="0"/>
              <a:t>Nationell vårdförmedling och andra begrepp</a:t>
            </a:r>
          </a:p>
        </p:txBody>
      </p:sp>
      <p:sp>
        <p:nvSpPr>
          <p:cNvPr id="6" name="Subtitle 5">
            <a:extLst>
              <a:ext uri="{FF2B5EF4-FFF2-40B4-BE49-F238E27FC236}">
                <a16:creationId xmlns:a16="http://schemas.microsoft.com/office/drawing/2014/main" id="{66CD0A87-373A-13B8-FFC7-0BB676B182C2}"/>
              </a:ext>
            </a:extLst>
          </p:cNvPr>
          <p:cNvSpPr>
            <a:spLocks noGrp="1"/>
          </p:cNvSpPr>
          <p:nvPr>
            <p:ph type="subTitle" idx="1"/>
          </p:nvPr>
        </p:nvSpPr>
        <p:spPr/>
        <p:txBody>
          <a:bodyPr/>
          <a:lstStyle/>
          <a:p>
            <a:r>
              <a:rPr lang="sv-SE" dirty="0"/>
              <a:t>Sammanfattning av begrepp kopplade till nationell vårdförmedling </a:t>
            </a:r>
          </a:p>
        </p:txBody>
      </p:sp>
      <p:sp>
        <p:nvSpPr>
          <p:cNvPr id="7" name="Text Placeholder 6">
            <a:extLst>
              <a:ext uri="{FF2B5EF4-FFF2-40B4-BE49-F238E27FC236}">
                <a16:creationId xmlns:a16="http://schemas.microsoft.com/office/drawing/2014/main" id="{AE020C3C-2817-47BF-D351-84375AF68C5E}"/>
              </a:ext>
            </a:extLst>
          </p:cNvPr>
          <p:cNvSpPr>
            <a:spLocks noGrp="1"/>
          </p:cNvSpPr>
          <p:nvPr>
            <p:ph type="body" sz="quarter" idx="13"/>
          </p:nvPr>
        </p:nvSpPr>
        <p:spPr/>
        <p:txBody>
          <a:bodyPr/>
          <a:lstStyle/>
          <a:p>
            <a:r>
              <a:rPr lang="sv-SE" dirty="0"/>
              <a:t>Mars 2025</a:t>
            </a:r>
          </a:p>
        </p:txBody>
      </p:sp>
      <p:sp>
        <p:nvSpPr>
          <p:cNvPr id="2" name="Rectangle: Rounded Corners 1">
            <a:extLst>
              <a:ext uri="{FF2B5EF4-FFF2-40B4-BE49-F238E27FC236}">
                <a16:creationId xmlns:a16="http://schemas.microsoft.com/office/drawing/2014/main" id="{132A457B-0E03-BF7A-A04F-1D1408719125}"/>
              </a:ext>
            </a:extLst>
          </p:cNvPr>
          <p:cNvSpPr/>
          <p:nvPr/>
        </p:nvSpPr>
        <p:spPr>
          <a:xfrm>
            <a:off x="637198" y="1584000"/>
            <a:ext cx="5142499" cy="524075"/>
          </a:xfrm>
          <a:prstGeom prst="roundRect">
            <a:avLst/>
          </a:prstGeom>
          <a:solidFill>
            <a:schemeClr val="accent1">
              <a:lumMod val="10000"/>
              <a:lumOff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solidFill>
              </a:rPr>
              <a:t>Framtaget som en del av Socialstyrelsens stöd till regioners arbete med nationell vårdförmedling</a:t>
            </a:r>
          </a:p>
        </p:txBody>
      </p:sp>
    </p:spTree>
    <p:extLst>
      <p:ext uri="{BB962C8B-B14F-4D97-AF65-F5344CB8AC3E}">
        <p14:creationId xmlns:p14="http://schemas.microsoft.com/office/powerpoint/2010/main" val="3883067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Close-up of a person holding a hand&#10;&#10;AI-generated content may be incorrect.">
            <a:extLst>
              <a:ext uri="{FF2B5EF4-FFF2-40B4-BE49-F238E27FC236}">
                <a16:creationId xmlns:a16="http://schemas.microsoft.com/office/drawing/2014/main" id="{7DEE80E8-AA48-BB34-1475-921090140A47}"/>
              </a:ext>
            </a:extLst>
          </p:cNvPr>
          <p:cNvPicPr>
            <a:picLocks noChangeAspect="1"/>
          </p:cNvPicPr>
          <p:nvPr/>
        </p:nvPicPr>
        <p:blipFill>
          <a:blip r:embed="rId2">
            <a:alphaModFix amt="40000"/>
            <a:extLst>
              <a:ext uri="{28A0092B-C50C-407E-A947-70E740481C1C}">
                <a14:useLocalDpi xmlns:a14="http://schemas.microsoft.com/office/drawing/2010/main" val="0"/>
              </a:ext>
            </a:extLst>
          </a:blip>
          <a:srcRect l="-1" r="25759"/>
          <a:stretch/>
        </p:blipFill>
        <p:spPr>
          <a:xfrm>
            <a:off x="7100568" y="0"/>
            <a:ext cx="5091432" cy="6858000"/>
          </a:xfrm>
          <a:prstGeom prst="rect">
            <a:avLst/>
          </a:prstGeom>
        </p:spPr>
      </p:pic>
      <p:sp>
        <p:nvSpPr>
          <p:cNvPr id="2" name="Title 1">
            <a:extLst>
              <a:ext uri="{FF2B5EF4-FFF2-40B4-BE49-F238E27FC236}">
                <a16:creationId xmlns:a16="http://schemas.microsoft.com/office/drawing/2014/main" id="{04783649-D38F-F3DF-F4E9-FF4D904F2F89}"/>
              </a:ext>
            </a:extLst>
          </p:cNvPr>
          <p:cNvSpPr>
            <a:spLocks noGrp="1"/>
          </p:cNvSpPr>
          <p:nvPr>
            <p:ph type="title"/>
          </p:nvPr>
        </p:nvSpPr>
        <p:spPr/>
        <p:txBody>
          <a:bodyPr/>
          <a:lstStyle/>
          <a:p>
            <a:r>
              <a:rPr lang="sv-SE" dirty="0"/>
              <a:t>Inledning</a:t>
            </a:r>
            <a:endParaRPr lang="en-US" dirty="0"/>
          </a:p>
        </p:txBody>
      </p:sp>
      <p:sp>
        <p:nvSpPr>
          <p:cNvPr id="4" name="Rectangle 3">
            <a:extLst>
              <a:ext uri="{FF2B5EF4-FFF2-40B4-BE49-F238E27FC236}">
                <a16:creationId xmlns:a16="http://schemas.microsoft.com/office/drawing/2014/main" id="{7FCBAD59-1093-A6D5-FB56-5D83D468F030}"/>
              </a:ext>
            </a:extLst>
          </p:cNvPr>
          <p:cNvSpPr/>
          <p:nvPr/>
        </p:nvSpPr>
        <p:spPr>
          <a:xfrm>
            <a:off x="281927" y="1495688"/>
            <a:ext cx="9178944" cy="4350906"/>
          </a:xfrm>
          <a:prstGeom prst="rect">
            <a:avLst/>
          </a:prstGeom>
          <a:solidFill>
            <a:srgbClr val="FCFAF5">
              <a:alpha val="86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lIns="108000" rIns="108000" rtlCol="0" anchor="ctr"/>
          <a:lstStyle/>
          <a:p>
            <a:pPr algn="ctr">
              <a:spcAft>
                <a:spcPts val="300"/>
              </a:spcAft>
            </a:pPr>
            <a:r>
              <a:rPr lang="sv-SE" sz="1400">
                <a:solidFill>
                  <a:schemeClr val="tx1"/>
                </a:solidFill>
              </a:rPr>
              <a:t> </a:t>
            </a:r>
          </a:p>
        </p:txBody>
      </p:sp>
      <p:sp>
        <p:nvSpPr>
          <p:cNvPr id="5" name="TextBox 4">
            <a:extLst>
              <a:ext uri="{FF2B5EF4-FFF2-40B4-BE49-F238E27FC236}">
                <a16:creationId xmlns:a16="http://schemas.microsoft.com/office/drawing/2014/main" id="{08B9C6A3-4A95-79B1-AF66-732486EDD1E7}"/>
              </a:ext>
            </a:extLst>
          </p:cNvPr>
          <p:cNvSpPr txBox="1"/>
          <p:nvPr/>
        </p:nvSpPr>
        <p:spPr>
          <a:xfrm>
            <a:off x="385012" y="1886777"/>
            <a:ext cx="9075860" cy="3568728"/>
          </a:xfrm>
          <a:prstGeom prst="rect">
            <a:avLst/>
          </a:prstGeom>
        </p:spPr>
        <p:txBody>
          <a:bodyPr vert="horz" wrap="square" lIns="0" tIns="45720" rIns="91440" bIns="45720" rtlCol="0" anchor="ctr">
            <a:noAutofit/>
          </a:bodyPr>
          <a:lstStyle/>
          <a:p>
            <a:pPr>
              <a:spcAft>
                <a:spcPts val="1900"/>
              </a:spcAft>
            </a:pPr>
            <a:r>
              <a:rPr lang="sv-SE" sz="1600" dirty="0"/>
              <a:t>Detta material är en del av ett samlat stöd till regionerna som syftar till att förbättra regionernas förutsättningar att erbjuda patienter, som förväntas vänta längre än vårdgarantins tidsgränser, vård hos en annan vårdgivare – så kallad nationell vårdförmedling.</a:t>
            </a:r>
          </a:p>
          <a:p>
            <a:pPr>
              <a:spcAft>
                <a:spcPts val="1900"/>
              </a:spcAft>
            </a:pPr>
            <a:r>
              <a:rPr lang="sv-SE" sz="1600" dirty="0"/>
              <a:t>Denna begreppslista är en sammanställning begrepp kopplade till nationell vårdförmedling, och syftar till att vara ett verktyg för att öka förståelsen av området samt underlätta tolkning av övriga material kopplat till nationell vårdförmedling. Genom ökad förståelse för dessa begrepp kan samverkan förenklas och missförstånd minimeras.</a:t>
            </a:r>
          </a:p>
          <a:p>
            <a:pPr>
              <a:spcAft>
                <a:spcPts val="1900"/>
              </a:spcAft>
            </a:pPr>
            <a:r>
              <a:rPr lang="sv-SE" sz="1600" dirty="0"/>
              <a:t>Sammanställningen riktar sig främst till regionerna och personal som arbetar med nationell vårdförmedling. Listan kan också vara användbar för andra aktörer som samverkar med regionerna.</a:t>
            </a:r>
          </a:p>
        </p:txBody>
      </p:sp>
      <p:pic>
        <p:nvPicPr>
          <p:cNvPr id="10" name="Bildobjekt 5" descr="Socialstyrelsen">
            <a:extLst>
              <a:ext uri="{FF2B5EF4-FFF2-40B4-BE49-F238E27FC236}">
                <a16:creationId xmlns:a16="http://schemas.microsoft.com/office/drawing/2014/main" id="{C6C6379B-E117-92CC-1163-82ECDA91A58B}"/>
              </a:ext>
            </a:extLst>
          </p:cNvPr>
          <p:cNvPicPr>
            <a:picLocks noChangeAspect="1"/>
          </p:cNvPicPr>
          <p:nvPr/>
        </p:nvPicPr>
        <p:blipFill>
          <a:blip r:embed="rId3">
            <a:lum/>
          </a:blip>
          <a:stretch>
            <a:fillRect/>
          </a:stretch>
        </p:blipFill>
        <p:spPr>
          <a:xfrm>
            <a:off x="10128113" y="6333464"/>
            <a:ext cx="1440000" cy="295715"/>
          </a:xfrm>
          <a:prstGeom prst="rect">
            <a:avLst/>
          </a:prstGeom>
          <a:solidFill>
            <a:srgbClr val="002B45">
              <a:alpha val="0"/>
            </a:srgbClr>
          </a:solidFill>
        </p:spPr>
      </p:pic>
    </p:spTree>
    <p:extLst>
      <p:ext uri="{BB962C8B-B14F-4D97-AF65-F5344CB8AC3E}">
        <p14:creationId xmlns:p14="http://schemas.microsoft.com/office/powerpoint/2010/main" val="3465948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0D325-11B1-BD73-FAA8-349467E67591}"/>
              </a:ext>
            </a:extLst>
          </p:cNvPr>
          <p:cNvSpPr>
            <a:spLocks noGrp="1"/>
          </p:cNvSpPr>
          <p:nvPr>
            <p:ph type="title"/>
          </p:nvPr>
        </p:nvSpPr>
        <p:spPr/>
        <p:txBody>
          <a:bodyPr/>
          <a:lstStyle/>
          <a:p>
            <a:r>
              <a:rPr lang="sv-SE" dirty="0"/>
              <a:t>Begrepp</a:t>
            </a:r>
            <a:endParaRPr lang="en-US" dirty="0"/>
          </a:p>
        </p:txBody>
      </p:sp>
      <p:sp>
        <p:nvSpPr>
          <p:cNvPr id="4" name="Rectangle 1">
            <a:extLst>
              <a:ext uri="{FF2B5EF4-FFF2-40B4-BE49-F238E27FC236}">
                <a16:creationId xmlns:a16="http://schemas.microsoft.com/office/drawing/2014/main" id="{31826D81-99F3-3865-C12C-5BA583332569}"/>
              </a:ext>
            </a:extLst>
          </p:cNvPr>
          <p:cNvSpPr>
            <a:spLocks noChangeArrowheads="1"/>
          </p:cNvSpPr>
          <p:nvPr/>
        </p:nvSpPr>
        <p:spPr bwMode="auto">
          <a:xfrm>
            <a:off x="3082925" y="14922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4">
            <a:extLst>
              <a:ext uri="{FF2B5EF4-FFF2-40B4-BE49-F238E27FC236}">
                <a16:creationId xmlns:a16="http://schemas.microsoft.com/office/drawing/2014/main" id="{45000325-C166-3C44-8ACF-32321C4DF514}"/>
              </a:ext>
            </a:extLst>
          </p:cNvPr>
          <p:cNvSpPr>
            <a:spLocks noChangeArrowheads="1"/>
          </p:cNvSpPr>
          <p:nvPr/>
        </p:nvSpPr>
        <p:spPr bwMode="auto">
          <a:xfrm>
            <a:off x="2259013" y="15732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12" name="Table 11">
            <a:extLst>
              <a:ext uri="{FF2B5EF4-FFF2-40B4-BE49-F238E27FC236}">
                <a16:creationId xmlns:a16="http://schemas.microsoft.com/office/drawing/2014/main" id="{E9D7F5A3-8995-1E8F-B818-76BCCE0FF8E9}"/>
              </a:ext>
            </a:extLst>
          </p:cNvPr>
          <p:cNvGraphicFramePr>
            <a:graphicFrameLocks noGrp="1"/>
          </p:cNvGraphicFramePr>
          <p:nvPr>
            <p:extLst>
              <p:ext uri="{D42A27DB-BD31-4B8C-83A1-F6EECF244321}">
                <p14:modId xmlns:p14="http://schemas.microsoft.com/office/powerpoint/2010/main" val="2010933432"/>
              </p:ext>
            </p:extLst>
          </p:nvPr>
        </p:nvGraphicFramePr>
        <p:xfrm>
          <a:off x="129250" y="1112944"/>
          <a:ext cx="11933500" cy="5135606"/>
        </p:xfrm>
        <a:graphic>
          <a:graphicData uri="http://schemas.openxmlformats.org/drawingml/2006/table">
            <a:tbl>
              <a:tblPr firstRow="1" bandRow="1">
                <a:tableStyleId>{2D5ABB26-0587-4C30-8999-92F81FD0307C}</a:tableStyleId>
              </a:tblPr>
              <a:tblGrid>
                <a:gridCol w="3354730">
                  <a:extLst>
                    <a:ext uri="{9D8B030D-6E8A-4147-A177-3AD203B41FA5}">
                      <a16:colId xmlns:a16="http://schemas.microsoft.com/office/drawing/2014/main" val="814477989"/>
                    </a:ext>
                  </a:extLst>
                </a:gridCol>
                <a:gridCol w="8578770">
                  <a:extLst>
                    <a:ext uri="{9D8B030D-6E8A-4147-A177-3AD203B41FA5}">
                      <a16:colId xmlns:a16="http://schemas.microsoft.com/office/drawing/2014/main" val="1359414867"/>
                    </a:ext>
                  </a:extLst>
                </a:gridCol>
              </a:tblGrid>
              <a:tr h="546345">
                <a:tc>
                  <a:txBody>
                    <a:bodyPr/>
                    <a:lstStyle/>
                    <a:p>
                      <a:pPr algn="l">
                        <a:lnSpc>
                          <a:spcPct val="110000"/>
                        </a:lnSpc>
                        <a:spcBef>
                          <a:spcPts val="400"/>
                        </a:spcBef>
                        <a:spcAft>
                          <a:spcPts val="400"/>
                        </a:spcAft>
                        <a:buNone/>
                      </a:pPr>
                      <a:r>
                        <a:rPr lang="sv-SE" sz="1400" b="1"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Behandlingsgaranti</a:t>
                      </a:r>
                      <a:endParaRPr lang="sv-SE" sz="14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8000" marR="68580" marT="0" marB="0"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EF5"/>
                    </a:solidFill>
                  </a:tcPr>
                </a:tc>
                <a:tc>
                  <a:txBody>
                    <a:bodyPr/>
                    <a:lstStyle/>
                    <a:p>
                      <a:pPr algn="l">
                        <a:lnSpc>
                          <a:spcPct val="110000"/>
                        </a:lnSpc>
                        <a:spcBef>
                          <a:spcPts val="400"/>
                        </a:spcBef>
                        <a:spcAft>
                          <a:spcPts val="400"/>
                        </a:spcAft>
                        <a:buNone/>
                      </a:pP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Planerad vårdåtgärd inom 90 dagar.</a:t>
                      </a:r>
                      <a:endParaRPr lang="sv-SE" sz="14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EF5"/>
                    </a:solidFill>
                  </a:tcPr>
                </a:tc>
                <a:extLst>
                  <a:ext uri="{0D108BD9-81ED-4DB2-BD59-A6C34878D82A}">
                    <a16:rowId xmlns:a16="http://schemas.microsoft.com/office/drawing/2014/main" val="2797689568"/>
                  </a:ext>
                </a:extLst>
              </a:tr>
              <a:tr h="455778">
                <a:tc>
                  <a:txBody>
                    <a:bodyPr/>
                    <a:lstStyle/>
                    <a:p>
                      <a:pPr algn="l">
                        <a:lnSpc>
                          <a:spcPct val="110000"/>
                        </a:lnSpc>
                        <a:spcBef>
                          <a:spcPts val="400"/>
                        </a:spcBef>
                        <a:spcAft>
                          <a:spcPts val="400"/>
                        </a:spcAft>
                        <a:buNone/>
                      </a:pPr>
                      <a:r>
                        <a:rPr lang="sv-SE" sz="1400" b="1"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Besöksgaranti</a:t>
                      </a:r>
                      <a:endParaRPr lang="sv-SE" sz="14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8000" marR="68580" marT="0" marB="0"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lnSpc>
                          <a:spcPct val="110000"/>
                        </a:lnSpc>
                        <a:spcBef>
                          <a:spcPts val="400"/>
                        </a:spcBef>
                        <a:spcAft>
                          <a:spcPts val="400"/>
                        </a:spcAft>
                        <a:buNone/>
                      </a:pP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Första besök inom den specialiserade vården inom 90 dagar.</a:t>
                      </a:r>
                      <a:endParaRPr lang="sv-SE" sz="14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742261608"/>
                  </a:ext>
                </a:extLst>
              </a:tr>
              <a:tr h="1062110">
                <a:tc>
                  <a:txBody>
                    <a:bodyPr/>
                    <a:lstStyle/>
                    <a:p>
                      <a:pPr algn="l">
                        <a:lnSpc>
                          <a:spcPct val="110000"/>
                        </a:lnSpc>
                        <a:spcBef>
                          <a:spcPts val="400"/>
                        </a:spcBef>
                        <a:spcAft>
                          <a:spcPts val="400"/>
                        </a:spcAft>
                        <a:buNone/>
                      </a:pPr>
                      <a:r>
                        <a:rPr lang="sv-SE" sz="1400" b="1"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Fritt vårdval</a:t>
                      </a:r>
                      <a:endParaRPr lang="sv-SE" sz="14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8000" marR="68580" marT="0" marB="0"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EF5"/>
                    </a:solidFill>
                  </a:tcPr>
                </a:tc>
                <a:tc>
                  <a:txBody>
                    <a:bodyPr/>
                    <a:lstStyle/>
                    <a:p>
                      <a:pPr algn="l">
                        <a:lnSpc>
                          <a:spcPct val="110000"/>
                        </a:lnSpc>
                        <a:spcBef>
                          <a:spcPts val="400"/>
                        </a:spcBef>
                        <a:spcAft>
                          <a:spcPts val="400"/>
                        </a:spcAft>
                        <a:buNone/>
                      </a:pP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Enligt 9 kap. 1 § </a:t>
                      </a:r>
                      <a:r>
                        <a:rPr lang="sv-SE" sz="1400" noProof="0" dirty="0" err="1">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patientlagen</a:t>
                      </a: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 (2014:821) har patienten själv möjlighet att välja utförare av offentligt finansierad öppen vård, inom eller utanför hemregionen. Denna möjlighet innebär alltså att patienten själv väljer att söka vård hos en annan vårdgivare, till skillnad från att patienten erbjuds vård hos en annan vårdgivare.</a:t>
                      </a:r>
                      <a:endParaRPr lang="sv-SE" sz="14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EF5"/>
                    </a:solidFill>
                  </a:tcPr>
                </a:tc>
                <a:extLst>
                  <a:ext uri="{0D108BD9-81ED-4DB2-BD59-A6C34878D82A}">
                    <a16:rowId xmlns:a16="http://schemas.microsoft.com/office/drawing/2014/main" val="1359260010"/>
                  </a:ext>
                </a:extLst>
              </a:tr>
              <a:tr h="847187">
                <a:tc>
                  <a:txBody>
                    <a:bodyPr/>
                    <a:lstStyle/>
                    <a:p>
                      <a:pPr algn="l">
                        <a:lnSpc>
                          <a:spcPct val="110000"/>
                        </a:lnSpc>
                        <a:spcBef>
                          <a:spcPts val="400"/>
                        </a:spcBef>
                        <a:spcAft>
                          <a:spcPts val="400"/>
                        </a:spcAft>
                        <a:buNone/>
                      </a:pPr>
                      <a:r>
                        <a:rPr lang="sv-SE" sz="1400" b="1" noProof="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Nationell lägesbild</a:t>
                      </a:r>
                      <a:endParaRPr lang="sv-SE" sz="14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8000" marR="68580" marT="0" marB="0"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lnSpc>
                          <a:spcPct val="110000"/>
                        </a:lnSpc>
                        <a:spcBef>
                          <a:spcPts val="400"/>
                        </a:spcBef>
                        <a:spcAft>
                          <a:spcPts val="400"/>
                        </a:spcAft>
                        <a:buNone/>
                      </a:pP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Ett gränssnitt som kan ge en indikation om vårdgivares möjlighet att ta emot patienter. Syftet med lägesbilderna är att vara ett stöd för personal som arbetar med nationell vårdförmedling. I nuläget bygger lägesbilderna på historiska väntetidsdata.</a:t>
                      </a:r>
                      <a:r>
                        <a:rPr lang="sv-SE" sz="1400" baseline="300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1</a:t>
                      </a:r>
                      <a:endParaRPr lang="sv-SE" sz="1400" baseline="300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215305179"/>
                  </a:ext>
                </a:extLst>
              </a:tr>
              <a:tr h="1491954">
                <a:tc>
                  <a:txBody>
                    <a:bodyPr/>
                    <a:lstStyle/>
                    <a:p>
                      <a:pPr algn="l">
                        <a:lnSpc>
                          <a:spcPct val="110000"/>
                        </a:lnSpc>
                        <a:spcBef>
                          <a:spcPts val="400"/>
                        </a:spcBef>
                        <a:spcAft>
                          <a:spcPts val="400"/>
                        </a:spcAft>
                        <a:buNone/>
                      </a:pPr>
                      <a:r>
                        <a:rPr lang="sv-SE" sz="1400" b="1"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Nationell vårdförmedling</a:t>
                      </a:r>
                      <a:endParaRPr lang="sv-SE" sz="14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8000" marR="68580" marT="0" marB="0"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EF5"/>
                    </a:solidFill>
                  </a:tcPr>
                </a:tc>
                <a:tc>
                  <a:txBody>
                    <a:bodyPr/>
                    <a:lstStyle/>
                    <a:p>
                      <a:pPr algn="l">
                        <a:lnSpc>
                          <a:spcPct val="110000"/>
                        </a:lnSpc>
                        <a:spcBef>
                          <a:spcPts val="400"/>
                        </a:spcBef>
                        <a:spcAft>
                          <a:spcPts val="400"/>
                        </a:spcAft>
                        <a:buNone/>
                      </a:pP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När patienter erbjuds vård hos en annan vårdgivare (offentlig eller privat) med ledig kapacitet eller kortare väntetider – oavsett var denna vårdgivare bedriver sin verksamhet</a:t>
                      </a:r>
                      <a:r>
                        <a:rPr lang="sv-SE" sz="1400" b="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 </a:t>
                      </a:r>
                      <a:r>
                        <a:rPr lang="sv-SE" sz="1400" b="1"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Detta innebär helt eller delvis en förflyttning av patientansvar mellan vårdgivare. Nationell vårdförmedling avser planerad och specialiserad vård som förmedlas ur ett tillgänglighetsperspektiv där det primära syftet är att uppfylla vårdgarantins tidsgränser.</a:t>
                      </a:r>
                      <a:endParaRPr lang="sv-SE" sz="1400" b="1"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EF5"/>
                    </a:solidFill>
                  </a:tcPr>
                </a:tc>
                <a:extLst>
                  <a:ext uri="{0D108BD9-81ED-4DB2-BD59-A6C34878D82A}">
                    <a16:rowId xmlns:a16="http://schemas.microsoft.com/office/drawing/2014/main" val="1666517800"/>
                  </a:ext>
                </a:extLst>
              </a:tr>
              <a:tr h="732232">
                <a:tc>
                  <a:txBody>
                    <a:bodyPr/>
                    <a:lstStyle/>
                    <a:p>
                      <a:pPr algn="l">
                        <a:lnSpc>
                          <a:spcPct val="110000"/>
                        </a:lnSpc>
                        <a:spcBef>
                          <a:spcPts val="400"/>
                        </a:spcBef>
                        <a:spcAft>
                          <a:spcPts val="400"/>
                        </a:spcAft>
                        <a:buNone/>
                      </a:pPr>
                      <a:r>
                        <a:rPr lang="sv-SE" sz="1400" b="1"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Riksavtal för utomlänsvård</a:t>
                      </a:r>
                      <a:endParaRPr lang="sv-SE" sz="14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8000" marR="68580" marT="0" marB="0"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lnSpc>
                          <a:spcPct val="110000"/>
                        </a:lnSpc>
                        <a:spcBef>
                          <a:spcPts val="400"/>
                        </a:spcBef>
                        <a:spcAft>
                          <a:spcPts val="400"/>
                        </a:spcAft>
                        <a:buNone/>
                      </a:pP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En överenskommelse mellan Sveriges regioner om hur vård utanför hemregionen ska ersättas</a:t>
                      </a:r>
                      <a:r>
                        <a:rPr lang="sv-SE" sz="1400" noProof="0" dirty="0">
                          <a:solidFill>
                            <a:srgbClr val="000000"/>
                          </a:solidFill>
                          <a:effectLst/>
                          <a:latin typeface="Noto Sans" panose="020B0502040504020204" pitchFamily="34" charset="0"/>
                          <a:ea typeface="Times New Roman" panose="02020603050405020304" pitchFamily="18" charset="0"/>
                          <a:cs typeface="Calibri" panose="020F0502020204030204" pitchFamily="34" charset="0"/>
                        </a:rPr>
                        <a:t>. </a:t>
                      </a:r>
                      <a:endParaRPr lang="sv-SE" sz="14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433281908"/>
                  </a:ext>
                </a:extLst>
              </a:tr>
            </a:tbl>
          </a:graphicData>
        </a:graphic>
      </p:graphicFrame>
      <p:sp>
        <p:nvSpPr>
          <p:cNvPr id="13" name="TextBox 12">
            <a:extLst>
              <a:ext uri="{FF2B5EF4-FFF2-40B4-BE49-F238E27FC236}">
                <a16:creationId xmlns:a16="http://schemas.microsoft.com/office/drawing/2014/main" id="{EA3B5EBD-95C6-5C90-DBC9-1E0DEC47C08B}"/>
              </a:ext>
            </a:extLst>
          </p:cNvPr>
          <p:cNvSpPr txBox="1"/>
          <p:nvPr/>
        </p:nvSpPr>
        <p:spPr>
          <a:xfrm>
            <a:off x="129250" y="6379540"/>
            <a:ext cx="8390906" cy="261610"/>
          </a:xfrm>
          <a:prstGeom prst="rect">
            <a:avLst/>
          </a:prstGeom>
          <a:noFill/>
        </p:spPr>
        <p:txBody>
          <a:bodyPr wrap="square">
            <a:spAutoFit/>
          </a:bodyPr>
          <a:lstStyle/>
          <a:p>
            <a:r>
              <a:rPr lang="en-US" sz="1050" kern="0" baseline="30000" dirty="0">
                <a:effectLst/>
                <a:ea typeface="Times New Roman" panose="02020603050405020304" pitchFamily="18" charset="0"/>
              </a:rPr>
              <a:t>1</a:t>
            </a:r>
            <a:r>
              <a:rPr lang="en-US" sz="1050" kern="0" dirty="0">
                <a:effectLst/>
                <a:ea typeface="Times New Roman" panose="02020603050405020304" pitchFamily="18" charset="0"/>
              </a:rPr>
              <a:t>https://www.ehalsomyndigheten.se/yrkesverksam/vard/nationell-vardformedling/</a:t>
            </a:r>
            <a:endParaRPr lang="en-US" sz="1050" dirty="0"/>
          </a:p>
        </p:txBody>
      </p:sp>
    </p:spTree>
    <p:extLst>
      <p:ext uri="{BB962C8B-B14F-4D97-AF65-F5344CB8AC3E}">
        <p14:creationId xmlns:p14="http://schemas.microsoft.com/office/powerpoint/2010/main" val="4053693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97941D-3E65-F35C-ECE4-848C2FE8F9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CC1959-E292-7CE2-730C-220FD9454B94}"/>
              </a:ext>
            </a:extLst>
          </p:cNvPr>
          <p:cNvSpPr>
            <a:spLocks noGrp="1"/>
          </p:cNvSpPr>
          <p:nvPr>
            <p:ph type="title"/>
          </p:nvPr>
        </p:nvSpPr>
        <p:spPr/>
        <p:txBody>
          <a:bodyPr/>
          <a:lstStyle/>
          <a:p>
            <a:r>
              <a:rPr lang="sv-SE" dirty="0"/>
              <a:t>Begrepp</a:t>
            </a:r>
            <a:endParaRPr lang="en-US" dirty="0"/>
          </a:p>
        </p:txBody>
      </p:sp>
      <p:sp>
        <p:nvSpPr>
          <p:cNvPr id="4" name="Rectangle 1">
            <a:extLst>
              <a:ext uri="{FF2B5EF4-FFF2-40B4-BE49-F238E27FC236}">
                <a16:creationId xmlns:a16="http://schemas.microsoft.com/office/drawing/2014/main" id="{D3B156CE-D207-DDF2-4509-2A31A4B49EA6}"/>
              </a:ext>
            </a:extLst>
          </p:cNvPr>
          <p:cNvSpPr>
            <a:spLocks noChangeArrowheads="1"/>
          </p:cNvSpPr>
          <p:nvPr/>
        </p:nvSpPr>
        <p:spPr bwMode="auto">
          <a:xfrm>
            <a:off x="3082925" y="14922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4">
            <a:extLst>
              <a:ext uri="{FF2B5EF4-FFF2-40B4-BE49-F238E27FC236}">
                <a16:creationId xmlns:a16="http://schemas.microsoft.com/office/drawing/2014/main" id="{C2DD64C8-3577-BE99-8E3B-5042DBBA4B05}"/>
              </a:ext>
            </a:extLst>
          </p:cNvPr>
          <p:cNvSpPr>
            <a:spLocks noChangeArrowheads="1"/>
          </p:cNvSpPr>
          <p:nvPr/>
        </p:nvSpPr>
        <p:spPr bwMode="auto">
          <a:xfrm>
            <a:off x="2259013" y="15732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12" name="Table 11">
            <a:extLst>
              <a:ext uri="{FF2B5EF4-FFF2-40B4-BE49-F238E27FC236}">
                <a16:creationId xmlns:a16="http://schemas.microsoft.com/office/drawing/2014/main" id="{F7CEE08B-0EB6-CD6C-D10E-383FDC06AD8C}"/>
              </a:ext>
            </a:extLst>
          </p:cNvPr>
          <p:cNvGraphicFramePr>
            <a:graphicFrameLocks noGrp="1"/>
          </p:cNvGraphicFramePr>
          <p:nvPr>
            <p:extLst>
              <p:ext uri="{D42A27DB-BD31-4B8C-83A1-F6EECF244321}">
                <p14:modId xmlns:p14="http://schemas.microsoft.com/office/powerpoint/2010/main" val="2456542140"/>
              </p:ext>
            </p:extLst>
          </p:nvPr>
        </p:nvGraphicFramePr>
        <p:xfrm>
          <a:off x="129250" y="1112944"/>
          <a:ext cx="11933500" cy="5137200"/>
        </p:xfrm>
        <a:graphic>
          <a:graphicData uri="http://schemas.openxmlformats.org/drawingml/2006/table">
            <a:tbl>
              <a:tblPr firstRow="1" bandRow="1">
                <a:tableStyleId>{2D5ABB26-0587-4C30-8999-92F81FD0307C}</a:tableStyleId>
              </a:tblPr>
              <a:tblGrid>
                <a:gridCol w="3354730">
                  <a:extLst>
                    <a:ext uri="{9D8B030D-6E8A-4147-A177-3AD203B41FA5}">
                      <a16:colId xmlns:a16="http://schemas.microsoft.com/office/drawing/2014/main" val="814477989"/>
                    </a:ext>
                  </a:extLst>
                </a:gridCol>
                <a:gridCol w="8578770">
                  <a:extLst>
                    <a:ext uri="{9D8B030D-6E8A-4147-A177-3AD203B41FA5}">
                      <a16:colId xmlns:a16="http://schemas.microsoft.com/office/drawing/2014/main" val="1359414867"/>
                    </a:ext>
                  </a:extLst>
                </a:gridCol>
              </a:tblGrid>
              <a:tr h="797196">
                <a:tc>
                  <a:txBody>
                    <a:bodyPr/>
                    <a:lstStyle/>
                    <a:p>
                      <a:pPr algn="l">
                        <a:lnSpc>
                          <a:spcPct val="110000"/>
                        </a:lnSpc>
                        <a:spcBef>
                          <a:spcPts val="400"/>
                        </a:spcBef>
                        <a:spcAft>
                          <a:spcPts val="400"/>
                        </a:spcAft>
                        <a:buNone/>
                      </a:pPr>
                      <a:r>
                        <a:rPr lang="sv-SE" sz="1400" b="1"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Vårdlotskontor</a:t>
                      </a:r>
                      <a:endParaRPr lang="sv-SE" sz="16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8000" marR="36814" marT="0" marB="0"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EF5"/>
                    </a:solidFill>
                  </a:tcPr>
                </a:tc>
                <a:tc>
                  <a:txBody>
                    <a:bodyPr/>
                    <a:lstStyle/>
                    <a:p>
                      <a:pPr algn="l">
                        <a:lnSpc>
                          <a:spcPct val="110000"/>
                        </a:lnSpc>
                        <a:spcBef>
                          <a:spcPts val="400"/>
                        </a:spcBef>
                        <a:spcAft>
                          <a:spcPts val="400"/>
                        </a:spcAft>
                        <a:buNone/>
                      </a:pP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Samlingsbegrepp för centrala vårdgarantifunktioner med samordnande ansvar. Kan även kallas för exempelvis vårdsamordnare, </a:t>
                      </a:r>
                      <a:r>
                        <a:rPr lang="sv-SE" sz="1400" noProof="0" dirty="0" err="1">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vårdsluss</a:t>
                      </a: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 vårdlotsfunktion, vårdlotskansli, </a:t>
                      </a:r>
                      <a:r>
                        <a:rPr lang="sv-SE" sz="1400" noProof="0" dirty="0" err="1">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kögeneral</a:t>
                      </a: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 eller tillgänglighetsfunktion. </a:t>
                      </a:r>
                      <a:endParaRPr lang="sv-SE" sz="16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814" marR="72000" marT="0" marB="0" anchor="ctr">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EF5"/>
                    </a:solidFill>
                  </a:tcPr>
                </a:tc>
                <a:extLst>
                  <a:ext uri="{0D108BD9-81ED-4DB2-BD59-A6C34878D82A}">
                    <a16:rowId xmlns:a16="http://schemas.microsoft.com/office/drawing/2014/main" val="2797689568"/>
                  </a:ext>
                </a:extLst>
              </a:tr>
              <a:tr h="469968">
                <a:tc>
                  <a:txBody>
                    <a:bodyPr/>
                    <a:lstStyle/>
                    <a:p>
                      <a:pPr algn="l">
                        <a:lnSpc>
                          <a:spcPct val="110000"/>
                        </a:lnSpc>
                        <a:spcBef>
                          <a:spcPts val="400"/>
                        </a:spcBef>
                        <a:spcAft>
                          <a:spcPts val="400"/>
                        </a:spcAft>
                        <a:buNone/>
                      </a:pPr>
                      <a:r>
                        <a:rPr lang="sv-SE" sz="1400" b="1"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Vårdförmedlare</a:t>
                      </a:r>
                      <a:endParaRPr lang="sv-SE" sz="16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8000" marR="36814" marT="0" marB="0"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lnSpc>
                          <a:spcPct val="110000"/>
                        </a:lnSpc>
                        <a:spcBef>
                          <a:spcPts val="400"/>
                        </a:spcBef>
                        <a:spcAft>
                          <a:spcPts val="400"/>
                        </a:spcAft>
                        <a:buNone/>
                      </a:pP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En särskilt utsedd vårdlots eller ordinarie vårdpersonal som arbetar med att förmedla vård.</a:t>
                      </a:r>
                      <a:endParaRPr lang="sv-SE" sz="16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814" marR="72000" marT="0" marB="0" anchor="ctr">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742261608"/>
                  </a:ext>
                </a:extLst>
              </a:tr>
              <a:tr h="1307451">
                <a:tc>
                  <a:txBody>
                    <a:bodyPr/>
                    <a:lstStyle/>
                    <a:p>
                      <a:pPr algn="l">
                        <a:lnSpc>
                          <a:spcPct val="110000"/>
                        </a:lnSpc>
                        <a:spcBef>
                          <a:spcPts val="400"/>
                        </a:spcBef>
                        <a:spcAft>
                          <a:spcPts val="400"/>
                        </a:spcAft>
                        <a:buNone/>
                      </a:pPr>
                      <a:r>
                        <a:rPr lang="sv-SE" sz="1400" b="1"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Vårdgarantin</a:t>
                      </a:r>
                      <a:endParaRPr lang="sv-SE" sz="16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8000" marR="36814" marT="0" marB="0"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EF5"/>
                    </a:solidFill>
                  </a:tcPr>
                </a:tc>
                <a:tc>
                  <a:txBody>
                    <a:bodyPr/>
                    <a:lstStyle/>
                    <a:p>
                      <a:pPr algn="l">
                        <a:lnSpc>
                          <a:spcPct val="110000"/>
                        </a:lnSpc>
                        <a:spcBef>
                          <a:spcPts val="400"/>
                        </a:spcBef>
                        <a:spcAft>
                          <a:spcPts val="400"/>
                        </a:spcAft>
                        <a:buNone/>
                      </a:pP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En författningsreglerad skyldighet som innebär att regionen ska erbjuda den som bland annat är folkbokförd inom regionen vissa vårdinsatser inom en viss tid (HSL, 9 kap.). Inom den specialiserade och planerade vården finns det två tidsgränser: Patienten ska erbjudas ett första besök i den specialiserade vården inom 90 dagar, och därefter få en påbörjad behandling inom ytterligare 90 dagar.</a:t>
                      </a:r>
                      <a:endParaRPr lang="sv-SE" sz="16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814" marR="72000" marT="0" marB="0" anchor="ctr">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EF5"/>
                    </a:solidFill>
                  </a:tcPr>
                </a:tc>
                <a:extLst>
                  <a:ext uri="{0D108BD9-81ED-4DB2-BD59-A6C34878D82A}">
                    <a16:rowId xmlns:a16="http://schemas.microsoft.com/office/drawing/2014/main" val="1359260010"/>
                  </a:ext>
                </a:extLst>
              </a:tr>
              <a:tr h="1024180">
                <a:tc>
                  <a:txBody>
                    <a:bodyPr/>
                    <a:lstStyle/>
                    <a:p>
                      <a:pPr algn="l">
                        <a:lnSpc>
                          <a:spcPct val="110000"/>
                        </a:lnSpc>
                        <a:spcBef>
                          <a:spcPts val="400"/>
                        </a:spcBef>
                        <a:spcAft>
                          <a:spcPts val="400"/>
                        </a:spcAft>
                        <a:buNone/>
                      </a:pPr>
                      <a:r>
                        <a:rPr lang="sv-SE" sz="1400" b="1"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Vårdsöksystem</a:t>
                      </a:r>
                      <a:endParaRPr lang="sv-SE" sz="16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8000" marR="36814" marT="0" marB="0"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lnSpc>
                          <a:spcPct val="110000"/>
                        </a:lnSpc>
                        <a:spcBef>
                          <a:spcPts val="400"/>
                        </a:spcBef>
                        <a:spcAft>
                          <a:spcPts val="400"/>
                        </a:spcAft>
                        <a:buNone/>
                      </a:pP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Nationellt system för att söka upp vårdkapacitet hos vårdgivare. Detta system utvecklas för tillfället av E-hälsomyndigheten.</a:t>
                      </a:r>
                      <a:r>
                        <a:rPr lang="sv-SE" sz="1400" baseline="300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1</a:t>
                      </a:r>
                      <a:endParaRPr lang="sv-SE" sz="16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814" marR="72000" marT="0" marB="0" anchor="ctr">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215305179"/>
                  </a:ext>
                </a:extLst>
              </a:tr>
              <a:tr h="1538405">
                <a:tc>
                  <a:txBody>
                    <a:bodyPr/>
                    <a:lstStyle/>
                    <a:p>
                      <a:pPr algn="l">
                        <a:lnSpc>
                          <a:spcPct val="110000"/>
                        </a:lnSpc>
                        <a:spcBef>
                          <a:spcPts val="400"/>
                        </a:spcBef>
                        <a:spcAft>
                          <a:spcPts val="400"/>
                        </a:spcAft>
                        <a:buNone/>
                      </a:pPr>
                      <a:r>
                        <a:rPr lang="sv-SE" sz="1400" b="1"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Väntetidsdatabas</a:t>
                      </a:r>
                      <a:endParaRPr lang="sv-SE" sz="16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8000" marR="36814" marT="0" marB="0"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DBEEF5"/>
                    </a:solidFill>
                  </a:tcPr>
                </a:tc>
                <a:tc>
                  <a:txBody>
                    <a:bodyPr/>
                    <a:lstStyle/>
                    <a:p>
                      <a:pPr algn="l">
                        <a:lnSpc>
                          <a:spcPct val="110000"/>
                        </a:lnSpc>
                        <a:spcBef>
                          <a:spcPts val="400"/>
                        </a:spcBef>
                        <a:spcAft>
                          <a:spcPts val="400"/>
                        </a:spcAft>
                        <a:buNone/>
                      </a:pPr>
                      <a:r>
                        <a:rPr lang="sv-SE" sz="1400" noProof="0" dirty="0">
                          <a:solidFill>
                            <a:srgbClr val="000000"/>
                          </a:solidFill>
                          <a:effectLst/>
                          <a:latin typeface="Noto Sans" panose="020B0502040504020204" pitchFamily="34" charset="0"/>
                          <a:ea typeface="Times New Roman" panose="02020603050405020304" pitchFamily="18" charset="0"/>
                          <a:cs typeface="Times New Roman" panose="02020603050405020304" pitchFamily="18" charset="0"/>
                        </a:rPr>
                        <a:t>Nationell databas om vårdgivares väntetider. Under 2025 övergår ansvaret för förvaltning av databasen till Socialstyrelsen.</a:t>
                      </a:r>
                      <a:endParaRPr lang="sv-SE" sz="1600" noProof="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814" marR="72000" marT="0" marB="0" anchor="ctr">
                    <a:lnL w="12700" cap="flat" cmpd="sng" algn="ctr">
                      <a:no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rgbClr val="DBEEF5"/>
                    </a:solidFill>
                  </a:tcPr>
                </a:tc>
                <a:extLst>
                  <a:ext uri="{0D108BD9-81ED-4DB2-BD59-A6C34878D82A}">
                    <a16:rowId xmlns:a16="http://schemas.microsoft.com/office/drawing/2014/main" val="1666517800"/>
                  </a:ext>
                </a:extLst>
              </a:tr>
            </a:tbl>
          </a:graphicData>
        </a:graphic>
      </p:graphicFrame>
      <p:sp>
        <p:nvSpPr>
          <p:cNvPr id="6" name="TextBox 5">
            <a:extLst>
              <a:ext uri="{FF2B5EF4-FFF2-40B4-BE49-F238E27FC236}">
                <a16:creationId xmlns:a16="http://schemas.microsoft.com/office/drawing/2014/main" id="{FA0AC3C5-5737-D786-333D-5BA004ACF13B}"/>
              </a:ext>
            </a:extLst>
          </p:cNvPr>
          <p:cNvSpPr txBox="1"/>
          <p:nvPr/>
        </p:nvSpPr>
        <p:spPr>
          <a:xfrm>
            <a:off x="129250" y="6379540"/>
            <a:ext cx="8390906" cy="261610"/>
          </a:xfrm>
          <a:prstGeom prst="rect">
            <a:avLst/>
          </a:prstGeom>
          <a:noFill/>
        </p:spPr>
        <p:txBody>
          <a:bodyPr wrap="square">
            <a:spAutoFit/>
          </a:bodyPr>
          <a:lstStyle/>
          <a:p>
            <a:r>
              <a:rPr lang="en-US" sz="1050" kern="0" baseline="30000" dirty="0">
                <a:effectLst/>
                <a:ea typeface="Times New Roman" panose="02020603050405020304" pitchFamily="18" charset="0"/>
              </a:rPr>
              <a:t>1</a:t>
            </a:r>
            <a:r>
              <a:rPr lang="en-US" sz="1050" kern="0" dirty="0">
                <a:effectLst/>
                <a:ea typeface="Times New Roman" panose="02020603050405020304" pitchFamily="18" charset="0"/>
              </a:rPr>
              <a:t>https://www.ehalsomyndigheten.se/yrkesverksam/vard/nationell-vardformedling/</a:t>
            </a:r>
            <a:endParaRPr lang="en-US" sz="1050" dirty="0"/>
          </a:p>
        </p:txBody>
      </p:sp>
    </p:spTree>
    <p:extLst>
      <p:ext uri="{BB962C8B-B14F-4D97-AF65-F5344CB8AC3E}">
        <p14:creationId xmlns:p14="http://schemas.microsoft.com/office/powerpoint/2010/main" val="48580802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H_FLYSHEET_STYLE" val="1"/>
</p:tagLst>
</file>

<file path=ppt/tags/tag2.xml><?xml version="1.0" encoding="utf-8"?>
<p:tagLst xmlns:a="http://schemas.openxmlformats.org/drawingml/2006/main" xmlns:r="http://schemas.openxmlformats.org/officeDocument/2006/relationships" xmlns:p="http://schemas.openxmlformats.org/presentationml/2006/main">
  <p:tag name="MM_SLIDE_TYPE" val="6"/>
</p:tagLst>
</file>

<file path=ppt/tags/tag3.xml><?xml version="1.0" encoding="utf-8"?>
<p:tagLst xmlns:a="http://schemas.openxmlformats.org/drawingml/2006/main" xmlns:r="http://schemas.openxmlformats.org/officeDocument/2006/relationships" xmlns:p="http://schemas.openxmlformats.org/presentationml/2006/main">
  <p:tag name="MM_SLIDE_TYPE" val="6"/>
</p:tagLst>
</file>

<file path=ppt/tags/tag4.xml><?xml version="1.0" encoding="utf-8"?>
<p:tagLst xmlns:a="http://schemas.openxmlformats.org/drawingml/2006/main" xmlns:r="http://schemas.openxmlformats.org/officeDocument/2006/relationships" xmlns:p="http://schemas.openxmlformats.org/presentationml/2006/main">
  <p:tag name="MM_SLIDE_TYPE" val="6"/>
</p:tagLst>
</file>

<file path=ppt/tags/tag5.xml><?xml version="1.0" encoding="utf-8"?>
<p:tagLst xmlns:a="http://schemas.openxmlformats.org/drawingml/2006/main" xmlns:r="http://schemas.openxmlformats.org/officeDocument/2006/relationships" xmlns:p="http://schemas.openxmlformats.org/presentationml/2006/main">
  <p:tag name="MM_SLIDE_TYPE" val="6"/>
</p:tagLst>
</file>

<file path=ppt/tags/tag6.xml><?xml version="1.0" encoding="utf-8"?>
<p:tagLst xmlns:a="http://schemas.openxmlformats.org/drawingml/2006/main" xmlns:r="http://schemas.openxmlformats.org/officeDocument/2006/relationships" xmlns:p="http://schemas.openxmlformats.org/presentationml/2006/main">
  <p:tag name="MM_SLIDE_TYPE" val="6"/>
</p:tagLst>
</file>

<file path=ppt/tags/tag7.xml><?xml version="1.0" encoding="utf-8"?>
<p:tagLst xmlns:a="http://schemas.openxmlformats.org/drawingml/2006/main" xmlns:r="http://schemas.openxmlformats.org/officeDocument/2006/relationships" xmlns:p="http://schemas.openxmlformats.org/presentationml/2006/main">
  <p:tag name="MM_SLIDE_TYPE" val="6"/>
</p:tagLst>
</file>

<file path=ppt/tags/tag8.xml><?xml version="1.0" encoding="utf-8"?>
<p:tagLst xmlns:a="http://schemas.openxmlformats.org/drawingml/2006/main" xmlns:r="http://schemas.openxmlformats.org/officeDocument/2006/relationships" xmlns:p="http://schemas.openxmlformats.org/presentationml/2006/main">
  <p:tag name="MM_SLIDE_TYPE" val="6"/>
</p:tagLst>
</file>

<file path=ppt/tags/tag9.xml><?xml version="1.0" encoding="utf-8"?>
<p:tagLst xmlns:a="http://schemas.openxmlformats.org/drawingml/2006/main" xmlns:r="http://schemas.openxmlformats.org/officeDocument/2006/relationships" xmlns:p="http://schemas.openxmlformats.org/presentationml/2006/main">
  <p:tag name="MM_SLIDE_TYPE" val="6"/>
</p:tagLst>
</file>

<file path=ppt/theme/theme1.xml><?xml version="1.0" encoding="utf-8"?>
<a:theme xmlns:a="http://schemas.openxmlformats.org/drawingml/2006/main" name="Socialstyrelsen">
  <a:themeElements>
    <a:clrScheme name="SoS">
      <a:dk1>
        <a:srgbClr val="000000"/>
      </a:dk1>
      <a:lt1>
        <a:srgbClr val="FFFFFF"/>
      </a:lt1>
      <a:dk2>
        <a:srgbClr val="F8F2E8"/>
      </a:dk2>
      <a:lt2>
        <a:srgbClr val="FCFAF7"/>
      </a:lt2>
      <a:accent1>
        <a:srgbClr val="002B45"/>
      </a:accent1>
      <a:accent2>
        <a:srgbClr val="00385C"/>
      </a:accent2>
      <a:accent3>
        <a:srgbClr val="005892"/>
      </a:accent3>
      <a:accent4>
        <a:srgbClr val="017CC1"/>
      </a:accent4>
      <a:accent5>
        <a:srgbClr val="DBF0F6"/>
      </a:accent5>
      <a:accent6>
        <a:srgbClr val="EBFAFC"/>
      </a:accent6>
      <a:hlink>
        <a:srgbClr val="0563C1"/>
      </a:hlink>
      <a:folHlink>
        <a:srgbClr val="954F72"/>
      </a:folHlink>
    </a:clrScheme>
    <a:fontScheme name="PPT SoS">
      <a:majorFont>
        <a:latin typeface="Noto Sans"/>
        <a:ea typeface=""/>
        <a:cs typeface=""/>
      </a:majorFont>
      <a:minorFont>
        <a:latin typeface="Noto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0" tIns="45720" rIns="91440" bIns="45720" rtlCol="0" anchor="t">
        <a:normAutofit/>
      </a:bodyPr>
      <a:lstStyle>
        <a:defPPr algn="l">
          <a:defRPr dirty="0"/>
        </a:defPPr>
      </a:lstStyle>
    </a:txDef>
  </a:objectDefaults>
  <a:extraClrSchemeLst/>
  <a:custClrLst>
    <a:custClr name="SoS Mörkblå 1">
      <a:srgbClr val="112B43"/>
    </a:custClr>
    <a:custClr name="SoS Mörkblå 2">
      <a:srgbClr val="11385A"/>
    </a:custClr>
    <a:custClr name="SoS Blå 1">
      <a:srgbClr val="005892"/>
    </a:custClr>
    <a:custClr name="SoS Blå 2">
      <a:srgbClr val="017CC0"/>
    </a:custClr>
    <a:custClr name="SoS Ljusblå 1">
      <a:srgbClr val="DBEEF5"/>
    </a:custClr>
    <a:custClr name="SoS Ljusblå 2">
      <a:srgbClr val="EBF6F9"/>
    </a:custClr>
    <a:custClr name="Vit">
      <a:srgbClr val="FFFFFF"/>
    </a:custClr>
    <a:custClr name="Vit">
      <a:srgbClr val="FFFFFF"/>
    </a:custClr>
    <a:custClr name="SoS Beige 1">
      <a:srgbClr val="F7F1E7"/>
    </a:custClr>
    <a:custClr name="Sos Beige 2">
      <a:srgbClr val="FCFAF5"/>
    </a:custClr>
    <a:custClr name="SoS Gul 1">
      <a:srgbClr val="B27B2A"/>
    </a:custClr>
    <a:custClr name="SoS Gul 2">
      <a:srgbClr val="ECB94F"/>
    </a:custClr>
    <a:custClr name="SoS Gul 3">
      <a:srgbClr val="F9E0A7"/>
    </a:custClr>
    <a:custClr name="SoS Lila 1">
      <a:srgbClr val="AB37A6"/>
    </a:custClr>
    <a:custClr name="SoS Lila 2">
      <a:srgbClr val="BE67C0"/>
    </a:custClr>
    <a:custClr name="SoS Lila 3">
      <a:srgbClr val="ECCFE9"/>
    </a:custClr>
    <a:custClr name="Vit">
      <a:srgbClr val="FFFFFF"/>
    </a:custClr>
    <a:custClr name="Vit">
      <a:srgbClr val="FFFFFF"/>
    </a:custClr>
    <a:custClr name="Vit">
      <a:srgbClr val="FFFFFF"/>
    </a:custClr>
    <a:custClr name="Vit">
      <a:srgbClr val="FFFFFF"/>
    </a:custClr>
    <a:custClr name="SoS Grön 1">
      <a:srgbClr val="008276"/>
    </a:custClr>
    <a:custClr name="SoS Grön 2">
      <a:srgbClr val="00A380"/>
    </a:custClr>
    <a:custClr name="SoS Grön 3">
      <a:srgbClr val="79D3C5"/>
    </a:custClr>
    <a:custClr name="SoS Orange 1">
      <a:srgbClr val="C85135"/>
    </a:custClr>
    <a:custClr name="SoS Orange 2">
      <a:srgbClr val="EB805F"/>
    </a:custClr>
    <a:custClr name="SoS Orange 3">
      <a:srgbClr val="F7CAAC"/>
    </a:custClr>
  </a:custClrLst>
  <a:extLst>
    <a:ext uri="{05A4C25C-085E-4340-85A3-A5531E510DB2}">
      <thm15:themeFamily xmlns:thm15="http://schemas.microsoft.com/office/thememl/2012/main" name="Standardmall.potx" id="{683E6711-884D-4782-B03D-0CF031A7C732}" vid="{0A9A11A6-CC8B-493A-B187-A7BFE4E48D4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13324ee-58f9-4a38-945e-caf210d89407" xsi:nil="true"/>
    <lcf76f155ced4ddcb4097134ff3c332f xmlns="1c6df80e-7c31-46a0-bb1c-370c85e12a8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12DA623C9B8BD64C98FE13C182194D7E" ma:contentTypeVersion="11" ma:contentTypeDescription="Skapa ett nytt dokument." ma:contentTypeScope="" ma:versionID="152249d729e430113381a0bcad101088">
  <xsd:schema xmlns:xsd="http://www.w3.org/2001/XMLSchema" xmlns:xs="http://www.w3.org/2001/XMLSchema" xmlns:p="http://schemas.microsoft.com/office/2006/metadata/properties" xmlns:ns2="1c6df80e-7c31-46a0-bb1c-370c85e12a88" xmlns:ns3="213324ee-58f9-4a38-945e-caf210d89407" targetNamespace="http://schemas.microsoft.com/office/2006/metadata/properties" ma:root="true" ma:fieldsID="64adeb41043ba3ee472d5c3bc3a355b5" ns2:_="" ns3:_="">
    <xsd:import namespace="1c6df80e-7c31-46a0-bb1c-370c85e12a88"/>
    <xsd:import namespace="213324ee-58f9-4a38-945e-caf210d8940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6df80e-7c31-46a0-bb1c-370c85e12a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Bildmarkeringar" ma:readOnly="false" ma:fieldId="{5cf76f15-5ced-4ddc-b409-7134ff3c332f}" ma:taxonomyMulti="true" ma:sspId="dbd9107d-40ae-46fb-a444-6038a1b11e86"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13324ee-58f9-4a38-945e-caf210d8940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a5483c8-1824-4b3c-96d4-2a15a5f9f854}" ma:internalName="TaxCatchAll" ma:showField="CatchAllData" ma:web="213324ee-58f9-4a38-945e-caf210d8940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7341CDB-16AE-4347-8997-D871F23B8A41}">
  <ds:schemaRefs>
    <ds:schemaRef ds:uri="http://www.w3.org/XML/1998/namespace"/>
    <ds:schemaRef ds:uri="http://schemas.microsoft.com/office/infopath/2007/PartnerControls"/>
    <ds:schemaRef ds:uri="http://schemas.microsoft.com/office/2006/documentManagement/types"/>
    <ds:schemaRef ds:uri="1c6df80e-7c31-46a0-bb1c-370c85e12a88"/>
    <ds:schemaRef ds:uri="http://purl.org/dc/elements/1.1/"/>
    <ds:schemaRef ds:uri="213324ee-58f9-4a38-945e-caf210d89407"/>
    <ds:schemaRef ds:uri="http://schemas.microsoft.com/office/2006/metadata/properties"/>
    <ds:schemaRef ds:uri="http://purl.org/dc/dcmitype/"/>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956BBF1B-A6B6-429E-B95E-3974235C02A9}">
  <ds:schemaRefs>
    <ds:schemaRef ds:uri="http://schemas.microsoft.com/sharepoint/v3/contenttype/forms"/>
  </ds:schemaRefs>
</ds:datastoreItem>
</file>

<file path=customXml/itemProps3.xml><?xml version="1.0" encoding="utf-8"?>
<ds:datastoreItem xmlns:ds="http://schemas.openxmlformats.org/officeDocument/2006/customXml" ds:itemID="{D252DC73-68EC-4D5A-B09A-64E1E7D11E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6df80e-7c31-46a0-bb1c-370c85e12a88"/>
    <ds:schemaRef ds:uri="213324ee-58f9-4a38-945e-caf210d894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Standardmall</Template>
  <TotalTime>1297</TotalTime>
  <Words>522</Words>
  <Application>Microsoft Office PowerPoint</Application>
  <PresentationFormat>Bredbild</PresentationFormat>
  <Paragraphs>39</Paragraphs>
  <Slides>4</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4</vt:i4>
      </vt:variant>
    </vt:vector>
  </HeadingPairs>
  <TitlesOfParts>
    <vt:vector size="9" baseType="lpstr">
      <vt:lpstr>Arial</vt:lpstr>
      <vt:lpstr>Calibri</vt:lpstr>
      <vt:lpstr>Noto Sans</vt:lpstr>
      <vt:lpstr>Times New Roman</vt:lpstr>
      <vt:lpstr>Socialstyrelsen</vt:lpstr>
      <vt:lpstr>Nationell vårdförmedling och andra begrepp</vt:lpstr>
      <vt:lpstr>Inledning</vt:lpstr>
      <vt:lpstr>Begrepp</vt:lpstr>
      <vt:lpstr>Begrepp</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Kevin, Caroline</dc:creator>
  <cp:lastModifiedBy>Kevin, Caroline</cp:lastModifiedBy>
  <cp:revision>5</cp:revision>
  <dcterms:created xsi:type="dcterms:W3CDTF">2023-10-06T08:34:00Z</dcterms:created>
  <dcterms:modified xsi:type="dcterms:W3CDTF">2025-06-04T06:46:33Z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0x01010012DA623C9B8BD64C98FE13C182194D7E</vt:lpwstr>
  </property>
  <property fmtid="{D5CDD505-2E9C-101B-9397-08002B2CF9AE}" pid="3" name="MediaServiceImageTags">
    <vt:lpwstr/>
  </property>
  <property fmtid="{D5CDD505-2E9C-101B-9397-08002B2CF9AE}" pid="4" name="Order">
    <vt:r8>1433900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