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63" r:id="rId5"/>
    <p:sldId id="2147198568" r:id="rId6"/>
    <p:sldId id="2147198574" r:id="rId7"/>
    <p:sldId id="2147198573" r:id="rId8"/>
    <p:sldId id="2147198519" r:id="rId9"/>
    <p:sldId id="2147198575" r:id="rId10"/>
    <p:sldId id="2147198567" r:id="rId11"/>
  </p:sldIdLst>
  <p:sldSz cx="12192000" cy="6858000"/>
  <p:notesSz cx="6858000" cy="9144000"/>
  <p:custDataLst>
    <p:tags r:id="rId13"/>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509E93E-AC59-A19C-5DB6-F7C8AEC849FF}" name="Hilda Hardell" initials="HH" userId="S::hilda.hardell@lumell.se::3c4eb42f-4b77-4ee6-947c-a817ef162c2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8A9DAE"/>
    <a:srgbClr val="002B45"/>
    <a:srgbClr val="FCFAF5"/>
    <a:srgbClr val="79D3C5"/>
    <a:srgbClr val="F2F2F2"/>
    <a:srgbClr val="FFFFFF"/>
    <a:srgbClr val="95D054"/>
    <a:srgbClr val="C4E59F"/>
    <a:srgbClr val="7F7F7F"/>
    <a:srgbClr val="BFBF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403CAD-C507-4ACB-8ECA-9CB4D036840D}" v="2" dt="2025-06-02T19:32:12.4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4" d="100"/>
          <a:sy n="74" d="100"/>
        </p:scale>
        <p:origin x="352" y="5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k Watson" userId="93e9fca6-2974-4d06-9343-103f08ed414f" providerId="ADAL" clId="{03F56328-0083-4CB9-8EB4-3BF1359F2D72}"/>
    <pc:docChg chg="undo custSel modSld">
      <pc:chgData name="Jack Watson" userId="93e9fca6-2974-4d06-9343-103f08ed414f" providerId="ADAL" clId="{03F56328-0083-4CB9-8EB4-3BF1359F2D72}" dt="2025-06-03T11:41:49.983" v="49" actId="1076"/>
      <pc:docMkLst>
        <pc:docMk/>
      </pc:docMkLst>
      <pc:sldChg chg="modSp mod">
        <pc:chgData name="Jack Watson" userId="93e9fca6-2974-4d06-9343-103f08ed414f" providerId="ADAL" clId="{03F56328-0083-4CB9-8EB4-3BF1359F2D72}" dt="2025-06-03T08:35:48.638" v="32" actId="108"/>
        <pc:sldMkLst>
          <pc:docMk/>
          <pc:sldMk cId="878743048" sldId="2147198519"/>
        </pc:sldMkLst>
        <pc:spChg chg="mod">
          <ac:chgData name="Jack Watson" userId="93e9fca6-2974-4d06-9343-103f08ed414f" providerId="ADAL" clId="{03F56328-0083-4CB9-8EB4-3BF1359F2D72}" dt="2025-06-03T08:35:45.914" v="31" actId="108"/>
          <ac:spMkLst>
            <pc:docMk/>
            <pc:sldMk cId="878743048" sldId="2147198519"/>
            <ac:spMk id="3" creationId="{C5895F70-ED19-4C91-80EA-CB656A9854F5}"/>
          </ac:spMkLst>
        </pc:spChg>
        <pc:spChg chg="mod">
          <ac:chgData name="Jack Watson" userId="93e9fca6-2974-4d06-9343-103f08ed414f" providerId="ADAL" clId="{03F56328-0083-4CB9-8EB4-3BF1359F2D72}" dt="2025-06-03T08:35:48.638" v="32" actId="108"/>
          <ac:spMkLst>
            <pc:docMk/>
            <pc:sldMk cId="878743048" sldId="2147198519"/>
            <ac:spMk id="4" creationId="{0C2AE1D1-7C56-181B-00B2-938CDA09AE87}"/>
          </ac:spMkLst>
        </pc:spChg>
      </pc:sldChg>
      <pc:sldChg chg="delSp modSp mod">
        <pc:chgData name="Jack Watson" userId="93e9fca6-2974-4d06-9343-103f08ed414f" providerId="ADAL" clId="{03F56328-0083-4CB9-8EB4-3BF1359F2D72}" dt="2025-06-03T11:41:30.072" v="41" actId="14100"/>
        <pc:sldMkLst>
          <pc:docMk/>
          <pc:sldMk cId="1688355304" sldId="2147198568"/>
        </pc:sldMkLst>
        <pc:spChg chg="mod">
          <ac:chgData name="Jack Watson" userId="93e9fca6-2974-4d06-9343-103f08ed414f" providerId="ADAL" clId="{03F56328-0083-4CB9-8EB4-3BF1359F2D72}" dt="2025-06-03T11:41:30.072" v="41" actId="14100"/>
          <ac:spMkLst>
            <pc:docMk/>
            <pc:sldMk cId="1688355304" sldId="2147198568"/>
            <ac:spMk id="2" creationId="{F2732A3A-FE14-ADD9-210A-85EDE6D0C21D}"/>
          </ac:spMkLst>
        </pc:spChg>
        <pc:spChg chg="mod">
          <ac:chgData name="Jack Watson" userId="93e9fca6-2974-4d06-9343-103f08ed414f" providerId="ADAL" clId="{03F56328-0083-4CB9-8EB4-3BF1359F2D72}" dt="2025-06-03T11:41:27.734" v="40" actId="14100"/>
          <ac:spMkLst>
            <pc:docMk/>
            <pc:sldMk cId="1688355304" sldId="2147198568"/>
            <ac:spMk id="3" creationId="{148F0F0D-020F-0A79-EA5D-2797183DDF7C}"/>
          </ac:spMkLst>
        </pc:spChg>
        <pc:spChg chg="del mod">
          <ac:chgData name="Jack Watson" userId="93e9fca6-2974-4d06-9343-103f08ed414f" providerId="ADAL" clId="{03F56328-0083-4CB9-8EB4-3BF1359F2D72}" dt="2025-06-03T11:40:58.351" v="34" actId="478"/>
          <ac:spMkLst>
            <pc:docMk/>
            <pc:sldMk cId="1688355304" sldId="2147198568"/>
            <ac:spMk id="4" creationId="{E47479AB-FF16-7414-AEEA-CFFADC84C8AE}"/>
          </ac:spMkLst>
        </pc:spChg>
        <pc:spChg chg="del mod">
          <ac:chgData name="Jack Watson" userId="93e9fca6-2974-4d06-9343-103f08ed414f" providerId="ADAL" clId="{03F56328-0083-4CB9-8EB4-3BF1359F2D72}" dt="2025-06-03T11:40:59.503" v="35" actId="478"/>
          <ac:spMkLst>
            <pc:docMk/>
            <pc:sldMk cId="1688355304" sldId="2147198568"/>
            <ac:spMk id="19" creationId="{C4F90906-93DC-FD82-69D5-C4FEBD5B6977}"/>
          </ac:spMkLst>
        </pc:spChg>
        <pc:picChg chg="del">
          <ac:chgData name="Jack Watson" userId="93e9fca6-2974-4d06-9343-103f08ed414f" providerId="ADAL" clId="{03F56328-0083-4CB9-8EB4-3BF1359F2D72}" dt="2025-06-03T11:40:55.256" v="33" actId="478"/>
          <ac:picMkLst>
            <pc:docMk/>
            <pc:sldMk cId="1688355304" sldId="2147198568"/>
            <ac:picMk id="5" creationId="{A692323F-80E0-7CB5-934A-325FE330CB50}"/>
          </ac:picMkLst>
        </pc:picChg>
      </pc:sldChg>
      <pc:sldChg chg="modSp mod">
        <pc:chgData name="Jack Watson" userId="93e9fca6-2974-4d06-9343-103f08ed414f" providerId="ADAL" clId="{03F56328-0083-4CB9-8EB4-3BF1359F2D72}" dt="2025-06-02T13:25:02.776" v="10" actId="1076"/>
        <pc:sldMkLst>
          <pc:docMk/>
          <pc:sldMk cId="1888141580" sldId="2147198574"/>
        </pc:sldMkLst>
        <pc:spChg chg="mod">
          <ac:chgData name="Jack Watson" userId="93e9fca6-2974-4d06-9343-103f08ed414f" providerId="ADAL" clId="{03F56328-0083-4CB9-8EB4-3BF1359F2D72}" dt="2025-06-02T13:25:02.776" v="10" actId="1076"/>
          <ac:spMkLst>
            <pc:docMk/>
            <pc:sldMk cId="1888141580" sldId="2147198574"/>
            <ac:spMk id="3" creationId="{2CD88F7E-8A6B-0127-2E63-6BB8C7BD7A79}"/>
          </ac:spMkLst>
        </pc:spChg>
        <pc:spChg chg="mod">
          <ac:chgData name="Jack Watson" userId="93e9fca6-2974-4d06-9343-103f08ed414f" providerId="ADAL" clId="{03F56328-0083-4CB9-8EB4-3BF1359F2D72}" dt="2025-06-02T13:24:53.986" v="0" actId="14100"/>
          <ac:spMkLst>
            <pc:docMk/>
            <pc:sldMk cId="1888141580" sldId="2147198574"/>
            <ac:spMk id="15" creationId="{B688B00D-34A3-D14E-AB1B-D00F73FB89FB}"/>
          </ac:spMkLst>
        </pc:spChg>
        <pc:spChg chg="mod">
          <ac:chgData name="Jack Watson" userId="93e9fca6-2974-4d06-9343-103f08ed414f" providerId="ADAL" clId="{03F56328-0083-4CB9-8EB4-3BF1359F2D72}" dt="2025-06-02T13:24:53.986" v="0" actId="14100"/>
          <ac:spMkLst>
            <pc:docMk/>
            <pc:sldMk cId="1888141580" sldId="2147198574"/>
            <ac:spMk id="17" creationId="{114DD57C-4D18-D99B-BDFD-B44793064E28}"/>
          </ac:spMkLst>
        </pc:spChg>
        <pc:spChg chg="mod">
          <ac:chgData name="Jack Watson" userId="93e9fca6-2974-4d06-9343-103f08ed414f" providerId="ADAL" clId="{03F56328-0083-4CB9-8EB4-3BF1359F2D72}" dt="2025-06-02T13:25:02.776" v="10" actId="1076"/>
          <ac:spMkLst>
            <pc:docMk/>
            <pc:sldMk cId="1888141580" sldId="2147198574"/>
            <ac:spMk id="18" creationId="{E63A880C-76D5-7FC6-68E5-22F97BB6E3C2}"/>
          </ac:spMkLst>
        </pc:spChg>
      </pc:sldChg>
      <pc:sldChg chg="addSp delSp modSp mod">
        <pc:chgData name="Jack Watson" userId="93e9fca6-2974-4d06-9343-103f08ed414f" providerId="ADAL" clId="{03F56328-0083-4CB9-8EB4-3BF1359F2D72}" dt="2025-06-03T11:41:49.983" v="49" actId="1076"/>
        <pc:sldMkLst>
          <pc:docMk/>
          <pc:sldMk cId="544418274" sldId="2147198575"/>
        </pc:sldMkLst>
        <pc:spChg chg="mod">
          <ac:chgData name="Jack Watson" userId="93e9fca6-2974-4d06-9343-103f08ed414f" providerId="ADAL" clId="{03F56328-0083-4CB9-8EB4-3BF1359F2D72}" dt="2025-06-03T11:41:49.983" v="49" actId="1076"/>
          <ac:spMkLst>
            <pc:docMk/>
            <pc:sldMk cId="544418274" sldId="2147198575"/>
            <ac:spMk id="2" creationId="{AE3F47E4-3531-B064-8FE5-A7B15D8DEC2C}"/>
          </ac:spMkLst>
        </pc:spChg>
        <pc:spChg chg="mod">
          <ac:chgData name="Jack Watson" userId="93e9fca6-2974-4d06-9343-103f08ed414f" providerId="ADAL" clId="{03F56328-0083-4CB9-8EB4-3BF1359F2D72}" dt="2025-06-02T13:25:36.497" v="26" actId="1076"/>
          <ac:spMkLst>
            <pc:docMk/>
            <pc:sldMk cId="544418274" sldId="2147198575"/>
            <ac:spMk id="4" creationId="{6A04C5F7-AE60-BF6A-03FB-8BBD90213A6F}"/>
          </ac:spMkLst>
        </pc:spChg>
        <pc:spChg chg="add del mod">
          <ac:chgData name="Jack Watson" userId="93e9fca6-2974-4d06-9343-103f08ed414f" providerId="ADAL" clId="{03F56328-0083-4CB9-8EB4-3BF1359F2D72}" dt="2025-06-03T11:41:49.983" v="49" actId="1076"/>
          <ac:spMkLst>
            <pc:docMk/>
            <pc:sldMk cId="544418274" sldId="2147198575"/>
            <ac:spMk id="19" creationId="{C88E64EC-63B7-F367-24C9-4B9AAACA7B8E}"/>
          </ac:spMkLst>
        </pc:spChg>
        <pc:picChg chg="add del mod">
          <ac:chgData name="Jack Watson" userId="93e9fca6-2974-4d06-9343-103f08ed414f" providerId="ADAL" clId="{03F56328-0083-4CB9-8EB4-3BF1359F2D72}" dt="2025-06-03T11:41:46.595" v="47" actId="1076"/>
          <ac:picMkLst>
            <pc:docMk/>
            <pc:sldMk cId="544418274" sldId="2147198575"/>
            <ac:picMk id="5" creationId="{68E92208-DF0F-5792-46C1-50DAC94E4FDE}"/>
          </ac:picMkLst>
        </pc:picChg>
      </pc:sldChg>
    </pc:docChg>
  </pc:docChgLst>
  <pc:docChgLst>
    <pc:chgData name="Tilde Hagelin" userId="4ef35cfe-9b84-4e8e-a352-a9a7e83493e0" providerId="ADAL" clId="{6B403CAD-C507-4ACB-8ECA-9CB4D036840D}"/>
    <pc:docChg chg="undo custSel modSld">
      <pc:chgData name="Tilde Hagelin" userId="4ef35cfe-9b84-4e8e-a352-a9a7e83493e0" providerId="ADAL" clId="{6B403CAD-C507-4ACB-8ECA-9CB4D036840D}" dt="2025-06-03T11:37:46.165" v="127" actId="692"/>
      <pc:docMkLst>
        <pc:docMk/>
      </pc:docMkLst>
      <pc:sldChg chg="delSp mod">
        <pc:chgData name="Tilde Hagelin" userId="4ef35cfe-9b84-4e8e-a352-a9a7e83493e0" providerId="ADAL" clId="{6B403CAD-C507-4ACB-8ECA-9CB4D036840D}" dt="2025-06-02T13:27:49.128" v="0" actId="478"/>
        <pc:sldMkLst>
          <pc:docMk/>
          <pc:sldMk cId="3883067533" sldId="263"/>
        </pc:sldMkLst>
        <pc:spChg chg="del">
          <ac:chgData name="Tilde Hagelin" userId="4ef35cfe-9b84-4e8e-a352-a9a7e83493e0" providerId="ADAL" clId="{6B403CAD-C507-4ACB-8ECA-9CB4D036840D}" dt="2025-06-02T13:27:49.128" v="0" actId="478"/>
          <ac:spMkLst>
            <pc:docMk/>
            <pc:sldMk cId="3883067533" sldId="263"/>
            <ac:spMk id="2" creationId="{D7B9D735-6D5A-C929-6759-9877C30C3979}"/>
          </ac:spMkLst>
        </pc:spChg>
      </pc:sldChg>
      <pc:sldChg chg="modSp mod">
        <pc:chgData name="Tilde Hagelin" userId="4ef35cfe-9b84-4e8e-a352-a9a7e83493e0" providerId="ADAL" clId="{6B403CAD-C507-4ACB-8ECA-9CB4D036840D}" dt="2025-06-03T11:34:37.964" v="125" actId="207"/>
        <pc:sldMkLst>
          <pc:docMk/>
          <pc:sldMk cId="878743048" sldId="2147198519"/>
        </pc:sldMkLst>
        <pc:spChg chg="mod">
          <ac:chgData name="Tilde Hagelin" userId="4ef35cfe-9b84-4e8e-a352-a9a7e83493e0" providerId="ADAL" clId="{6B403CAD-C507-4ACB-8ECA-9CB4D036840D}" dt="2025-06-03T11:34:37.964" v="125" actId="207"/>
          <ac:spMkLst>
            <pc:docMk/>
            <pc:sldMk cId="878743048" sldId="2147198519"/>
            <ac:spMk id="4" creationId="{0C2AE1D1-7C56-181B-00B2-938CDA09AE87}"/>
          </ac:spMkLst>
        </pc:spChg>
        <pc:spChg chg="mod">
          <ac:chgData name="Tilde Hagelin" userId="4ef35cfe-9b84-4e8e-a352-a9a7e83493e0" providerId="ADAL" clId="{6B403CAD-C507-4ACB-8ECA-9CB4D036840D}" dt="2025-06-03T11:34:33.212" v="124" actId="692"/>
          <ac:spMkLst>
            <pc:docMk/>
            <pc:sldMk cId="878743048" sldId="2147198519"/>
            <ac:spMk id="5" creationId="{C4F06F60-9B50-D4B2-89D3-8BDD03250AB6}"/>
          </ac:spMkLst>
        </pc:spChg>
        <pc:spChg chg="mod">
          <ac:chgData name="Tilde Hagelin" userId="4ef35cfe-9b84-4e8e-a352-a9a7e83493e0" providerId="ADAL" clId="{6B403CAD-C507-4ACB-8ECA-9CB4D036840D}" dt="2025-06-03T11:34:33.212" v="124" actId="692"/>
          <ac:spMkLst>
            <pc:docMk/>
            <pc:sldMk cId="878743048" sldId="2147198519"/>
            <ac:spMk id="14" creationId="{A41BAA39-2E5E-5FB1-40EE-C13F65FA120B}"/>
          </ac:spMkLst>
        </pc:spChg>
        <pc:spChg chg="mod">
          <ac:chgData name="Tilde Hagelin" userId="4ef35cfe-9b84-4e8e-a352-a9a7e83493e0" providerId="ADAL" clId="{6B403CAD-C507-4ACB-8ECA-9CB4D036840D}" dt="2025-06-02T13:36:47.656" v="63"/>
          <ac:spMkLst>
            <pc:docMk/>
            <pc:sldMk cId="878743048" sldId="2147198519"/>
            <ac:spMk id="15" creationId="{6EB1AAC3-68EB-B86A-00F9-E51878C806BE}"/>
          </ac:spMkLst>
        </pc:spChg>
        <pc:spChg chg="mod">
          <ac:chgData name="Tilde Hagelin" userId="4ef35cfe-9b84-4e8e-a352-a9a7e83493e0" providerId="ADAL" clId="{6B403CAD-C507-4ACB-8ECA-9CB4D036840D}" dt="2025-06-03T11:34:33.212" v="124" actId="692"/>
          <ac:spMkLst>
            <pc:docMk/>
            <pc:sldMk cId="878743048" sldId="2147198519"/>
            <ac:spMk id="16" creationId="{3BD6EBBF-B4FC-17F2-0482-DE8098A09A26}"/>
          </ac:spMkLst>
        </pc:spChg>
        <pc:spChg chg="mod">
          <ac:chgData name="Tilde Hagelin" userId="4ef35cfe-9b84-4e8e-a352-a9a7e83493e0" providerId="ADAL" clId="{6B403CAD-C507-4ACB-8ECA-9CB4D036840D}" dt="2025-06-03T11:34:33.212" v="124" actId="692"/>
          <ac:spMkLst>
            <pc:docMk/>
            <pc:sldMk cId="878743048" sldId="2147198519"/>
            <ac:spMk id="18" creationId="{072DC041-5ECA-DADA-91BE-3854CCCA1793}"/>
          </ac:spMkLst>
        </pc:spChg>
        <pc:spChg chg="mod">
          <ac:chgData name="Tilde Hagelin" userId="4ef35cfe-9b84-4e8e-a352-a9a7e83493e0" providerId="ADAL" clId="{6B403CAD-C507-4ACB-8ECA-9CB4D036840D}" dt="2025-06-02T19:32:16.136" v="86"/>
          <ac:spMkLst>
            <pc:docMk/>
            <pc:sldMk cId="878743048" sldId="2147198519"/>
            <ac:spMk id="19" creationId="{8D20AD6C-2A22-9372-756C-F0C9BCDF96BB}"/>
          </ac:spMkLst>
        </pc:spChg>
        <pc:spChg chg="mod">
          <ac:chgData name="Tilde Hagelin" userId="4ef35cfe-9b84-4e8e-a352-a9a7e83493e0" providerId="ADAL" clId="{6B403CAD-C507-4ACB-8ECA-9CB4D036840D}" dt="2025-06-02T19:32:15.594" v="85"/>
          <ac:spMkLst>
            <pc:docMk/>
            <pc:sldMk cId="878743048" sldId="2147198519"/>
            <ac:spMk id="27" creationId="{EE729236-D6F8-9F90-73F3-853618487789}"/>
          </ac:spMkLst>
        </pc:spChg>
      </pc:sldChg>
      <pc:sldChg chg="modSp mod">
        <pc:chgData name="Tilde Hagelin" userId="4ef35cfe-9b84-4e8e-a352-a9a7e83493e0" providerId="ADAL" clId="{6B403CAD-C507-4ACB-8ECA-9CB4D036840D}" dt="2025-06-02T13:29:34.329" v="21" actId="14100"/>
        <pc:sldMkLst>
          <pc:docMk/>
          <pc:sldMk cId="1688355304" sldId="2147198568"/>
        </pc:sldMkLst>
        <pc:spChg chg="mod">
          <ac:chgData name="Tilde Hagelin" userId="4ef35cfe-9b84-4e8e-a352-a9a7e83493e0" providerId="ADAL" clId="{6B403CAD-C507-4ACB-8ECA-9CB4D036840D}" dt="2025-06-02T13:29:22.974" v="20" actId="1035"/>
          <ac:spMkLst>
            <pc:docMk/>
            <pc:sldMk cId="1688355304" sldId="2147198568"/>
            <ac:spMk id="2" creationId="{F2732A3A-FE14-ADD9-210A-85EDE6D0C21D}"/>
          </ac:spMkLst>
        </pc:spChg>
        <pc:spChg chg="mod">
          <ac:chgData name="Tilde Hagelin" userId="4ef35cfe-9b84-4e8e-a352-a9a7e83493e0" providerId="ADAL" clId="{6B403CAD-C507-4ACB-8ECA-9CB4D036840D}" dt="2025-06-02T13:29:22.974" v="20" actId="1035"/>
          <ac:spMkLst>
            <pc:docMk/>
            <pc:sldMk cId="1688355304" sldId="2147198568"/>
            <ac:spMk id="3" creationId="{148F0F0D-020F-0A79-EA5D-2797183DDF7C}"/>
          </ac:spMkLst>
        </pc:spChg>
        <pc:spChg chg="mod">
          <ac:chgData name="Tilde Hagelin" userId="4ef35cfe-9b84-4e8e-a352-a9a7e83493e0" providerId="ADAL" clId="{6B403CAD-C507-4ACB-8ECA-9CB4D036840D}" dt="2025-06-02T13:29:22.974" v="20" actId="1035"/>
          <ac:spMkLst>
            <pc:docMk/>
            <pc:sldMk cId="1688355304" sldId="2147198568"/>
            <ac:spMk id="4" creationId="{E47479AB-FF16-7414-AEEA-CFFADC84C8AE}"/>
          </ac:spMkLst>
        </pc:spChg>
        <pc:spChg chg="mod">
          <ac:chgData name="Tilde Hagelin" userId="4ef35cfe-9b84-4e8e-a352-a9a7e83493e0" providerId="ADAL" clId="{6B403CAD-C507-4ACB-8ECA-9CB4D036840D}" dt="2025-06-02T13:29:22.974" v="20" actId="1035"/>
          <ac:spMkLst>
            <pc:docMk/>
            <pc:sldMk cId="1688355304" sldId="2147198568"/>
            <ac:spMk id="14" creationId="{B0CEF684-6D5B-ED4F-C820-2CCA76E11FAF}"/>
          </ac:spMkLst>
        </pc:spChg>
        <pc:spChg chg="mod">
          <ac:chgData name="Tilde Hagelin" userId="4ef35cfe-9b84-4e8e-a352-a9a7e83493e0" providerId="ADAL" clId="{6B403CAD-C507-4ACB-8ECA-9CB4D036840D}" dt="2025-06-02T13:29:34.329" v="21" actId="14100"/>
          <ac:spMkLst>
            <pc:docMk/>
            <pc:sldMk cId="1688355304" sldId="2147198568"/>
            <ac:spMk id="19" creationId="{C4F90906-93DC-FD82-69D5-C4FEBD5B6977}"/>
          </ac:spMkLst>
        </pc:spChg>
        <pc:picChg chg="mod">
          <ac:chgData name="Tilde Hagelin" userId="4ef35cfe-9b84-4e8e-a352-a9a7e83493e0" providerId="ADAL" clId="{6B403CAD-C507-4ACB-8ECA-9CB4D036840D}" dt="2025-06-02T13:29:03.674" v="17" actId="1035"/>
          <ac:picMkLst>
            <pc:docMk/>
            <pc:sldMk cId="1688355304" sldId="2147198568"/>
            <ac:picMk id="11" creationId="{EE186306-13E7-71E3-EA5D-208FB531443F}"/>
          </ac:picMkLst>
        </pc:picChg>
      </pc:sldChg>
      <pc:sldChg chg="modSp mod">
        <pc:chgData name="Tilde Hagelin" userId="4ef35cfe-9b84-4e8e-a352-a9a7e83493e0" providerId="ADAL" clId="{6B403CAD-C507-4ACB-8ECA-9CB4D036840D}" dt="2025-06-03T11:34:09.109" v="119" actId="207"/>
        <pc:sldMkLst>
          <pc:docMk/>
          <pc:sldMk cId="1005065203" sldId="2147198573"/>
        </pc:sldMkLst>
        <pc:spChg chg="mod">
          <ac:chgData name="Tilde Hagelin" userId="4ef35cfe-9b84-4e8e-a352-a9a7e83493e0" providerId="ADAL" clId="{6B403CAD-C507-4ACB-8ECA-9CB4D036840D}" dt="2025-06-03T11:34:09.109" v="119" actId="207"/>
          <ac:spMkLst>
            <pc:docMk/>
            <pc:sldMk cId="1005065203" sldId="2147198573"/>
            <ac:spMk id="9" creationId="{2B994445-5F6A-642B-985A-320AADDBE99B}"/>
          </ac:spMkLst>
        </pc:spChg>
        <pc:spChg chg="mod">
          <ac:chgData name="Tilde Hagelin" userId="4ef35cfe-9b84-4e8e-a352-a9a7e83493e0" providerId="ADAL" clId="{6B403CAD-C507-4ACB-8ECA-9CB4D036840D}" dt="2025-06-03T11:34:09.109" v="119" actId="207"/>
          <ac:spMkLst>
            <pc:docMk/>
            <pc:sldMk cId="1005065203" sldId="2147198573"/>
            <ac:spMk id="12" creationId="{F30F1C30-DBF1-34F3-E6BE-223D83E6F3F4}"/>
          </ac:spMkLst>
        </pc:spChg>
        <pc:spChg chg="mod">
          <ac:chgData name="Tilde Hagelin" userId="4ef35cfe-9b84-4e8e-a352-a9a7e83493e0" providerId="ADAL" clId="{6B403CAD-C507-4ACB-8ECA-9CB4D036840D}" dt="2025-06-02T13:34:25.464" v="24"/>
          <ac:spMkLst>
            <pc:docMk/>
            <pc:sldMk cId="1005065203" sldId="2147198573"/>
            <ac:spMk id="13" creationId="{0E7D36F4-5C27-91F6-5C54-D54D366FA71D}"/>
          </ac:spMkLst>
        </pc:spChg>
        <pc:spChg chg="mod">
          <ac:chgData name="Tilde Hagelin" userId="4ef35cfe-9b84-4e8e-a352-a9a7e83493e0" providerId="ADAL" clId="{6B403CAD-C507-4ACB-8ECA-9CB4D036840D}" dt="2025-06-03T11:34:09.109" v="119" actId="207"/>
          <ac:spMkLst>
            <pc:docMk/>
            <pc:sldMk cId="1005065203" sldId="2147198573"/>
            <ac:spMk id="20" creationId="{F7B16C0D-0D0D-9B3B-8BCE-800916DB7815}"/>
          </ac:spMkLst>
        </pc:spChg>
        <pc:spChg chg="mod">
          <ac:chgData name="Tilde Hagelin" userId="4ef35cfe-9b84-4e8e-a352-a9a7e83493e0" providerId="ADAL" clId="{6B403CAD-C507-4ACB-8ECA-9CB4D036840D}" dt="2025-06-02T13:36:06.213" v="62" actId="20577"/>
          <ac:spMkLst>
            <pc:docMk/>
            <pc:sldMk cId="1005065203" sldId="2147198573"/>
            <ac:spMk id="21" creationId="{4030D099-3042-8BBD-489D-8C2DE0FCFA3E}"/>
          </ac:spMkLst>
        </pc:spChg>
        <pc:spChg chg="mod">
          <ac:chgData name="Tilde Hagelin" userId="4ef35cfe-9b84-4e8e-a352-a9a7e83493e0" providerId="ADAL" clId="{6B403CAD-C507-4ACB-8ECA-9CB4D036840D}" dt="2025-06-03T11:34:09.109" v="119" actId="207"/>
          <ac:spMkLst>
            <pc:docMk/>
            <pc:sldMk cId="1005065203" sldId="2147198573"/>
            <ac:spMk id="23" creationId="{9261B3CB-0401-C6CD-BA61-C23862056C03}"/>
          </ac:spMkLst>
        </pc:spChg>
        <pc:spChg chg="mod">
          <ac:chgData name="Tilde Hagelin" userId="4ef35cfe-9b84-4e8e-a352-a9a7e83493e0" providerId="ADAL" clId="{6B403CAD-C507-4ACB-8ECA-9CB4D036840D}" dt="2025-06-03T11:33:55.273" v="118" actId="692"/>
          <ac:spMkLst>
            <pc:docMk/>
            <pc:sldMk cId="1005065203" sldId="2147198573"/>
            <ac:spMk id="29" creationId="{CEE5D06B-B608-80FE-7152-471BAA7378C6}"/>
          </ac:spMkLst>
        </pc:spChg>
        <pc:spChg chg="mod">
          <ac:chgData name="Tilde Hagelin" userId="4ef35cfe-9b84-4e8e-a352-a9a7e83493e0" providerId="ADAL" clId="{6B403CAD-C507-4ACB-8ECA-9CB4D036840D}" dt="2025-06-03T11:33:55.273" v="118" actId="692"/>
          <ac:spMkLst>
            <pc:docMk/>
            <pc:sldMk cId="1005065203" sldId="2147198573"/>
            <ac:spMk id="33" creationId="{09A16C1E-B00E-2AE3-4E18-57953C827347}"/>
          </ac:spMkLst>
        </pc:spChg>
        <pc:spChg chg="mod">
          <ac:chgData name="Tilde Hagelin" userId="4ef35cfe-9b84-4e8e-a352-a9a7e83493e0" providerId="ADAL" clId="{6B403CAD-C507-4ACB-8ECA-9CB4D036840D}" dt="2025-06-03T11:33:55.273" v="118" actId="692"/>
          <ac:spMkLst>
            <pc:docMk/>
            <pc:sldMk cId="1005065203" sldId="2147198573"/>
            <ac:spMk id="41" creationId="{6A19A578-34F7-2BBB-49B6-2A7DB23A3899}"/>
          </ac:spMkLst>
        </pc:spChg>
      </pc:sldChg>
      <pc:sldChg chg="modSp mod">
        <pc:chgData name="Tilde Hagelin" userId="4ef35cfe-9b84-4e8e-a352-a9a7e83493e0" providerId="ADAL" clId="{6B403CAD-C507-4ACB-8ECA-9CB4D036840D}" dt="2025-06-03T11:37:46.165" v="127" actId="692"/>
        <pc:sldMkLst>
          <pc:docMk/>
          <pc:sldMk cId="1888141580" sldId="2147198574"/>
        </pc:sldMkLst>
        <pc:spChg chg="mod">
          <ac:chgData name="Tilde Hagelin" userId="4ef35cfe-9b84-4e8e-a352-a9a7e83493e0" providerId="ADAL" clId="{6B403CAD-C507-4ACB-8ECA-9CB4D036840D}" dt="2025-06-02T13:35:40.271" v="42" actId="20577"/>
          <ac:spMkLst>
            <pc:docMk/>
            <pc:sldMk cId="1888141580" sldId="2147198574"/>
            <ac:spMk id="3" creationId="{2CD88F7E-8A6B-0127-2E63-6BB8C7BD7A79}"/>
          </ac:spMkLst>
        </pc:spChg>
        <pc:spChg chg="mod">
          <ac:chgData name="Tilde Hagelin" userId="4ef35cfe-9b84-4e8e-a352-a9a7e83493e0" providerId="ADAL" clId="{6B403CAD-C507-4ACB-8ECA-9CB4D036840D}" dt="2025-06-03T11:37:46.165" v="127" actId="692"/>
          <ac:spMkLst>
            <pc:docMk/>
            <pc:sldMk cId="1888141580" sldId="2147198574"/>
            <ac:spMk id="6" creationId="{A59D3DE8-475E-2EC5-2A45-F272FCE6A772}"/>
          </ac:spMkLst>
        </pc:spChg>
        <pc:spChg chg="mod">
          <ac:chgData name="Tilde Hagelin" userId="4ef35cfe-9b84-4e8e-a352-a9a7e83493e0" providerId="ADAL" clId="{6B403CAD-C507-4ACB-8ECA-9CB4D036840D}" dt="2025-06-03T11:33:00.516" v="106" actId="692"/>
          <ac:spMkLst>
            <pc:docMk/>
            <pc:sldMk cId="1888141580" sldId="2147198574"/>
            <ac:spMk id="9" creationId="{2B994445-5F6A-642B-985A-320AADDBE99B}"/>
          </ac:spMkLst>
        </pc:spChg>
        <pc:spChg chg="mod">
          <ac:chgData name="Tilde Hagelin" userId="4ef35cfe-9b84-4e8e-a352-a9a7e83493e0" providerId="ADAL" clId="{6B403CAD-C507-4ACB-8ECA-9CB4D036840D}" dt="2025-06-03T11:33:00.516" v="106" actId="692"/>
          <ac:spMkLst>
            <pc:docMk/>
            <pc:sldMk cId="1888141580" sldId="2147198574"/>
            <ac:spMk id="15" creationId="{B688B00D-34A3-D14E-AB1B-D00F73FB89FB}"/>
          </ac:spMkLst>
        </pc:spChg>
        <pc:spChg chg="mod">
          <ac:chgData name="Tilde Hagelin" userId="4ef35cfe-9b84-4e8e-a352-a9a7e83493e0" providerId="ADAL" clId="{6B403CAD-C507-4ACB-8ECA-9CB4D036840D}" dt="2025-06-03T11:33:31.008" v="114" actId="692"/>
          <ac:spMkLst>
            <pc:docMk/>
            <pc:sldMk cId="1888141580" sldId="2147198574"/>
            <ac:spMk id="17" creationId="{114DD57C-4D18-D99B-BDFD-B44793064E28}"/>
          </ac:spMkLst>
        </pc:spChg>
        <pc:spChg chg="mod">
          <ac:chgData name="Tilde Hagelin" userId="4ef35cfe-9b84-4e8e-a352-a9a7e83493e0" providerId="ADAL" clId="{6B403CAD-C507-4ACB-8ECA-9CB4D036840D}" dt="2025-06-02T13:31:21.901" v="22"/>
          <ac:spMkLst>
            <pc:docMk/>
            <pc:sldMk cId="1888141580" sldId="2147198574"/>
            <ac:spMk id="18" creationId="{E63A880C-76D5-7FC6-68E5-22F97BB6E3C2}"/>
          </ac:spMkLst>
        </pc:spChg>
        <pc:spChg chg="mod">
          <ac:chgData name="Tilde Hagelin" userId="4ef35cfe-9b84-4e8e-a352-a9a7e83493e0" providerId="ADAL" clId="{6B403CAD-C507-4ACB-8ECA-9CB4D036840D}" dt="2025-06-03T11:37:46.165" v="127" actId="692"/>
          <ac:spMkLst>
            <pc:docMk/>
            <pc:sldMk cId="1888141580" sldId="2147198574"/>
            <ac:spMk id="37" creationId="{087BAEEE-BB20-31DE-9DDC-2D9ECBE9F6B8}"/>
          </ac:spMkLst>
        </pc:spChg>
      </pc:sldChg>
      <pc:sldChg chg="addSp delSp modSp mod">
        <pc:chgData name="Tilde Hagelin" userId="4ef35cfe-9b84-4e8e-a352-a9a7e83493e0" providerId="ADAL" clId="{6B403CAD-C507-4ACB-8ECA-9CB4D036840D}" dt="2025-06-02T19:32:14.793" v="84"/>
        <pc:sldMkLst>
          <pc:docMk/>
          <pc:sldMk cId="544418274" sldId="2147198575"/>
        </pc:sldMkLst>
        <pc:spChg chg="add del mod">
          <ac:chgData name="Tilde Hagelin" userId="4ef35cfe-9b84-4e8e-a352-a9a7e83493e0" providerId="ADAL" clId="{6B403CAD-C507-4ACB-8ECA-9CB4D036840D}" dt="2025-06-02T19:32:14.793" v="84"/>
          <ac:spMkLst>
            <pc:docMk/>
            <pc:sldMk cId="544418274" sldId="2147198575"/>
            <ac:spMk id="2" creationId="{AE3F47E4-3531-B064-8FE5-A7B15D8DEC2C}"/>
          </ac:spMkLst>
        </pc:spChg>
        <pc:spChg chg="add del mod">
          <ac:chgData name="Tilde Hagelin" userId="4ef35cfe-9b84-4e8e-a352-a9a7e83493e0" providerId="ADAL" clId="{6B403CAD-C507-4ACB-8ECA-9CB4D036840D}" dt="2025-06-02T19:32:13.419" v="82" actId="207"/>
          <ac:spMkLst>
            <pc:docMk/>
            <pc:sldMk cId="544418274" sldId="2147198575"/>
            <ac:spMk id="19" creationId="{C88E64EC-63B7-F367-24C9-4B9AAACA7B8E}"/>
          </ac:spMkLst>
        </pc:spChg>
        <pc:picChg chg="add del">
          <ac:chgData name="Tilde Hagelin" userId="4ef35cfe-9b84-4e8e-a352-a9a7e83493e0" providerId="ADAL" clId="{6B403CAD-C507-4ACB-8ECA-9CB4D036840D}" dt="2025-06-02T19:32:12.919" v="81" actId="478"/>
          <ac:picMkLst>
            <pc:docMk/>
            <pc:sldMk cId="544418274" sldId="2147198575"/>
            <ac:picMk id="5" creationId="{68E92208-DF0F-5792-46C1-50DAC94E4FDE}"/>
          </ac:picMkLst>
        </pc:picChg>
        <pc:picChg chg="add mod">
          <ac:chgData name="Tilde Hagelin" userId="4ef35cfe-9b84-4e8e-a352-a9a7e83493e0" providerId="ADAL" clId="{6B403CAD-C507-4ACB-8ECA-9CB4D036840D}" dt="2025-06-02T19:32:12.486" v="80" actId="931"/>
          <ac:picMkLst>
            <pc:docMk/>
            <pc:sldMk cId="544418274" sldId="2147198575"/>
            <ac:picMk id="9" creationId="{DA28CC41-63B7-47D8-4D35-5194EA0D5E1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65F5BC-A92D-43D9-83AF-BC882EE54CFA}" type="datetimeFigureOut">
              <a:rPr lang="sv-SE" smtClean="0"/>
              <a:t>2025-06-03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4FA44B-0DBB-43BB-90AF-0538C7CA64E3}" type="slidenum">
              <a:rPr lang="sv-SE" smtClean="0"/>
              <a:t>‹#›</a:t>
            </a:fld>
            <a:endParaRPr lang="sv-SE"/>
          </a:p>
        </p:txBody>
      </p:sp>
    </p:spTree>
    <p:extLst>
      <p:ext uri="{BB962C8B-B14F-4D97-AF65-F5344CB8AC3E}">
        <p14:creationId xmlns:p14="http://schemas.microsoft.com/office/powerpoint/2010/main" val="1992252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1</a:t>
            </a:fld>
            <a:endParaRPr lang="sv-SE"/>
          </a:p>
        </p:txBody>
      </p:sp>
    </p:spTree>
    <p:extLst>
      <p:ext uri="{BB962C8B-B14F-4D97-AF65-F5344CB8AC3E}">
        <p14:creationId xmlns:p14="http://schemas.microsoft.com/office/powerpoint/2010/main" val="4294745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36ADE8-3E5F-11B7-63DF-E77F349E6DA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517E16-54D2-1BA8-A73F-F281BA9810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7FCBEF5-8847-D69F-ED3B-933783F5CD5B}"/>
              </a:ext>
            </a:extLst>
          </p:cNvPr>
          <p:cNvSpPr>
            <a:spLocks noGrp="1"/>
          </p:cNvSpPr>
          <p:nvPr>
            <p:ph type="body" idx="1"/>
          </p:nvPr>
        </p:nvSpPr>
        <p:spPr/>
        <p:txBody>
          <a:bodyPr/>
          <a:lstStyle/>
          <a:p>
            <a:endParaRPr lang="sv-SE"/>
          </a:p>
        </p:txBody>
      </p:sp>
      <p:sp>
        <p:nvSpPr>
          <p:cNvPr id="4" name="Slide Number Placeholder 3">
            <a:extLst>
              <a:ext uri="{FF2B5EF4-FFF2-40B4-BE49-F238E27FC236}">
                <a16:creationId xmlns:a16="http://schemas.microsoft.com/office/drawing/2014/main" id="{D6BBC69C-AA96-76EE-F6FB-C98696E04B87}"/>
              </a:ext>
            </a:extLst>
          </p:cNvPr>
          <p:cNvSpPr>
            <a:spLocks noGrp="1"/>
          </p:cNvSpPr>
          <p:nvPr>
            <p:ph type="sldNum" sz="quarter" idx="5"/>
          </p:nvPr>
        </p:nvSpPr>
        <p:spPr/>
        <p:txBody>
          <a:bodyPr/>
          <a:lstStyle/>
          <a:p>
            <a:fld id="{684FA44B-0DBB-43BB-90AF-0538C7CA64E3}" type="slidenum">
              <a:rPr lang="sv-SE" smtClean="0"/>
              <a:t>3</a:t>
            </a:fld>
            <a:endParaRPr lang="sv-SE"/>
          </a:p>
        </p:txBody>
      </p:sp>
    </p:spTree>
    <p:extLst>
      <p:ext uri="{BB962C8B-B14F-4D97-AF65-F5344CB8AC3E}">
        <p14:creationId xmlns:p14="http://schemas.microsoft.com/office/powerpoint/2010/main" val="1628645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36ADE8-3E5F-11B7-63DF-E77F349E6DA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517E16-54D2-1BA8-A73F-F281BA9810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7FCBEF5-8847-D69F-ED3B-933783F5CD5B}"/>
              </a:ext>
            </a:extLst>
          </p:cNvPr>
          <p:cNvSpPr>
            <a:spLocks noGrp="1"/>
          </p:cNvSpPr>
          <p:nvPr>
            <p:ph type="body" idx="1"/>
          </p:nvPr>
        </p:nvSpPr>
        <p:spPr/>
        <p:txBody>
          <a:bodyPr/>
          <a:lstStyle/>
          <a:p>
            <a:endParaRPr lang="sv-SE"/>
          </a:p>
        </p:txBody>
      </p:sp>
      <p:sp>
        <p:nvSpPr>
          <p:cNvPr id="4" name="Slide Number Placeholder 3">
            <a:extLst>
              <a:ext uri="{FF2B5EF4-FFF2-40B4-BE49-F238E27FC236}">
                <a16:creationId xmlns:a16="http://schemas.microsoft.com/office/drawing/2014/main" id="{D6BBC69C-AA96-76EE-F6FB-C98696E04B87}"/>
              </a:ext>
            </a:extLst>
          </p:cNvPr>
          <p:cNvSpPr>
            <a:spLocks noGrp="1"/>
          </p:cNvSpPr>
          <p:nvPr>
            <p:ph type="sldNum" sz="quarter" idx="5"/>
          </p:nvPr>
        </p:nvSpPr>
        <p:spPr/>
        <p:txBody>
          <a:bodyPr/>
          <a:lstStyle/>
          <a:p>
            <a:fld id="{684FA44B-0DBB-43BB-90AF-0538C7CA64E3}" type="slidenum">
              <a:rPr lang="sv-SE" smtClean="0"/>
              <a:t>4</a:t>
            </a:fld>
            <a:endParaRPr lang="sv-SE"/>
          </a:p>
        </p:txBody>
      </p:sp>
    </p:spTree>
    <p:extLst>
      <p:ext uri="{BB962C8B-B14F-4D97-AF65-F5344CB8AC3E}">
        <p14:creationId xmlns:p14="http://schemas.microsoft.com/office/powerpoint/2010/main" val="3654538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6</a:t>
            </a:fld>
            <a:endParaRPr lang="sv-SE"/>
          </a:p>
        </p:txBody>
      </p:sp>
    </p:spTree>
    <p:extLst>
      <p:ext uri="{BB962C8B-B14F-4D97-AF65-F5344CB8AC3E}">
        <p14:creationId xmlns:p14="http://schemas.microsoft.com/office/powerpoint/2010/main" val="42403951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4.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4.sv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2.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3.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4.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5" name="Do not remove" hidden="1">
            <a:extLst>
              <a:ext uri="{FF2B5EF4-FFF2-40B4-BE49-F238E27FC236}">
                <a16:creationId xmlns:a16="http://schemas.microsoft.com/office/drawing/2014/main" id="{2752D6E5-CDA5-D0D4-CA0F-4F34B8158448}"/>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7" name="Bildobjekt 1">
            <a:extLst>
              <a:ext uri="{FF2B5EF4-FFF2-40B4-BE49-F238E27FC236}">
                <a16:creationId xmlns:a16="http://schemas.microsoft.com/office/drawing/2014/main" id="{3A35B3A4-FF25-8AE6-6D09-48E335AA94D9}"/>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0" y="-1"/>
            <a:ext cx="12192000" cy="6858001"/>
          </a:xfrm>
          <a:prstGeom prst="rect">
            <a:avLst/>
          </a:prstGeom>
          <a:solidFill>
            <a:schemeClr val="accent1"/>
          </a:solidFill>
        </p:spPr>
      </p:pic>
      <p:sp>
        <p:nvSpPr>
          <p:cNvPr id="2" name="Rubrik 2">
            <a:extLst>
              <a:ext uri="{FF2B5EF4-FFF2-40B4-BE49-F238E27FC236}">
                <a16:creationId xmlns:a16="http://schemas.microsoft.com/office/drawing/2014/main" id="{809222C9-C51D-7B86-D151-53067089D537}"/>
              </a:ext>
            </a:extLst>
          </p:cNvPr>
          <p:cNvSpPr>
            <a:spLocks noGrp="1"/>
          </p:cNvSpPr>
          <p:nvPr>
            <p:ph type="ctrTitle"/>
          </p:nvPr>
        </p:nvSpPr>
        <p:spPr>
          <a:xfrm>
            <a:off x="637200" y="1692000"/>
            <a:ext cx="9180000" cy="2520000"/>
          </a:xfrm>
        </p:spPr>
        <p:txBody>
          <a:bodyPr rIns="0" anchor="b">
            <a:normAutofit/>
          </a:bodyPr>
          <a:lstStyle>
            <a:lvl1pPr algn="l">
              <a:lnSpc>
                <a:spcPct val="100000"/>
              </a:lnSpc>
              <a:defRPr sz="4800" spc="-40" baseline="0">
                <a:solidFill>
                  <a:schemeClr val="bg1"/>
                </a:solidFill>
              </a:defRPr>
            </a:lvl1pPr>
          </a:lstStyle>
          <a:p>
            <a:r>
              <a:rPr lang="sv-SE"/>
              <a:t>Klicka här för att ändra mall för rubrikformat</a:t>
            </a:r>
          </a:p>
        </p:txBody>
      </p:sp>
      <p:sp>
        <p:nvSpPr>
          <p:cNvPr id="3" name="Underrubrik 3">
            <a:extLst>
              <a:ext uri="{FF2B5EF4-FFF2-40B4-BE49-F238E27FC236}">
                <a16:creationId xmlns:a16="http://schemas.microsoft.com/office/drawing/2014/main" id="{AFC83BF2-3223-7C44-691E-3FC11A4DE10B}"/>
              </a:ext>
            </a:extLst>
          </p:cNvPr>
          <p:cNvSpPr>
            <a:spLocks noGrp="1"/>
          </p:cNvSpPr>
          <p:nvPr>
            <p:ph type="subTitle" idx="1"/>
          </p:nvPr>
        </p:nvSpPr>
        <p:spPr>
          <a:xfrm>
            <a:off x="637199" y="4320000"/>
            <a:ext cx="9180000" cy="1404000"/>
          </a:xfrm>
          <a:prstGeom prst="rect">
            <a:avLst/>
          </a:prstGeom>
        </p:spPr>
        <p:txBody>
          <a:bodyPr lIns="0" tIns="72000" rIns="0">
            <a:norm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9" name="Platshållare för text 4">
            <a:extLst>
              <a:ext uri="{FF2B5EF4-FFF2-40B4-BE49-F238E27FC236}">
                <a16:creationId xmlns:a16="http://schemas.microsoft.com/office/drawing/2014/main" id="{21BDDB5E-78EA-9C3B-AD55-0961585D32E0}"/>
              </a:ext>
            </a:extLst>
          </p:cNvPr>
          <p:cNvSpPr>
            <a:spLocks noGrp="1"/>
          </p:cNvSpPr>
          <p:nvPr>
            <p:ph type="body" sz="quarter" idx="13" hasCustomPrompt="1"/>
          </p:nvPr>
        </p:nvSpPr>
        <p:spPr>
          <a:xfrm>
            <a:off x="637200" y="5857013"/>
            <a:ext cx="4338638" cy="365125"/>
          </a:xfrm>
          <a:prstGeom prst="rect">
            <a:avLst/>
          </a:prstGeom>
          <a:ln>
            <a:noFill/>
          </a:ln>
        </p:spPr>
        <p:txBody>
          <a:bodyPr lIns="0" bIns="0" anchor="b">
            <a:normAutofit/>
          </a:bodyPr>
          <a:lstStyle>
            <a:lvl1pPr marL="0" indent="0">
              <a:buNone/>
              <a:defRPr sz="1600">
                <a:ln>
                  <a:noFill/>
                </a:ln>
                <a:solidFill>
                  <a:schemeClr val="bg1"/>
                </a:solidFill>
                <a:latin typeface="+mn-lt"/>
                <a:ea typeface="Noto Sans" panose="020B0502040504020204" pitchFamily="34" charset="0"/>
                <a:cs typeface="Noto Sans" panose="020B0502040504020204" pitchFamily="34" charset="0"/>
              </a:defRPr>
            </a:lvl1pPr>
            <a:lvl2pPr>
              <a:defRPr>
                <a:ln>
                  <a:noFill/>
                </a:ln>
              </a:defRPr>
            </a:lvl2pPr>
            <a:lvl3pPr>
              <a:defRPr>
                <a:ln>
                  <a:noFill/>
                </a:ln>
              </a:defRPr>
            </a:lvl3pPr>
            <a:lvl4pPr>
              <a:defRPr>
                <a:ln>
                  <a:noFill/>
                </a:ln>
              </a:defRPr>
            </a:lvl4pPr>
            <a:lvl5pPr>
              <a:defRPr>
                <a:ln>
                  <a:noFill/>
                </a:ln>
              </a:defRPr>
            </a:lvl5pPr>
          </a:lstStyle>
          <a:p>
            <a:pPr lvl="0"/>
            <a:r>
              <a:rPr lang="sv-SE"/>
              <a:t>Skapare, datum eller annan information</a:t>
            </a:r>
          </a:p>
        </p:txBody>
      </p:sp>
      <p:pic>
        <p:nvPicPr>
          <p:cNvPr id="8" name="Bild 5" descr="Socialstyrelsen logotyp">
            <a:extLst>
              <a:ext uri="{FF2B5EF4-FFF2-40B4-BE49-F238E27FC236}">
                <a16:creationId xmlns:a16="http://schemas.microsoft.com/office/drawing/2014/main" id="{D8B0BAEF-65BA-E933-C465-CEF585532C5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8490" y="620713"/>
            <a:ext cx="2438400" cy="524075"/>
          </a:xfrm>
          <a:prstGeom prst="rect">
            <a:avLst/>
          </a:prstGeom>
        </p:spPr>
      </p:pic>
    </p:spTree>
    <p:extLst>
      <p:ext uri="{BB962C8B-B14F-4D97-AF65-F5344CB8AC3E}">
        <p14:creationId xmlns:p14="http://schemas.microsoft.com/office/powerpoint/2010/main" val="24107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och numrerad lista">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E7507FC7-B57A-41F0-9BBF-775831FD6ACA}"/>
              </a:ext>
            </a:extLst>
          </p:cNvPr>
          <p:cNvSpPr>
            <a:spLocks noGrp="1"/>
          </p:cNvSpPr>
          <p:nvPr>
            <p:ph type="title"/>
          </p:nvPr>
        </p:nvSpPr>
        <p:spPr/>
        <p:txBody>
          <a:bodyPr/>
          <a:lstStyle/>
          <a:p>
            <a:r>
              <a:rPr lang="sv-SE"/>
              <a:t>Klicka här för att ändra mall för rubrikformat</a:t>
            </a:r>
          </a:p>
        </p:txBody>
      </p:sp>
      <p:sp>
        <p:nvSpPr>
          <p:cNvPr id="4" name="Platshållare för text 2">
            <a:extLst>
              <a:ext uri="{FF2B5EF4-FFF2-40B4-BE49-F238E27FC236}">
                <a16:creationId xmlns:a16="http://schemas.microsoft.com/office/drawing/2014/main" id="{E5148185-2A47-B579-6D9C-977F1EA26FA2}"/>
              </a:ext>
            </a:extLst>
          </p:cNvPr>
          <p:cNvSpPr>
            <a:spLocks noGrp="1"/>
          </p:cNvSpPr>
          <p:nvPr>
            <p:ph type="body" sz="quarter" idx="10" hasCustomPrompt="1"/>
          </p:nvPr>
        </p:nvSpPr>
        <p:spPr>
          <a:xfrm>
            <a:off x="637200" y="1634399"/>
            <a:ext cx="7020000" cy="4582800"/>
          </a:xfrm>
          <a:prstGeom prst="rect">
            <a:avLst/>
          </a:prstGeom>
        </p:spPr>
        <p:txBody>
          <a:bodyPr lIns="0"/>
          <a:lstStyle>
            <a:lvl1pPr marL="457200" indent="-457200">
              <a:spcBef>
                <a:spcPts val="1800"/>
              </a:spcBef>
              <a:buFont typeface="+mj-lt"/>
              <a:buAutoNum type="arabicPeriod"/>
              <a:defRPr sz="2000"/>
            </a:lvl1pPr>
            <a:lvl2pPr>
              <a:defRPr sz="1800">
                <a:latin typeface="+mn-lt"/>
              </a:defRPr>
            </a:lvl2pPr>
            <a:lvl3pPr>
              <a:defRPr sz="1600">
                <a:latin typeface="+mn-lt"/>
              </a:defRPr>
            </a:lvl3pPr>
          </a:lstStyle>
          <a:p>
            <a:pPr lvl="0"/>
            <a:r>
              <a:rPr lang="sv-SE"/>
              <a:t>Klicka här för att ändra format på bakgrundstexten</a:t>
            </a:r>
          </a:p>
          <a:p>
            <a:pPr lvl="1"/>
            <a:r>
              <a:rPr lang="sv-SE"/>
              <a:t>Nivå två</a:t>
            </a:r>
          </a:p>
          <a:p>
            <a:pPr lvl="2"/>
            <a:r>
              <a:rPr lang="sv-SE"/>
              <a:t>Nivå tre</a:t>
            </a:r>
          </a:p>
        </p:txBody>
      </p:sp>
      <p:sp>
        <p:nvSpPr>
          <p:cNvPr id="6" name="Platshållare för sidfot 3">
            <a:extLst>
              <a:ext uri="{FF2B5EF4-FFF2-40B4-BE49-F238E27FC236}">
                <a16:creationId xmlns:a16="http://schemas.microsoft.com/office/drawing/2014/main" id="{34514395-1553-4733-BCEE-11D1281FFE5B}"/>
              </a:ext>
            </a:extLst>
          </p:cNvPr>
          <p:cNvSpPr>
            <a:spLocks noGrp="1"/>
          </p:cNvSpPr>
          <p:nvPr>
            <p:ph type="ftr" sz="quarter" idx="11"/>
          </p:nvPr>
        </p:nvSpPr>
        <p:spPr/>
        <p:txBody>
          <a:bodyPr/>
          <a:lstStyle/>
          <a:p>
            <a:endParaRPr lang="sv-SE"/>
          </a:p>
        </p:txBody>
      </p:sp>
      <p:sp>
        <p:nvSpPr>
          <p:cNvPr id="7" name="Platshållare för bildnummer 4">
            <a:extLst>
              <a:ext uri="{FF2B5EF4-FFF2-40B4-BE49-F238E27FC236}">
                <a16:creationId xmlns:a16="http://schemas.microsoft.com/office/drawing/2014/main" id="{CB8D7E23-8BFD-48CA-BF77-D2DC445BDD1F}"/>
              </a:ext>
            </a:extLst>
          </p:cNvPr>
          <p:cNvSpPr>
            <a:spLocks noGrp="1"/>
          </p:cNvSpPr>
          <p:nvPr>
            <p:ph type="sldNum" sz="quarter" idx="12"/>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970285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och text 2-spalt">
    <p:spTree>
      <p:nvGrpSpPr>
        <p:cNvPr id="1" name=""/>
        <p:cNvGrpSpPr/>
        <p:nvPr/>
      </p:nvGrpSpPr>
      <p:grpSpPr>
        <a:xfrm>
          <a:off x="0" y="0"/>
          <a:ext cx="0" cy="0"/>
          <a:chOff x="0" y="0"/>
          <a:chExt cx="0" cy="0"/>
        </a:xfrm>
      </p:grpSpPr>
      <p:sp>
        <p:nvSpPr>
          <p:cNvPr id="3" name="Do not remove" hidden="1">
            <a:extLst>
              <a:ext uri="{FF2B5EF4-FFF2-40B4-BE49-F238E27FC236}">
                <a16:creationId xmlns:a16="http://schemas.microsoft.com/office/drawing/2014/main" id="{49A287ED-2748-1941-C404-CAD9FBE0D323}"/>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0F701C2-0725-4302-AC48-7C4C753CF930}"/>
              </a:ext>
            </a:extLst>
          </p:cNvPr>
          <p:cNvSpPr>
            <a:spLocks noGrp="1"/>
          </p:cNvSpPr>
          <p:nvPr>
            <p:ph type="title"/>
          </p:nvPr>
        </p:nvSpPr>
        <p:spPr/>
        <p:txBody>
          <a:bodyPr/>
          <a:lstStyle/>
          <a:p>
            <a:r>
              <a:rPr lang="sv-SE"/>
              <a:t>Klicka här för att ändra mall för rubrikformat</a:t>
            </a:r>
          </a:p>
        </p:txBody>
      </p:sp>
      <p:sp>
        <p:nvSpPr>
          <p:cNvPr id="8" name="Platshållare för text 2">
            <a:extLst>
              <a:ext uri="{FF2B5EF4-FFF2-40B4-BE49-F238E27FC236}">
                <a16:creationId xmlns:a16="http://schemas.microsoft.com/office/drawing/2014/main" id="{D3710D23-C07B-6145-0DAD-ABF55E383265}"/>
              </a:ext>
            </a:extLst>
          </p:cNvPr>
          <p:cNvSpPr>
            <a:spLocks noGrp="1"/>
          </p:cNvSpPr>
          <p:nvPr>
            <p:ph type="body" sz="quarter" idx="16" hasCustomPrompt="1"/>
          </p:nvPr>
        </p:nvSpPr>
        <p:spPr>
          <a:xfrm>
            <a:off x="637201" y="1634400"/>
            <a:ext cx="5157600" cy="4583838"/>
          </a:xfrm>
          <a:prstGeom prst="rect">
            <a:avLst/>
          </a:prstGeom>
        </p:spPr>
        <p:txBody>
          <a:bodyPr lIns="0" anchor="t">
            <a:normAutofit/>
          </a:bodyPr>
          <a:lstStyle>
            <a:lvl1pPr marL="0" indent="0">
              <a:lnSpc>
                <a:spcPct val="110000"/>
              </a:lnSpc>
              <a:spcBef>
                <a:spcPts val="1800"/>
              </a:spcBef>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a:t>Klicka här för att ändra format på bakgrundstexten</a:t>
            </a:r>
          </a:p>
        </p:txBody>
      </p:sp>
      <p:sp>
        <p:nvSpPr>
          <p:cNvPr id="11" name="Platshållare för text 3">
            <a:extLst>
              <a:ext uri="{FF2B5EF4-FFF2-40B4-BE49-F238E27FC236}">
                <a16:creationId xmlns:a16="http://schemas.microsoft.com/office/drawing/2014/main" id="{C397B7C2-F9F6-4E98-AB2B-94345F89FB41}"/>
              </a:ext>
            </a:extLst>
          </p:cNvPr>
          <p:cNvSpPr>
            <a:spLocks noGrp="1"/>
          </p:cNvSpPr>
          <p:nvPr>
            <p:ph type="body" sz="quarter" idx="17" hasCustomPrompt="1"/>
          </p:nvPr>
        </p:nvSpPr>
        <p:spPr>
          <a:xfrm>
            <a:off x="6397201" y="1634400"/>
            <a:ext cx="5157600" cy="4583838"/>
          </a:xfrm>
          <a:prstGeom prst="rect">
            <a:avLst/>
          </a:prstGeom>
        </p:spPr>
        <p:txBody>
          <a:bodyPr lIns="0" anchor="t">
            <a:normAutofit/>
          </a:bodyPr>
          <a:lstStyle>
            <a:lvl1pPr marL="0" indent="0">
              <a:lnSpc>
                <a:spcPct val="110000"/>
              </a:lnSpc>
              <a:spcBef>
                <a:spcPts val="1800"/>
              </a:spcBef>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a:t>Klicka här för att ändra format på bakgrundstexten</a:t>
            </a:r>
          </a:p>
        </p:txBody>
      </p:sp>
      <p:sp>
        <p:nvSpPr>
          <p:cNvPr id="5" name="Platshållare för sidfot 4">
            <a:extLst>
              <a:ext uri="{FF2B5EF4-FFF2-40B4-BE49-F238E27FC236}">
                <a16:creationId xmlns:a16="http://schemas.microsoft.com/office/drawing/2014/main" id="{37406B82-DC71-44EF-B958-424A4BA79C70}"/>
              </a:ext>
            </a:extLst>
          </p:cNvPr>
          <p:cNvSpPr>
            <a:spLocks noGrp="1"/>
          </p:cNvSpPr>
          <p:nvPr>
            <p:ph type="ftr" sz="quarter" idx="18"/>
          </p:nvPr>
        </p:nvSpPr>
        <p:spPr/>
        <p:txBody>
          <a:bodyPr/>
          <a:lstStyle/>
          <a:p>
            <a:endParaRPr lang="sv-SE"/>
          </a:p>
        </p:txBody>
      </p:sp>
      <p:sp>
        <p:nvSpPr>
          <p:cNvPr id="6" name="Platshållare för bildnummer 5">
            <a:extLst>
              <a:ext uri="{FF2B5EF4-FFF2-40B4-BE49-F238E27FC236}">
                <a16:creationId xmlns:a16="http://schemas.microsoft.com/office/drawing/2014/main" id="{479483DB-8D59-4080-BA67-A1B7D4293E77}"/>
              </a:ext>
            </a:extLst>
          </p:cNvPr>
          <p:cNvSpPr>
            <a:spLocks noGrp="1"/>
          </p:cNvSpPr>
          <p:nvPr>
            <p:ph type="sldNum" sz="quarter" idx="19"/>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2435342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och punktlista 2-spalt">
    <p:spTree>
      <p:nvGrpSpPr>
        <p:cNvPr id="1" name=""/>
        <p:cNvGrpSpPr/>
        <p:nvPr/>
      </p:nvGrpSpPr>
      <p:grpSpPr>
        <a:xfrm>
          <a:off x="0" y="0"/>
          <a:ext cx="0" cy="0"/>
          <a:chOff x="0" y="0"/>
          <a:chExt cx="0" cy="0"/>
        </a:xfrm>
      </p:grpSpPr>
      <p:sp>
        <p:nvSpPr>
          <p:cNvPr id="8" name="Rubrik 1">
            <a:extLst>
              <a:ext uri="{FF2B5EF4-FFF2-40B4-BE49-F238E27FC236}">
                <a16:creationId xmlns:a16="http://schemas.microsoft.com/office/drawing/2014/main" id="{452AA41F-EF01-4225-8579-047231899C05}"/>
              </a:ext>
            </a:extLst>
          </p:cNvPr>
          <p:cNvSpPr>
            <a:spLocks noGrp="1"/>
          </p:cNvSpPr>
          <p:nvPr>
            <p:ph type="title"/>
          </p:nvPr>
        </p:nvSpPr>
        <p:spPr/>
        <p:txBody>
          <a:bodyPr/>
          <a:lstStyle/>
          <a:p>
            <a:r>
              <a:rPr lang="sv-SE"/>
              <a:t>Klicka här för att ändra mall för rubrikformat</a:t>
            </a:r>
          </a:p>
        </p:txBody>
      </p:sp>
      <p:sp>
        <p:nvSpPr>
          <p:cNvPr id="5" name="Platshållare för text 2">
            <a:extLst>
              <a:ext uri="{FF2B5EF4-FFF2-40B4-BE49-F238E27FC236}">
                <a16:creationId xmlns:a16="http://schemas.microsoft.com/office/drawing/2014/main" id="{3F24019E-277D-4A60-88FE-C95A5CAACB4E}"/>
              </a:ext>
            </a:extLst>
          </p:cNvPr>
          <p:cNvSpPr>
            <a:spLocks noGrp="1"/>
          </p:cNvSpPr>
          <p:nvPr>
            <p:ph type="body" sz="quarter" idx="12" hasCustomPrompt="1"/>
          </p:nvPr>
        </p:nvSpPr>
        <p:spPr>
          <a:xfrm>
            <a:off x="637201" y="1634400"/>
            <a:ext cx="5171462" cy="4574671"/>
          </a:xfrm>
          <a:prstGeom prst="rect">
            <a:avLst/>
          </a:prstGeom>
        </p:spPr>
        <p:txBody>
          <a:bodyPr lIns="0"/>
          <a:lstStyle>
            <a:lvl1pPr>
              <a:spcBef>
                <a:spcPts val="1800"/>
              </a:spcBef>
              <a:defRPr sz="2000">
                <a:latin typeface="+mn-lt"/>
              </a:defRPr>
            </a:lvl1pPr>
            <a:lvl2pPr>
              <a:defRPr sz="1800">
                <a:latin typeface="+mn-lt"/>
              </a:defRPr>
            </a:lvl2pPr>
            <a:lvl3pPr>
              <a:defRPr sz="1600">
                <a:latin typeface="+mn-lt"/>
              </a:defRPr>
            </a:lvl3pPr>
          </a:lstStyle>
          <a:p>
            <a:pPr lvl="0"/>
            <a:r>
              <a:rPr lang="sv-SE"/>
              <a:t>Klicka här för att ändra format på bakgrundstexten</a:t>
            </a:r>
          </a:p>
          <a:p>
            <a:pPr lvl="1"/>
            <a:r>
              <a:rPr lang="sv-SE"/>
              <a:t>Nivå två</a:t>
            </a:r>
          </a:p>
          <a:p>
            <a:pPr lvl="2"/>
            <a:r>
              <a:rPr lang="sv-SE"/>
              <a:t>Nivå tre</a:t>
            </a:r>
          </a:p>
        </p:txBody>
      </p:sp>
      <p:sp>
        <p:nvSpPr>
          <p:cNvPr id="6" name="Platshållare för text 3">
            <a:extLst>
              <a:ext uri="{FF2B5EF4-FFF2-40B4-BE49-F238E27FC236}">
                <a16:creationId xmlns:a16="http://schemas.microsoft.com/office/drawing/2014/main" id="{99CE8738-DAE9-42D3-9ADE-A3B3B4A78E82}"/>
              </a:ext>
            </a:extLst>
          </p:cNvPr>
          <p:cNvSpPr>
            <a:spLocks noGrp="1"/>
          </p:cNvSpPr>
          <p:nvPr>
            <p:ph type="body" sz="quarter" idx="13" hasCustomPrompt="1"/>
          </p:nvPr>
        </p:nvSpPr>
        <p:spPr>
          <a:xfrm>
            <a:off x="6383340" y="1634401"/>
            <a:ext cx="5184774" cy="4583838"/>
          </a:xfrm>
          <a:prstGeom prst="rect">
            <a:avLst/>
          </a:prstGeom>
        </p:spPr>
        <p:txBody>
          <a:bodyPr lIns="0"/>
          <a:lstStyle>
            <a:lvl1pPr>
              <a:spcBef>
                <a:spcPts val="1800"/>
              </a:spcBef>
              <a:defRPr sz="2000">
                <a:latin typeface="+mn-lt"/>
              </a:defRPr>
            </a:lvl1pPr>
            <a:lvl2pPr>
              <a:defRPr sz="1800">
                <a:latin typeface="+mn-lt"/>
              </a:defRPr>
            </a:lvl2pPr>
            <a:lvl3pPr>
              <a:defRPr sz="1600">
                <a:latin typeface="+mn-lt"/>
              </a:defRPr>
            </a:lvl3pPr>
          </a:lstStyle>
          <a:p>
            <a:pPr lvl="0"/>
            <a:r>
              <a:rPr lang="sv-SE"/>
              <a:t>Klicka här för att ändra format på bakgrundstexten</a:t>
            </a:r>
          </a:p>
          <a:p>
            <a:pPr lvl="1"/>
            <a:r>
              <a:rPr lang="sv-SE"/>
              <a:t>Nivå två</a:t>
            </a:r>
          </a:p>
          <a:p>
            <a:pPr lvl="2"/>
            <a:r>
              <a:rPr lang="sv-SE"/>
              <a:t>Nivå tre</a:t>
            </a:r>
          </a:p>
        </p:txBody>
      </p:sp>
      <p:sp>
        <p:nvSpPr>
          <p:cNvPr id="10" name="Platshållare för sidfot 4">
            <a:extLst>
              <a:ext uri="{FF2B5EF4-FFF2-40B4-BE49-F238E27FC236}">
                <a16:creationId xmlns:a16="http://schemas.microsoft.com/office/drawing/2014/main" id="{028D4306-0EC0-44E1-8177-428203AB5A03}"/>
              </a:ext>
            </a:extLst>
          </p:cNvPr>
          <p:cNvSpPr>
            <a:spLocks noGrp="1"/>
          </p:cNvSpPr>
          <p:nvPr>
            <p:ph type="ftr" sz="quarter" idx="14"/>
          </p:nvPr>
        </p:nvSpPr>
        <p:spPr/>
        <p:txBody>
          <a:bodyPr/>
          <a:lstStyle/>
          <a:p>
            <a:endParaRPr lang="sv-SE"/>
          </a:p>
        </p:txBody>
      </p:sp>
      <p:sp>
        <p:nvSpPr>
          <p:cNvPr id="11" name="Platshållare för bildnummer 5">
            <a:extLst>
              <a:ext uri="{FF2B5EF4-FFF2-40B4-BE49-F238E27FC236}">
                <a16:creationId xmlns:a16="http://schemas.microsoft.com/office/drawing/2014/main" id="{BA646D25-81E0-4749-A49E-5E9B66E61306}"/>
              </a:ext>
            </a:extLst>
          </p:cNvPr>
          <p:cNvSpPr>
            <a:spLocks noGrp="1"/>
          </p:cNvSpPr>
          <p:nvPr>
            <p:ph type="sldNum" sz="quarter" idx="15"/>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901860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och numrerad lista 2-spalt ">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10E94381-7B41-4D72-B846-767E42B8B1E1}"/>
              </a:ext>
            </a:extLst>
          </p:cNvPr>
          <p:cNvSpPr>
            <a:spLocks noGrp="1"/>
          </p:cNvSpPr>
          <p:nvPr>
            <p:ph type="title"/>
          </p:nvPr>
        </p:nvSpPr>
        <p:spPr/>
        <p:txBody>
          <a:bodyPr/>
          <a:lstStyle/>
          <a:p>
            <a:r>
              <a:rPr lang="sv-SE"/>
              <a:t>Klicka här för att ändra mall för rubrikformat</a:t>
            </a:r>
          </a:p>
        </p:txBody>
      </p:sp>
      <p:sp>
        <p:nvSpPr>
          <p:cNvPr id="5" name="Platshållare för text 2">
            <a:extLst>
              <a:ext uri="{FF2B5EF4-FFF2-40B4-BE49-F238E27FC236}">
                <a16:creationId xmlns:a16="http://schemas.microsoft.com/office/drawing/2014/main" id="{1DB22746-20D0-4E65-872D-12244F7B72AA}"/>
              </a:ext>
            </a:extLst>
          </p:cNvPr>
          <p:cNvSpPr>
            <a:spLocks noGrp="1"/>
          </p:cNvSpPr>
          <p:nvPr>
            <p:ph type="body" sz="quarter" idx="12" hasCustomPrompt="1"/>
          </p:nvPr>
        </p:nvSpPr>
        <p:spPr>
          <a:xfrm>
            <a:off x="637200" y="1634401"/>
            <a:ext cx="5171462" cy="4583838"/>
          </a:xfrm>
          <a:prstGeom prst="rect">
            <a:avLst/>
          </a:prstGeom>
        </p:spPr>
        <p:txBody>
          <a:bodyPr lIns="0"/>
          <a:lstStyle>
            <a:lvl1pPr marL="457200" indent="-457200">
              <a:spcBef>
                <a:spcPts val="1800"/>
              </a:spcBef>
              <a:buFont typeface="+mj-lt"/>
              <a:buAutoNum type="arabicPeriod"/>
              <a:defRPr sz="2000">
                <a:latin typeface="+mn-lt"/>
              </a:defRPr>
            </a:lvl1pPr>
            <a:lvl2pPr>
              <a:defRPr sz="1800">
                <a:latin typeface="+mn-lt"/>
              </a:defRPr>
            </a:lvl2pPr>
            <a:lvl3pPr>
              <a:defRPr sz="1600">
                <a:latin typeface="+mn-l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text 3">
            <a:extLst>
              <a:ext uri="{FF2B5EF4-FFF2-40B4-BE49-F238E27FC236}">
                <a16:creationId xmlns:a16="http://schemas.microsoft.com/office/drawing/2014/main" id="{6D4904A0-409C-4EB1-8A65-AD5037002616}"/>
              </a:ext>
            </a:extLst>
          </p:cNvPr>
          <p:cNvSpPr>
            <a:spLocks noGrp="1"/>
          </p:cNvSpPr>
          <p:nvPr>
            <p:ph type="body" sz="quarter" idx="13" hasCustomPrompt="1"/>
          </p:nvPr>
        </p:nvSpPr>
        <p:spPr>
          <a:xfrm>
            <a:off x="6383339" y="1634401"/>
            <a:ext cx="5171461" cy="4583838"/>
          </a:xfrm>
          <a:prstGeom prst="rect">
            <a:avLst/>
          </a:prstGeom>
        </p:spPr>
        <p:txBody>
          <a:bodyPr lIns="0"/>
          <a:lstStyle>
            <a:lvl1pPr marL="457200" indent="-457200">
              <a:spcBef>
                <a:spcPts val="1800"/>
              </a:spcBef>
              <a:buFont typeface="+mj-lt"/>
              <a:buAutoNum type="arabicPeriod"/>
              <a:defRPr sz="2000">
                <a:latin typeface="+mn-lt"/>
              </a:defRPr>
            </a:lvl1pPr>
            <a:lvl2pPr>
              <a:defRPr sz="1800">
                <a:latin typeface="+mn-lt"/>
              </a:defRPr>
            </a:lvl2pPr>
            <a:lvl3pPr>
              <a:defRPr sz="1600">
                <a:latin typeface="+mn-lt"/>
              </a:defRPr>
            </a:lvl3pPr>
          </a:lstStyle>
          <a:p>
            <a:pPr lvl="0"/>
            <a:r>
              <a:rPr lang="sv-SE"/>
              <a:t>Klicka här för att ändra format på bakgrundstexten</a:t>
            </a:r>
          </a:p>
          <a:p>
            <a:pPr lvl="1"/>
            <a:r>
              <a:rPr lang="sv-SE"/>
              <a:t>Nivå två</a:t>
            </a:r>
          </a:p>
          <a:p>
            <a:pPr lvl="2"/>
            <a:r>
              <a:rPr lang="sv-SE"/>
              <a:t>Nivå tre</a:t>
            </a:r>
          </a:p>
        </p:txBody>
      </p:sp>
      <p:sp>
        <p:nvSpPr>
          <p:cNvPr id="9" name="Platshållare för sidfot 4">
            <a:extLst>
              <a:ext uri="{FF2B5EF4-FFF2-40B4-BE49-F238E27FC236}">
                <a16:creationId xmlns:a16="http://schemas.microsoft.com/office/drawing/2014/main" id="{2C8D1CF1-E93D-463B-AF49-0EC5A6E1B4BB}"/>
              </a:ext>
            </a:extLst>
          </p:cNvPr>
          <p:cNvSpPr>
            <a:spLocks noGrp="1"/>
          </p:cNvSpPr>
          <p:nvPr>
            <p:ph type="ftr" sz="quarter" idx="14"/>
          </p:nvPr>
        </p:nvSpPr>
        <p:spPr/>
        <p:txBody>
          <a:bodyPr/>
          <a:lstStyle/>
          <a:p>
            <a:endParaRPr lang="sv-SE"/>
          </a:p>
        </p:txBody>
      </p:sp>
      <p:sp>
        <p:nvSpPr>
          <p:cNvPr id="10" name="Platshållare för bildnummer 5">
            <a:extLst>
              <a:ext uri="{FF2B5EF4-FFF2-40B4-BE49-F238E27FC236}">
                <a16:creationId xmlns:a16="http://schemas.microsoft.com/office/drawing/2014/main" id="{0D093DFA-0FFE-431F-9D40-D12B15C7218F}"/>
              </a:ext>
            </a:extLst>
          </p:cNvPr>
          <p:cNvSpPr>
            <a:spLocks noGrp="1"/>
          </p:cNvSpPr>
          <p:nvPr>
            <p:ph type="sldNum" sz="quarter" idx="15"/>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3589951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ext och bild 1">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EB008D-0CC1-4719-8437-99618B6B65EE}"/>
              </a:ext>
            </a:extLst>
          </p:cNvPr>
          <p:cNvSpPr>
            <a:spLocks noGrp="1"/>
          </p:cNvSpPr>
          <p:nvPr>
            <p:ph type="title"/>
          </p:nvPr>
        </p:nvSpPr>
        <p:spPr>
          <a:xfrm>
            <a:off x="636888" y="540000"/>
            <a:ext cx="7020000" cy="1080000"/>
          </a:xfrm>
        </p:spPr>
        <p:txBody>
          <a:bodyPr/>
          <a:lstStyle/>
          <a:p>
            <a:r>
              <a:rPr lang="sv-SE"/>
              <a:t>Klicka här för att ändra mall för rubrikformat</a:t>
            </a:r>
          </a:p>
        </p:txBody>
      </p:sp>
      <p:sp>
        <p:nvSpPr>
          <p:cNvPr id="8" name="Platshållare för text 2">
            <a:extLst>
              <a:ext uri="{FF2B5EF4-FFF2-40B4-BE49-F238E27FC236}">
                <a16:creationId xmlns:a16="http://schemas.microsoft.com/office/drawing/2014/main" id="{E2E14E40-923A-1266-AEE9-9ADB80254241}"/>
              </a:ext>
            </a:extLst>
          </p:cNvPr>
          <p:cNvSpPr>
            <a:spLocks noGrp="1"/>
          </p:cNvSpPr>
          <p:nvPr>
            <p:ph type="body" sz="quarter" idx="16" hasCustomPrompt="1"/>
          </p:nvPr>
        </p:nvSpPr>
        <p:spPr>
          <a:xfrm>
            <a:off x="637200" y="1634400"/>
            <a:ext cx="7020000" cy="4582800"/>
          </a:xfrm>
          <a:prstGeom prst="rect">
            <a:avLst/>
          </a:prstGeom>
        </p:spPr>
        <p:txBody>
          <a:bodyPr lIns="0" anchor="t">
            <a:normAutofit/>
          </a:bodyPr>
          <a:lstStyle>
            <a:lvl1pPr marL="0" indent="0">
              <a:lnSpc>
                <a:spcPct val="110000"/>
              </a:lnSpc>
              <a:spcBef>
                <a:spcPts val="1800"/>
              </a:spcBef>
              <a:spcAft>
                <a:spcPts val="0"/>
              </a:spcAft>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a:t>Klicka här för att ändra format på bakgrundstexten</a:t>
            </a:r>
          </a:p>
        </p:txBody>
      </p:sp>
      <p:sp>
        <p:nvSpPr>
          <p:cNvPr id="6" name="Platshållare för bild 3">
            <a:extLst>
              <a:ext uri="{FF2B5EF4-FFF2-40B4-BE49-F238E27FC236}">
                <a16:creationId xmlns:a16="http://schemas.microsoft.com/office/drawing/2014/main" id="{FEEBDD56-AACA-C812-7E95-EB2BEAFF7B3D}"/>
              </a:ext>
            </a:extLst>
          </p:cNvPr>
          <p:cNvSpPr>
            <a:spLocks noGrp="1"/>
          </p:cNvSpPr>
          <p:nvPr>
            <p:ph type="pic" idx="11" hasCustomPrompt="1"/>
          </p:nvPr>
        </p:nvSpPr>
        <p:spPr>
          <a:xfrm>
            <a:off x="8077201" y="0"/>
            <a:ext cx="4114800" cy="6858000"/>
          </a:xfrm>
          <a:prstGeom prst="rect">
            <a:avLst/>
          </a:prstGeom>
        </p:spPr>
        <p:txBody>
          <a:bodyPr lIns="216000" tIns="576000" rIns="180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Markera bildplatshållaren (klicka inte på ikonen). Infoga en bild. Kom ihåg att skriva in en alternativtext eller markera som dekorativ.</a:t>
            </a:r>
          </a:p>
        </p:txBody>
      </p:sp>
      <p:sp>
        <p:nvSpPr>
          <p:cNvPr id="5" name="Platshållare för sidfot 4">
            <a:extLst>
              <a:ext uri="{FF2B5EF4-FFF2-40B4-BE49-F238E27FC236}">
                <a16:creationId xmlns:a16="http://schemas.microsoft.com/office/drawing/2014/main" id="{EFF7CB77-F4BF-4F39-9A04-589D0309588A}"/>
              </a:ext>
            </a:extLst>
          </p:cNvPr>
          <p:cNvSpPr>
            <a:spLocks noGrp="1"/>
          </p:cNvSpPr>
          <p:nvPr>
            <p:ph type="ftr" sz="quarter" idx="17"/>
          </p:nvPr>
        </p:nvSpPr>
        <p:spPr/>
        <p:txBody>
          <a:bodyPr/>
          <a:lstStyle/>
          <a:p>
            <a:endParaRPr lang="sv-SE"/>
          </a:p>
        </p:txBody>
      </p:sp>
      <p:sp>
        <p:nvSpPr>
          <p:cNvPr id="7" name="Platshållare för bildnummer 5">
            <a:extLst>
              <a:ext uri="{FF2B5EF4-FFF2-40B4-BE49-F238E27FC236}">
                <a16:creationId xmlns:a16="http://schemas.microsoft.com/office/drawing/2014/main" id="{51B3DFEC-57A4-43E2-AD92-5FFC5D929F57}"/>
              </a:ext>
            </a:extLst>
          </p:cNvPr>
          <p:cNvSpPr>
            <a:spLocks noGrp="1"/>
          </p:cNvSpPr>
          <p:nvPr>
            <p:ph type="sldNum" sz="quarter" idx="18"/>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904465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text och bild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EF7C54-8A0A-44CD-A06F-F7E15D319562}"/>
              </a:ext>
            </a:extLst>
          </p:cNvPr>
          <p:cNvSpPr>
            <a:spLocks noGrp="1"/>
          </p:cNvSpPr>
          <p:nvPr>
            <p:ph type="title"/>
          </p:nvPr>
        </p:nvSpPr>
        <p:spPr>
          <a:xfrm>
            <a:off x="636889" y="540000"/>
            <a:ext cx="5171774" cy="1080000"/>
          </a:xfrm>
        </p:spPr>
        <p:txBody>
          <a:bodyPr/>
          <a:lstStyle/>
          <a:p>
            <a:r>
              <a:rPr lang="sv-SE"/>
              <a:t>Klicka här för att ändra mall för rubrikformat</a:t>
            </a:r>
          </a:p>
        </p:txBody>
      </p:sp>
      <p:sp>
        <p:nvSpPr>
          <p:cNvPr id="4" name="Platshållare för text 2">
            <a:extLst>
              <a:ext uri="{FF2B5EF4-FFF2-40B4-BE49-F238E27FC236}">
                <a16:creationId xmlns:a16="http://schemas.microsoft.com/office/drawing/2014/main" id="{F4451309-973D-674D-595E-A21E77D45168}"/>
              </a:ext>
            </a:extLst>
          </p:cNvPr>
          <p:cNvSpPr>
            <a:spLocks noGrp="1"/>
          </p:cNvSpPr>
          <p:nvPr>
            <p:ph type="body" sz="quarter" idx="12" hasCustomPrompt="1"/>
          </p:nvPr>
        </p:nvSpPr>
        <p:spPr>
          <a:xfrm>
            <a:off x="637200" y="1634400"/>
            <a:ext cx="5171463" cy="4583838"/>
          </a:xfrm>
          <a:prstGeom prst="rect">
            <a:avLst/>
          </a:prstGeom>
        </p:spPr>
        <p:txBody>
          <a:bodyPr lIns="0"/>
          <a:lstStyle>
            <a:lvl1pPr>
              <a:spcBef>
                <a:spcPts val="1800"/>
              </a:spcBef>
              <a:defRPr/>
            </a:lvl1pPr>
            <a:lvl3pPr>
              <a:defRPr/>
            </a:lvl3pPr>
            <a:lvl4pPr>
              <a:defRPr/>
            </a:lvl4pPr>
          </a:lstStyle>
          <a:p>
            <a:pPr lvl="0"/>
            <a:r>
              <a:rPr lang="sv-SE"/>
              <a:t>Klicka här för att ändra format på bakgrundstexten</a:t>
            </a:r>
          </a:p>
          <a:p>
            <a:pPr lvl="1"/>
            <a:r>
              <a:rPr lang="sv-SE"/>
              <a:t>Nivå två</a:t>
            </a:r>
          </a:p>
          <a:p>
            <a:pPr lvl="2"/>
            <a:r>
              <a:rPr lang="sv-SE"/>
              <a:t>Nivå tre</a:t>
            </a:r>
          </a:p>
        </p:txBody>
      </p:sp>
      <p:sp>
        <p:nvSpPr>
          <p:cNvPr id="6" name="Platshållare för bild 3">
            <a:extLst>
              <a:ext uri="{FF2B5EF4-FFF2-40B4-BE49-F238E27FC236}">
                <a16:creationId xmlns:a16="http://schemas.microsoft.com/office/drawing/2014/main" id="{FEEBDD56-AACA-C812-7E95-EB2BEAFF7B3D}"/>
              </a:ext>
            </a:extLst>
          </p:cNvPr>
          <p:cNvSpPr>
            <a:spLocks noGrp="1"/>
          </p:cNvSpPr>
          <p:nvPr>
            <p:ph type="pic" idx="11" hasCustomPrompt="1"/>
          </p:nvPr>
        </p:nvSpPr>
        <p:spPr>
          <a:xfrm>
            <a:off x="6096001" y="0"/>
            <a:ext cx="6096000" cy="6857999"/>
          </a:xfrm>
          <a:prstGeom prst="rect">
            <a:avLst/>
          </a:prstGeom>
        </p:spPr>
        <p:txBody>
          <a:bodyPr lIns="216000" tIns="576000" rIns="252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Markera bildplatshållaren (klicka inte på ikonen). Infoga en bild. Kom ihåg att skriva in en alternativtext eller markera som dekorativ.</a:t>
            </a:r>
          </a:p>
        </p:txBody>
      </p:sp>
      <p:sp>
        <p:nvSpPr>
          <p:cNvPr id="7" name="Platshållare för sidfot 4">
            <a:extLst>
              <a:ext uri="{FF2B5EF4-FFF2-40B4-BE49-F238E27FC236}">
                <a16:creationId xmlns:a16="http://schemas.microsoft.com/office/drawing/2014/main" id="{6D55C4DD-793D-4F05-855A-7F5B1C703133}"/>
              </a:ext>
            </a:extLst>
          </p:cNvPr>
          <p:cNvSpPr>
            <a:spLocks noGrp="1"/>
          </p:cNvSpPr>
          <p:nvPr>
            <p:ph type="ftr" sz="quarter" idx="13"/>
          </p:nvPr>
        </p:nvSpPr>
        <p:spPr/>
        <p:txBody>
          <a:bodyPr/>
          <a:lstStyle/>
          <a:p>
            <a:endParaRPr lang="sv-SE"/>
          </a:p>
        </p:txBody>
      </p:sp>
      <p:sp>
        <p:nvSpPr>
          <p:cNvPr id="8" name="Platshållare för bildnummer 5">
            <a:extLst>
              <a:ext uri="{FF2B5EF4-FFF2-40B4-BE49-F238E27FC236}">
                <a16:creationId xmlns:a16="http://schemas.microsoft.com/office/drawing/2014/main" id="{5123DDC0-56AE-4BE8-86E6-053C54763A0A}"/>
              </a:ext>
            </a:extLst>
          </p:cNvPr>
          <p:cNvSpPr>
            <a:spLocks noGrp="1"/>
          </p:cNvSpPr>
          <p:nvPr>
            <p:ph type="sldNum" sz="quarter" idx="14"/>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4148456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text och bild 3">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3786AE-3D23-4C9B-BD51-DD3D8606B896}"/>
              </a:ext>
            </a:extLst>
          </p:cNvPr>
          <p:cNvSpPr>
            <a:spLocks noGrp="1"/>
          </p:cNvSpPr>
          <p:nvPr>
            <p:ph type="title"/>
          </p:nvPr>
        </p:nvSpPr>
        <p:spPr>
          <a:xfrm>
            <a:off x="636890" y="539999"/>
            <a:ext cx="3771514" cy="1525203"/>
          </a:xfrm>
        </p:spPr>
        <p:txBody>
          <a:bodyPr/>
          <a:lstStyle/>
          <a:p>
            <a:r>
              <a:rPr lang="sv-SE"/>
              <a:t>Klicka här för att ändra mall för rubrikformat</a:t>
            </a:r>
          </a:p>
        </p:txBody>
      </p:sp>
      <p:sp>
        <p:nvSpPr>
          <p:cNvPr id="8" name="Platshållare för text 2">
            <a:extLst>
              <a:ext uri="{FF2B5EF4-FFF2-40B4-BE49-F238E27FC236}">
                <a16:creationId xmlns:a16="http://schemas.microsoft.com/office/drawing/2014/main" id="{EB02FB96-385F-13AB-DD19-55D3510D6BC8}"/>
              </a:ext>
            </a:extLst>
          </p:cNvPr>
          <p:cNvSpPr>
            <a:spLocks noGrp="1"/>
          </p:cNvSpPr>
          <p:nvPr>
            <p:ph type="body" sz="quarter" idx="16" hasCustomPrompt="1"/>
          </p:nvPr>
        </p:nvSpPr>
        <p:spPr>
          <a:xfrm>
            <a:off x="637200" y="2065203"/>
            <a:ext cx="3771514" cy="4153035"/>
          </a:xfrm>
          <a:prstGeom prst="rect">
            <a:avLst/>
          </a:prstGeom>
        </p:spPr>
        <p:txBody>
          <a:bodyPr lIns="0" anchor="t">
            <a:normAutofit/>
          </a:bodyPr>
          <a:lstStyle>
            <a:lvl1pPr marL="0" indent="0">
              <a:lnSpc>
                <a:spcPct val="110000"/>
              </a:lnSpc>
              <a:spcBef>
                <a:spcPts val="1800"/>
              </a:spcBef>
              <a:spcAft>
                <a:spcPts val="0"/>
              </a:spcAft>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a:t>Klicka här för att ändra format på bakgrundstexten</a:t>
            </a:r>
          </a:p>
        </p:txBody>
      </p:sp>
      <p:sp>
        <p:nvSpPr>
          <p:cNvPr id="6" name="Platshållare för bild 3">
            <a:extLst>
              <a:ext uri="{FF2B5EF4-FFF2-40B4-BE49-F238E27FC236}">
                <a16:creationId xmlns:a16="http://schemas.microsoft.com/office/drawing/2014/main" id="{FEEBDD56-AACA-C812-7E95-EB2BEAFF7B3D}"/>
              </a:ext>
            </a:extLst>
          </p:cNvPr>
          <p:cNvSpPr>
            <a:spLocks noGrp="1"/>
          </p:cNvSpPr>
          <p:nvPr>
            <p:ph type="pic" idx="11" hasCustomPrompt="1"/>
          </p:nvPr>
        </p:nvSpPr>
        <p:spPr>
          <a:xfrm>
            <a:off x="4487401" y="1"/>
            <a:ext cx="7704599" cy="6857999"/>
          </a:xfrm>
          <a:prstGeom prst="rect">
            <a:avLst/>
          </a:prstGeom>
        </p:spPr>
        <p:txBody>
          <a:bodyPr lIns="1296000" tIns="576000" rIns="1296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Markera bildplatshållaren (klicka inte på ikonen). Infoga en bild. Kom ihåg att skriva in en alternativtext eller markera som dekorativ.</a:t>
            </a:r>
          </a:p>
        </p:txBody>
      </p:sp>
      <p:sp>
        <p:nvSpPr>
          <p:cNvPr id="5" name="Platshållare för sidfot 4">
            <a:extLst>
              <a:ext uri="{FF2B5EF4-FFF2-40B4-BE49-F238E27FC236}">
                <a16:creationId xmlns:a16="http://schemas.microsoft.com/office/drawing/2014/main" id="{B89F5B30-B90D-41E7-8C50-94F92D645BC4}"/>
              </a:ext>
            </a:extLst>
          </p:cNvPr>
          <p:cNvSpPr>
            <a:spLocks noGrp="1"/>
          </p:cNvSpPr>
          <p:nvPr>
            <p:ph type="ftr" sz="quarter" idx="17"/>
          </p:nvPr>
        </p:nvSpPr>
        <p:spPr/>
        <p:txBody>
          <a:bodyPr/>
          <a:lstStyle/>
          <a:p>
            <a:endParaRPr lang="sv-SE"/>
          </a:p>
        </p:txBody>
      </p:sp>
      <p:sp>
        <p:nvSpPr>
          <p:cNvPr id="7" name="Platshållare för bildnummer 5">
            <a:extLst>
              <a:ext uri="{FF2B5EF4-FFF2-40B4-BE49-F238E27FC236}">
                <a16:creationId xmlns:a16="http://schemas.microsoft.com/office/drawing/2014/main" id="{268D11D4-3129-4594-8CBE-10321B2A1175}"/>
              </a:ext>
            </a:extLst>
          </p:cNvPr>
          <p:cNvSpPr>
            <a:spLocks noGrp="1"/>
          </p:cNvSpPr>
          <p:nvPr>
            <p:ph type="sldNum" sz="quarter" idx="18"/>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78025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 text och bild 4">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28E7CB30-CED8-4C36-8C0A-8E2936A9935A}"/>
              </a:ext>
            </a:extLst>
          </p:cNvPr>
          <p:cNvSpPr>
            <a:spLocks noGrp="1"/>
          </p:cNvSpPr>
          <p:nvPr>
            <p:ph type="title"/>
          </p:nvPr>
        </p:nvSpPr>
        <p:spPr>
          <a:xfrm>
            <a:off x="636889" y="540000"/>
            <a:ext cx="9720000" cy="1080000"/>
          </a:xfrm>
        </p:spPr>
        <p:txBody>
          <a:bodyPr/>
          <a:lstStyle/>
          <a:p>
            <a:r>
              <a:rPr lang="sv-SE"/>
              <a:t>Klicka här för att ändra mall för rubrikformat</a:t>
            </a:r>
          </a:p>
        </p:txBody>
      </p:sp>
      <p:sp>
        <p:nvSpPr>
          <p:cNvPr id="5" name="Platshållare för text 2">
            <a:extLst>
              <a:ext uri="{FF2B5EF4-FFF2-40B4-BE49-F238E27FC236}">
                <a16:creationId xmlns:a16="http://schemas.microsoft.com/office/drawing/2014/main" id="{A35D814D-CFD6-D79B-4B41-4738C2681B3A}"/>
              </a:ext>
            </a:extLst>
          </p:cNvPr>
          <p:cNvSpPr>
            <a:spLocks noGrp="1"/>
          </p:cNvSpPr>
          <p:nvPr>
            <p:ph type="body" sz="quarter" idx="12" hasCustomPrompt="1"/>
          </p:nvPr>
        </p:nvSpPr>
        <p:spPr>
          <a:xfrm>
            <a:off x="637200" y="1634400"/>
            <a:ext cx="5280114" cy="1533605"/>
          </a:xfrm>
          <a:prstGeom prst="rect">
            <a:avLst/>
          </a:prstGeom>
        </p:spPr>
        <p:txBody>
          <a:bodyPr lIns="0"/>
          <a:lstStyle>
            <a:lvl1pPr marL="0" indent="0">
              <a:spcBef>
                <a:spcPts val="1800"/>
              </a:spcBef>
              <a:spcAft>
                <a:spcPts val="0"/>
              </a:spcAft>
              <a:buNone/>
              <a:defRPr sz="200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a:t>Klicka här för att ändra format på bakgrundstexten</a:t>
            </a:r>
          </a:p>
        </p:txBody>
      </p:sp>
      <p:sp>
        <p:nvSpPr>
          <p:cNvPr id="2" name="Platshållare för bild 3">
            <a:extLst>
              <a:ext uri="{FF2B5EF4-FFF2-40B4-BE49-F238E27FC236}">
                <a16:creationId xmlns:a16="http://schemas.microsoft.com/office/drawing/2014/main" id="{A92B2AF3-9457-7731-ED44-D2028E6995FF}"/>
              </a:ext>
            </a:extLst>
          </p:cNvPr>
          <p:cNvSpPr>
            <a:spLocks noGrp="1"/>
          </p:cNvSpPr>
          <p:nvPr>
            <p:ph type="pic" idx="11" hasCustomPrompt="1"/>
          </p:nvPr>
        </p:nvSpPr>
        <p:spPr>
          <a:xfrm>
            <a:off x="0" y="1"/>
            <a:ext cx="12192000" cy="6857999"/>
          </a:xfrm>
          <a:prstGeom prst="rect">
            <a:avLst/>
          </a:prstGeom>
        </p:spPr>
        <p:txBody>
          <a:bodyPr lIns="3888000" tIns="4248000" rIns="3564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atin typeface="Noto Sans" panose="020B0502040504020204" pitchFamily="34" charset="0"/>
                <a:ea typeface="Noto Sans" panose="020B0502040504020204" pitchFamily="34" charset="0"/>
                <a:cs typeface="Noto Sans" panose="020B050204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Markera bildplatshållaren (klicka inte på ikonen). Infoga en bild. Kom ihåg att skriva in en alternativtext eller markera som dekorativ.</a:t>
            </a:r>
          </a:p>
        </p:txBody>
      </p:sp>
      <p:sp>
        <p:nvSpPr>
          <p:cNvPr id="7" name="Platshållare för sidfot 4">
            <a:extLst>
              <a:ext uri="{FF2B5EF4-FFF2-40B4-BE49-F238E27FC236}">
                <a16:creationId xmlns:a16="http://schemas.microsoft.com/office/drawing/2014/main" id="{32E51451-7697-422E-9945-89ABB8B1676A}"/>
              </a:ext>
            </a:extLst>
          </p:cNvPr>
          <p:cNvSpPr>
            <a:spLocks noGrp="1"/>
          </p:cNvSpPr>
          <p:nvPr>
            <p:ph type="ftr" sz="quarter" idx="13"/>
          </p:nvPr>
        </p:nvSpPr>
        <p:spPr/>
        <p:txBody>
          <a:bodyPr/>
          <a:lstStyle/>
          <a:p>
            <a:endParaRPr lang="sv-SE"/>
          </a:p>
        </p:txBody>
      </p:sp>
      <p:sp>
        <p:nvSpPr>
          <p:cNvPr id="10" name="Platshållare för bildnummer 5">
            <a:extLst>
              <a:ext uri="{FF2B5EF4-FFF2-40B4-BE49-F238E27FC236}">
                <a16:creationId xmlns:a16="http://schemas.microsoft.com/office/drawing/2014/main" id="{56D2ACD1-ED19-4C7C-951D-0930E762EA80}"/>
              </a:ext>
            </a:extLst>
          </p:cNvPr>
          <p:cNvSpPr>
            <a:spLocks noGrp="1"/>
          </p:cNvSpPr>
          <p:nvPr>
            <p:ph type="sldNum" sz="quarter" idx="14"/>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35941063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text och bild 5">
    <p:spTree>
      <p:nvGrpSpPr>
        <p:cNvPr id="1" name=""/>
        <p:cNvGrpSpPr/>
        <p:nvPr/>
      </p:nvGrpSpPr>
      <p:grpSpPr>
        <a:xfrm>
          <a:off x="0" y="0"/>
          <a:ext cx="0" cy="0"/>
          <a:chOff x="0" y="0"/>
          <a:chExt cx="0" cy="0"/>
        </a:xfrm>
      </p:grpSpPr>
      <p:sp>
        <p:nvSpPr>
          <p:cNvPr id="2" name="Do not remove" hidden="1">
            <a:extLst>
              <a:ext uri="{FF2B5EF4-FFF2-40B4-BE49-F238E27FC236}">
                <a16:creationId xmlns:a16="http://schemas.microsoft.com/office/drawing/2014/main" id="{6A5F0879-DF83-461A-A3C1-DE847661AE1E}"/>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ubrik 1">
            <a:extLst>
              <a:ext uri="{FF2B5EF4-FFF2-40B4-BE49-F238E27FC236}">
                <a16:creationId xmlns:a16="http://schemas.microsoft.com/office/drawing/2014/main" id="{5ED3025E-D469-44AD-88E1-EEA95509BC98}"/>
              </a:ext>
            </a:extLst>
          </p:cNvPr>
          <p:cNvSpPr>
            <a:spLocks noGrp="1"/>
          </p:cNvSpPr>
          <p:nvPr>
            <p:ph type="title"/>
          </p:nvPr>
        </p:nvSpPr>
        <p:spPr/>
        <p:txBody>
          <a:bodyPr/>
          <a:lstStyle/>
          <a:p>
            <a:r>
              <a:rPr lang="sv-SE"/>
              <a:t>Klicka här för att ändra mall för rubrikformat</a:t>
            </a:r>
          </a:p>
        </p:txBody>
      </p:sp>
      <p:sp>
        <p:nvSpPr>
          <p:cNvPr id="6" name="Platshållare för bild 2">
            <a:extLst>
              <a:ext uri="{FF2B5EF4-FFF2-40B4-BE49-F238E27FC236}">
                <a16:creationId xmlns:a16="http://schemas.microsoft.com/office/drawing/2014/main" id="{FEEBDD56-AACA-C812-7E95-EB2BEAFF7B3D}"/>
              </a:ext>
            </a:extLst>
          </p:cNvPr>
          <p:cNvSpPr>
            <a:spLocks noGrp="1"/>
          </p:cNvSpPr>
          <p:nvPr>
            <p:ph type="pic" idx="11" hasCustomPrompt="1"/>
          </p:nvPr>
        </p:nvSpPr>
        <p:spPr>
          <a:xfrm>
            <a:off x="636044" y="1620000"/>
            <a:ext cx="10936195" cy="4598238"/>
          </a:xfrm>
          <a:prstGeom prst="rect">
            <a:avLst/>
          </a:prstGeom>
        </p:spPr>
        <p:txBody>
          <a:bodyPr lIns="3060000" tIns="648000" rIns="2880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atin typeface="Noto Sans" panose="020B0502040504020204" pitchFamily="34" charset="0"/>
                <a:ea typeface="Noto Sans" panose="020B0502040504020204" pitchFamily="34" charset="0"/>
                <a:cs typeface="Noto Sans" panose="020B050204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Markera bildplatshållaren (klicka inte på ikonen). Infoga en bild. Kom ihåg att skriva in en alternativtext eller markera som dekorativ.</a:t>
            </a:r>
          </a:p>
        </p:txBody>
      </p:sp>
      <p:sp>
        <p:nvSpPr>
          <p:cNvPr id="4" name="Platshållare för sidfot 3">
            <a:extLst>
              <a:ext uri="{FF2B5EF4-FFF2-40B4-BE49-F238E27FC236}">
                <a16:creationId xmlns:a16="http://schemas.microsoft.com/office/drawing/2014/main" id="{350852B9-C185-4391-BE17-DC0341967B67}"/>
              </a:ext>
            </a:extLst>
          </p:cNvPr>
          <p:cNvSpPr>
            <a:spLocks noGrp="1"/>
          </p:cNvSpPr>
          <p:nvPr>
            <p:ph type="ftr" sz="quarter" idx="12"/>
          </p:nvPr>
        </p:nvSpPr>
        <p:spPr/>
        <p:txBody>
          <a:bodyPr/>
          <a:lstStyle/>
          <a:p>
            <a:endParaRPr lang="sv-SE"/>
          </a:p>
        </p:txBody>
      </p:sp>
      <p:sp>
        <p:nvSpPr>
          <p:cNvPr id="5" name="Platshållare för bildnummer 4">
            <a:extLst>
              <a:ext uri="{FF2B5EF4-FFF2-40B4-BE49-F238E27FC236}">
                <a16:creationId xmlns:a16="http://schemas.microsoft.com/office/drawing/2014/main" id="{4BB39001-5ADF-4705-AE29-0C448DAEDA1B}"/>
              </a:ext>
            </a:extLst>
          </p:cNvPr>
          <p:cNvSpPr>
            <a:spLocks noGrp="1"/>
          </p:cNvSpPr>
          <p:nvPr>
            <p:ph type="sldNum" sz="quarter" idx="13"/>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6044537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Citat centrerad">
    <p:bg>
      <p:bgPr>
        <a:solidFill>
          <a:schemeClr val="accent4"/>
        </a:solidFill>
        <a:effectLst/>
      </p:bgPr>
    </p:bg>
    <p:spTree>
      <p:nvGrpSpPr>
        <p:cNvPr id="1" name=""/>
        <p:cNvGrpSpPr/>
        <p:nvPr/>
      </p:nvGrpSpPr>
      <p:grpSpPr>
        <a:xfrm>
          <a:off x="0" y="0"/>
          <a:ext cx="0" cy="0"/>
          <a:chOff x="0" y="0"/>
          <a:chExt cx="0" cy="0"/>
        </a:xfrm>
      </p:grpSpPr>
      <p:sp>
        <p:nvSpPr>
          <p:cNvPr id="2" name="Do not remove" hidden="1">
            <a:extLst>
              <a:ext uri="{FF2B5EF4-FFF2-40B4-BE49-F238E27FC236}">
                <a16:creationId xmlns:a16="http://schemas.microsoft.com/office/drawing/2014/main" id="{6C459BB6-0360-10F5-7E25-B20C1F006F9B}"/>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1">
            <a:extLst>
              <a:ext uri="{FF2B5EF4-FFF2-40B4-BE49-F238E27FC236}">
                <a16:creationId xmlns:a16="http://schemas.microsoft.com/office/drawing/2014/main" id="{FBA69918-25E2-9A19-0AAE-90CF61B18C15}"/>
              </a:ext>
            </a:extLst>
          </p:cNvPr>
          <p:cNvSpPr txBox="1">
            <a:spLocks/>
          </p:cNvSpPr>
          <p:nvPr userDrawn="1"/>
        </p:nvSpPr>
        <p:spPr>
          <a:xfrm>
            <a:off x="2139698" y="1026315"/>
            <a:ext cx="455456" cy="1286463"/>
          </a:xfrm>
          <a:prstGeom prst="rect">
            <a:avLst/>
          </a:prstGeom>
        </p:spPr>
        <p:txBody>
          <a:bodyPr vert="horz" lIns="0" tIns="45720" rIns="91440" bIns="45720" rtlCol="0" anchor="b">
            <a:noAutofit/>
          </a:bodyPr>
          <a:lstStyle>
            <a:lvl1pPr marL="0" indent="0" algn="ctr" defTabSz="914400" rtl="0" eaLnBrk="1" latinLnBrk="0" hangingPunct="1">
              <a:lnSpc>
                <a:spcPct val="100000"/>
              </a:lnSpc>
              <a:spcBef>
                <a:spcPts val="1000"/>
              </a:spcBef>
              <a:buFontTx/>
              <a:buNone/>
              <a:defRPr sz="5000" b="1" i="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20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220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220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220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sv-SE" sz="8000">
                <a:solidFill>
                  <a:schemeClr val="bg1"/>
                </a:solidFill>
              </a:rPr>
              <a:t>”</a:t>
            </a:r>
          </a:p>
        </p:txBody>
      </p:sp>
      <p:sp>
        <p:nvSpPr>
          <p:cNvPr id="6" name="Rubrik 2">
            <a:extLst>
              <a:ext uri="{FF2B5EF4-FFF2-40B4-BE49-F238E27FC236}">
                <a16:creationId xmlns:a16="http://schemas.microsoft.com/office/drawing/2014/main" id="{E4B64348-F785-4A9C-94E9-CC2F9BF172EF}"/>
              </a:ext>
            </a:extLst>
          </p:cNvPr>
          <p:cNvSpPr>
            <a:spLocks noGrp="1"/>
          </p:cNvSpPr>
          <p:nvPr>
            <p:ph type="title"/>
          </p:nvPr>
        </p:nvSpPr>
        <p:spPr>
          <a:xfrm>
            <a:off x="2365248" y="1613916"/>
            <a:ext cx="7461504" cy="2356072"/>
          </a:xfrm>
        </p:spPr>
        <p:txBody>
          <a:bodyPr>
            <a:noAutofit/>
          </a:bodyPr>
          <a:lstStyle>
            <a:lvl1pPr>
              <a:lnSpc>
                <a:spcPct val="100000"/>
              </a:lnSpc>
              <a:defRPr sz="4400" spc="-40" baseline="0">
                <a:solidFill>
                  <a:schemeClr val="bg1"/>
                </a:solidFill>
              </a:defRPr>
            </a:lvl1pPr>
          </a:lstStyle>
          <a:p>
            <a:r>
              <a:rPr lang="sv-SE"/>
              <a:t>Klicka här för att ändra mall för rubrikformat</a:t>
            </a:r>
          </a:p>
        </p:txBody>
      </p:sp>
      <p:sp>
        <p:nvSpPr>
          <p:cNvPr id="3" name="Platshållare för text 3">
            <a:extLst>
              <a:ext uri="{FF2B5EF4-FFF2-40B4-BE49-F238E27FC236}">
                <a16:creationId xmlns:a16="http://schemas.microsoft.com/office/drawing/2014/main" id="{EDE59C96-7B2A-70FF-D2D8-97C435333C87}"/>
              </a:ext>
            </a:extLst>
          </p:cNvPr>
          <p:cNvSpPr>
            <a:spLocks noGrp="1"/>
          </p:cNvSpPr>
          <p:nvPr>
            <p:ph type="body" sz="quarter" idx="16" hasCustomPrompt="1"/>
          </p:nvPr>
        </p:nvSpPr>
        <p:spPr>
          <a:xfrm>
            <a:off x="2365248" y="3992415"/>
            <a:ext cx="7461504" cy="1251669"/>
          </a:xfrm>
          <a:prstGeom prst="rect">
            <a:avLst/>
          </a:prstGeom>
        </p:spPr>
        <p:txBody>
          <a:bodyPr lIns="0" anchor="t">
            <a:normAutofit/>
          </a:bodyPr>
          <a:lstStyle>
            <a:lvl1pPr marL="0" indent="0" algn="l">
              <a:lnSpc>
                <a:spcPct val="110000"/>
              </a:lnSpc>
              <a:spcBef>
                <a:spcPts val="1800"/>
              </a:spcBef>
              <a:spcAft>
                <a:spcPts val="0"/>
              </a:spcAft>
              <a:buNone/>
              <a:defRPr sz="2000">
                <a:solidFill>
                  <a:schemeClr val="bg1"/>
                </a:solidFill>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a:t>Klicka och skriv</a:t>
            </a:r>
          </a:p>
        </p:txBody>
      </p:sp>
      <p:sp>
        <p:nvSpPr>
          <p:cNvPr id="9" name="Platshållare för text 4">
            <a:extLst>
              <a:ext uri="{FF2B5EF4-FFF2-40B4-BE49-F238E27FC236}">
                <a16:creationId xmlns:a16="http://schemas.microsoft.com/office/drawing/2014/main" id="{3585167E-F5B6-856C-D48C-3AFD19272703}"/>
              </a:ext>
            </a:extLst>
          </p:cNvPr>
          <p:cNvSpPr>
            <a:spLocks noGrp="1"/>
          </p:cNvSpPr>
          <p:nvPr>
            <p:ph type="body" sz="quarter" idx="18" hasCustomPrompt="1"/>
          </p:nvPr>
        </p:nvSpPr>
        <p:spPr>
          <a:xfrm>
            <a:off x="4452174" y="5266511"/>
            <a:ext cx="5371530" cy="951728"/>
          </a:xfrm>
          <a:prstGeom prst="rect">
            <a:avLst/>
          </a:prstGeom>
        </p:spPr>
        <p:txBody>
          <a:bodyPr lIns="90000" rIns="0">
            <a:normAutofit/>
          </a:bodyPr>
          <a:lstStyle>
            <a:lvl1pPr marL="0" indent="0" algn="r">
              <a:buNone/>
              <a:defRPr sz="2000">
                <a:solidFill>
                  <a:schemeClr val="bg1"/>
                </a:solidFill>
              </a:defRPr>
            </a:lvl1pPr>
          </a:lstStyle>
          <a:p>
            <a:pPr lvl="0"/>
            <a:r>
              <a:rPr lang="sv-SE">
                <a:solidFill>
                  <a:schemeClr val="bg1"/>
                </a:solidFill>
              </a:rPr>
              <a:t>Namn/Källa</a:t>
            </a:r>
            <a:endParaRPr lang="sv-SE"/>
          </a:p>
        </p:txBody>
      </p:sp>
      <p:sp>
        <p:nvSpPr>
          <p:cNvPr id="12" name="Platshållare för sidfot 5">
            <a:extLst>
              <a:ext uri="{FF2B5EF4-FFF2-40B4-BE49-F238E27FC236}">
                <a16:creationId xmlns:a16="http://schemas.microsoft.com/office/drawing/2014/main" id="{804F0E48-D77D-4970-9A3B-D89F785D3A82}"/>
              </a:ext>
            </a:extLst>
          </p:cNvPr>
          <p:cNvSpPr>
            <a:spLocks noGrp="1"/>
          </p:cNvSpPr>
          <p:nvPr>
            <p:ph type="ftr" sz="quarter" idx="19"/>
          </p:nvPr>
        </p:nvSpPr>
        <p:spPr/>
        <p:txBody>
          <a:bodyPr/>
          <a:lstStyle>
            <a:lvl1pPr>
              <a:defRPr>
                <a:solidFill>
                  <a:schemeClr val="bg1"/>
                </a:solidFill>
              </a:defRPr>
            </a:lvl1pPr>
          </a:lstStyle>
          <a:p>
            <a:endParaRPr lang="sv-SE"/>
          </a:p>
        </p:txBody>
      </p:sp>
      <p:sp>
        <p:nvSpPr>
          <p:cNvPr id="13" name="Platshållare för bildnummer 6">
            <a:extLst>
              <a:ext uri="{FF2B5EF4-FFF2-40B4-BE49-F238E27FC236}">
                <a16:creationId xmlns:a16="http://schemas.microsoft.com/office/drawing/2014/main" id="{EBE49BD8-D016-4C80-B1CB-90D3713A41D7}"/>
              </a:ext>
            </a:extLst>
          </p:cNvPr>
          <p:cNvSpPr>
            <a:spLocks noGrp="1"/>
          </p:cNvSpPr>
          <p:nvPr>
            <p:ph type="sldNum" sz="quarter" idx="20"/>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14" name="Bild 7" descr="Socialstyrelsen logotyp">
            <a:extLst>
              <a:ext uri="{FF2B5EF4-FFF2-40B4-BE49-F238E27FC236}">
                <a16:creationId xmlns:a16="http://schemas.microsoft.com/office/drawing/2014/main" id="{188952F7-79EF-48D5-9387-7BDFBFD28C84}"/>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128752181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agens agenda">
    <p:bg>
      <p:bgRef idx="1001">
        <a:schemeClr val="bg1"/>
      </p:bgRef>
    </p:bg>
    <p:spTree>
      <p:nvGrpSpPr>
        <p:cNvPr id="1" name=""/>
        <p:cNvGrpSpPr/>
        <p:nvPr/>
      </p:nvGrpSpPr>
      <p:grpSpPr>
        <a:xfrm>
          <a:off x="0" y="0"/>
          <a:ext cx="0" cy="0"/>
          <a:chOff x="0" y="0"/>
          <a:chExt cx="0" cy="0"/>
        </a:xfrm>
      </p:grpSpPr>
      <p:sp>
        <p:nvSpPr>
          <p:cNvPr id="5" name="Rektangel 1">
            <a:extLst>
              <a:ext uri="{FF2B5EF4-FFF2-40B4-BE49-F238E27FC236}">
                <a16:creationId xmlns:a16="http://schemas.microsoft.com/office/drawing/2014/main" id="{F1183CFE-C926-559A-13EE-E93C505A3163}"/>
              </a:ext>
              <a:ext uri="{C183D7F6-B498-43B3-948B-1728B52AA6E4}">
                <adec:decorative xmlns:adec="http://schemas.microsoft.com/office/drawing/2017/decorative" val="1"/>
              </a:ext>
            </a:extLst>
          </p:cNvPr>
          <p:cNvSpPr/>
          <p:nvPr/>
        </p:nvSpPr>
        <p:spPr>
          <a:xfrm>
            <a:off x="0" y="-3175"/>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pc="-40" baseline="0">
              <a:solidFill>
                <a:schemeClr val="bg1"/>
              </a:solidFill>
            </a:endParaRPr>
          </a:p>
        </p:txBody>
      </p:sp>
      <p:sp>
        <p:nvSpPr>
          <p:cNvPr id="14" name="Rubrik 2">
            <a:extLst>
              <a:ext uri="{FF2B5EF4-FFF2-40B4-BE49-F238E27FC236}">
                <a16:creationId xmlns:a16="http://schemas.microsoft.com/office/drawing/2014/main" id="{CA62C322-7523-41A9-90CC-885B731305FD}"/>
              </a:ext>
            </a:extLst>
          </p:cNvPr>
          <p:cNvSpPr>
            <a:spLocks noGrp="1"/>
          </p:cNvSpPr>
          <p:nvPr>
            <p:ph type="title"/>
          </p:nvPr>
        </p:nvSpPr>
        <p:spPr>
          <a:xfrm>
            <a:off x="636889" y="540000"/>
            <a:ext cx="5459111" cy="2889000"/>
          </a:xfrm>
        </p:spPr>
        <p:txBody>
          <a:bodyPr>
            <a:noAutofit/>
          </a:bodyPr>
          <a:lstStyle>
            <a:lvl1pPr>
              <a:defRPr>
                <a:solidFill>
                  <a:schemeClr val="bg1"/>
                </a:solidFill>
              </a:defRPr>
            </a:lvl1pPr>
          </a:lstStyle>
          <a:p>
            <a:r>
              <a:rPr lang="sv-SE"/>
              <a:t>Klicka här för att ändra mall för rubrikformat</a:t>
            </a:r>
          </a:p>
        </p:txBody>
      </p:sp>
      <p:sp>
        <p:nvSpPr>
          <p:cNvPr id="3" name="Platshållare för text 3">
            <a:extLst>
              <a:ext uri="{FF2B5EF4-FFF2-40B4-BE49-F238E27FC236}">
                <a16:creationId xmlns:a16="http://schemas.microsoft.com/office/drawing/2014/main" id="{120DBCFD-F37B-496E-A76B-A0C6FDCFF4D0}"/>
              </a:ext>
            </a:extLst>
          </p:cNvPr>
          <p:cNvSpPr>
            <a:spLocks noGrp="1"/>
          </p:cNvSpPr>
          <p:nvPr>
            <p:ph type="body" sz="quarter" idx="10"/>
          </p:nvPr>
        </p:nvSpPr>
        <p:spPr>
          <a:xfrm>
            <a:off x="6383338" y="540000"/>
            <a:ext cx="5184775" cy="5678238"/>
          </a:xfrm>
        </p:spPr>
        <p:txBody>
          <a:bodyPr/>
          <a:lstStyle>
            <a:lvl1pPr marL="457200" indent="-457200">
              <a:buFont typeface="+mj-lt"/>
              <a:buAutoNum type="arabicPeriod"/>
              <a:defRPr sz="2000">
                <a:solidFill>
                  <a:schemeClr val="bg1"/>
                </a:solidFill>
              </a:defRPr>
            </a:lvl1pPr>
            <a:lvl2pPr marL="853200" indent="-457200">
              <a:buFont typeface="Arial" panose="020B0604020202020204" pitchFamily="34" charset="0"/>
              <a:buChar char="•"/>
              <a:defRPr sz="2000">
                <a:solidFill>
                  <a:schemeClr val="bg1"/>
                </a:solidFill>
                <a:latin typeface="+mn-lt"/>
              </a:defRPr>
            </a:lvl2pPr>
            <a:lvl3pPr marL="1134900" indent="-342900">
              <a:buFont typeface="Arial" panose="020B0604020202020204" pitchFamily="34" charset="0"/>
              <a:buChar char="•"/>
              <a:defRPr sz="1800">
                <a:solidFill>
                  <a:schemeClr val="bg1"/>
                </a:solidFill>
                <a:latin typeface="+mn-lt"/>
              </a:defRPr>
            </a:lvl3pPr>
            <a:lvl4pPr marL="1494900" indent="-342900">
              <a:buFont typeface="Arial" panose="020B0604020202020204" pitchFamily="34" charset="0"/>
              <a:buChar char="•"/>
              <a:defRPr sz="1600">
                <a:solidFill>
                  <a:schemeClr val="bg1"/>
                </a:solidFill>
                <a:latin typeface="+mn-lt"/>
              </a:defRPr>
            </a:lvl4pPr>
            <a:lvl5pPr marL="1854900" indent="-342900">
              <a:buFont typeface="Arial" panose="020B0604020202020204" pitchFamily="34" charset="0"/>
              <a:buChar char="•"/>
              <a:defRPr sz="1600">
                <a:solidFill>
                  <a:schemeClr val="bg1"/>
                </a:solidFill>
                <a:latin typeface="+mn-lt"/>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9" name="Platshållare för sidfot 4">
            <a:extLst>
              <a:ext uri="{FF2B5EF4-FFF2-40B4-BE49-F238E27FC236}">
                <a16:creationId xmlns:a16="http://schemas.microsoft.com/office/drawing/2014/main" id="{682BE595-0F67-43AF-8330-80E7F6853AAB}"/>
              </a:ext>
            </a:extLst>
          </p:cNvPr>
          <p:cNvSpPr>
            <a:spLocks noGrp="1"/>
          </p:cNvSpPr>
          <p:nvPr>
            <p:ph type="ftr" sz="quarter" idx="11"/>
          </p:nvPr>
        </p:nvSpPr>
        <p:spPr/>
        <p:txBody>
          <a:bodyPr/>
          <a:lstStyle>
            <a:lvl1pPr>
              <a:defRPr>
                <a:solidFill>
                  <a:schemeClr val="bg1"/>
                </a:solidFill>
              </a:defRPr>
            </a:lvl1pPr>
          </a:lstStyle>
          <a:p>
            <a:endParaRPr lang="sv-SE"/>
          </a:p>
        </p:txBody>
      </p:sp>
      <p:sp>
        <p:nvSpPr>
          <p:cNvPr id="10" name="Platshållare för bildnummer 5">
            <a:extLst>
              <a:ext uri="{FF2B5EF4-FFF2-40B4-BE49-F238E27FC236}">
                <a16:creationId xmlns:a16="http://schemas.microsoft.com/office/drawing/2014/main" id="{52BCE35A-FBC2-4737-BC28-5DCA1ABD8AFE}"/>
              </a:ext>
            </a:extLst>
          </p:cNvPr>
          <p:cNvSpPr>
            <a:spLocks noGrp="1"/>
          </p:cNvSpPr>
          <p:nvPr>
            <p:ph type="sldNum" sz="quarter" idx="12"/>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4" name="Bild 6" descr="Socialstyrelsen logotyp">
            <a:extLst>
              <a:ext uri="{FF2B5EF4-FFF2-40B4-BE49-F238E27FC236}">
                <a16:creationId xmlns:a16="http://schemas.microsoft.com/office/drawing/2014/main" id="{AC8A7925-09DB-1091-A084-7CD1FC02978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201276703"/>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Vänsterställd citat med bild">
    <p:bg>
      <p:bgPr>
        <a:solidFill>
          <a:schemeClr val="accent4"/>
        </a:solidFill>
        <a:effectLst/>
      </p:bgPr>
    </p:bg>
    <p:spTree>
      <p:nvGrpSpPr>
        <p:cNvPr id="1" name=""/>
        <p:cNvGrpSpPr/>
        <p:nvPr/>
      </p:nvGrpSpPr>
      <p:grpSpPr>
        <a:xfrm>
          <a:off x="0" y="0"/>
          <a:ext cx="0" cy="0"/>
          <a:chOff x="0" y="0"/>
          <a:chExt cx="0" cy="0"/>
        </a:xfrm>
      </p:grpSpPr>
      <p:sp>
        <p:nvSpPr>
          <p:cNvPr id="2" name="Do not remove" hidden="1">
            <a:extLst>
              <a:ext uri="{FF2B5EF4-FFF2-40B4-BE49-F238E27FC236}">
                <a16:creationId xmlns:a16="http://schemas.microsoft.com/office/drawing/2014/main" id="{CDC8F5B7-A53E-744E-0330-2220BAE468DE}"/>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bild 1">
            <a:extLst>
              <a:ext uri="{FF2B5EF4-FFF2-40B4-BE49-F238E27FC236}">
                <a16:creationId xmlns:a16="http://schemas.microsoft.com/office/drawing/2014/main" id="{3F8F0C3C-C392-883F-FF7A-F5E65EE639D8}"/>
              </a:ext>
            </a:extLst>
          </p:cNvPr>
          <p:cNvSpPr>
            <a:spLocks noGrp="1"/>
          </p:cNvSpPr>
          <p:nvPr>
            <p:ph type="pic" sz="quarter" idx="17" hasCustomPrompt="1"/>
          </p:nvPr>
        </p:nvSpPr>
        <p:spPr>
          <a:xfrm>
            <a:off x="0" y="0"/>
            <a:ext cx="12192000" cy="6858000"/>
          </a:xfrm>
          <a:prstGeom prst="rect">
            <a:avLst/>
          </a:prstGeom>
        </p:spPr>
        <p:txBody>
          <a:bodyPr/>
          <a:lstStyle>
            <a:lvl1pPr marL="0" indent="0">
              <a:buNone/>
              <a:defRPr sz="1600">
                <a:solidFill>
                  <a:srgbClr val="ECB94F"/>
                </a:solidFill>
              </a:defRPr>
            </a:lvl1pPr>
          </a:lstStyle>
          <a:p>
            <a:pPr marL="0" marR="0" lvl="0" indent="0" algn="l"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lang="sv-SE"/>
              <a:t>                     Markera bildplatshållaren, blå yta (klicka inte på ikonen). Infoga en bild. Kom ihåg att skriva in en</a:t>
            </a:r>
            <a:br>
              <a:rPr lang="sv-SE"/>
            </a:br>
            <a:r>
              <a:rPr lang="sv-SE"/>
              <a:t>                     alternativtext eller markera som dekorativ. </a:t>
            </a:r>
          </a:p>
          <a:p>
            <a:endParaRPr lang="sv-SE"/>
          </a:p>
        </p:txBody>
      </p:sp>
      <p:sp>
        <p:nvSpPr>
          <p:cNvPr id="17" name="Platshållare för text 2">
            <a:extLst>
              <a:ext uri="{FF2B5EF4-FFF2-40B4-BE49-F238E27FC236}">
                <a16:creationId xmlns:a16="http://schemas.microsoft.com/office/drawing/2014/main" id="{23BA7DB1-7BA6-509E-CFDA-C754DD8161FE}"/>
              </a:ext>
            </a:extLst>
          </p:cNvPr>
          <p:cNvSpPr>
            <a:spLocks noGrp="1"/>
          </p:cNvSpPr>
          <p:nvPr>
            <p:ph type="body" sz="quarter" idx="19" hasCustomPrompt="1"/>
          </p:nvPr>
        </p:nvSpPr>
        <p:spPr>
          <a:xfrm>
            <a:off x="622432" y="342900"/>
            <a:ext cx="455456" cy="638349"/>
          </a:xfrm>
          <a:prstGeom prst="rect">
            <a:avLst/>
          </a:prstGeom>
        </p:spPr>
        <p:txBody>
          <a:bodyPr tIns="0" rIns="0" bIns="0"/>
          <a:lstStyle>
            <a:lvl1pPr marL="0" indent="0">
              <a:buNone/>
              <a:defRPr sz="8000">
                <a:solidFill>
                  <a:schemeClr val="bg1"/>
                </a:solidFill>
              </a:defRPr>
            </a:lvl1pPr>
          </a:lstStyle>
          <a:p>
            <a:pPr lvl="0"/>
            <a:r>
              <a:rPr lang="sv-SE"/>
              <a:t>”</a:t>
            </a:r>
          </a:p>
        </p:txBody>
      </p:sp>
      <p:sp>
        <p:nvSpPr>
          <p:cNvPr id="6" name="Rubrik 3">
            <a:extLst>
              <a:ext uri="{FF2B5EF4-FFF2-40B4-BE49-F238E27FC236}">
                <a16:creationId xmlns:a16="http://schemas.microsoft.com/office/drawing/2014/main" id="{7B889A2B-1A11-8E52-BD85-532D772548AC}"/>
              </a:ext>
            </a:extLst>
          </p:cNvPr>
          <p:cNvSpPr>
            <a:spLocks noGrp="1"/>
          </p:cNvSpPr>
          <p:nvPr>
            <p:ph type="title"/>
          </p:nvPr>
        </p:nvSpPr>
        <p:spPr>
          <a:xfrm>
            <a:off x="990601" y="981249"/>
            <a:ext cx="6004559" cy="2539857"/>
          </a:xfrm>
        </p:spPr>
        <p:txBody>
          <a:bodyPr anchor="t" anchorCtr="0">
            <a:normAutofit/>
          </a:bodyPr>
          <a:lstStyle>
            <a:lvl1pPr algn="l">
              <a:lnSpc>
                <a:spcPct val="100000"/>
              </a:lnSpc>
              <a:spcBef>
                <a:spcPts val="1800"/>
              </a:spcBef>
              <a:defRPr sz="4000" spc="-40" baseline="0">
                <a:solidFill>
                  <a:schemeClr val="bg1"/>
                </a:solidFill>
              </a:defRPr>
            </a:lvl1pPr>
          </a:lstStyle>
          <a:p>
            <a:r>
              <a:rPr lang="sv-SE"/>
              <a:t>Klicka här för att ändra mall för rubrikformat</a:t>
            </a:r>
          </a:p>
        </p:txBody>
      </p:sp>
      <p:sp>
        <p:nvSpPr>
          <p:cNvPr id="4" name="Platshållare för text 4">
            <a:extLst>
              <a:ext uri="{FF2B5EF4-FFF2-40B4-BE49-F238E27FC236}">
                <a16:creationId xmlns:a16="http://schemas.microsoft.com/office/drawing/2014/main" id="{753D899F-A3CB-5FB6-31EA-CB64334084C1}"/>
              </a:ext>
            </a:extLst>
          </p:cNvPr>
          <p:cNvSpPr>
            <a:spLocks noGrp="1"/>
          </p:cNvSpPr>
          <p:nvPr>
            <p:ph type="body" sz="quarter" idx="16" hasCustomPrompt="1"/>
          </p:nvPr>
        </p:nvSpPr>
        <p:spPr>
          <a:xfrm>
            <a:off x="990601" y="3670743"/>
            <a:ext cx="6004559" cy="1251669"/>
          </a:xfrm>
          <a:prstGeom prst="rect">
            <a:avLst/>
          </a:prstGeom>
        </p:spPr>
        <p:txBody>
          <a:bodyPr lIns="0" anchor="t">
            <a:normAutofit/>
          </a:bodyPr>
          <a:lstStyle>
            <a:lvl1pPr marL="0" indent="0" algn="l">
              <a:lnSpc>
                <a:spcPct val="110000"/>
              </a:lnSpc>
              <a:spcBef>
                <a:spcPts val="1800"/>
              </a:spcBef>
              <a:spcAft>
                <a:spcPts val="0"/>
              </a:spcAft>
              <a:buNone/>
              <a:defRPr sz="2000">
                <a:solidFill>
                  <a:schemeClr val="bg1"/>
                </a:solidFill>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a:t>Klicka och skriv</a:t>
            </a:r>
          </a:p>
        </p:txBody>
      </p:sp>
      <p:sp>
        <p:nvSpPr>
          <p:cNvPr id="13" name="Platshållare för text 5">
            <a:extLst>
              <a:ext uri="{FF2B5EF4-FFF2-40B4-BE49-F238E27FC236}">
                <a16:creationId xmlns:a16="http://schemas.microsoft.com/office/drawing/2014/main" id="{1EF396DB-332A-5918-EA8B-D477ED428BA1}"/>
              </a:ext>
            </a:extLst>
          </p:cNvPr>
          <p:cNvSpPr>
            <a:spLocks noGrp="1"/>
          </p:cNvSpPr>
          <p:nvPr>
            <p:ph type="body" sz="quarter" idx="18" hasCustomPrompt="1"/>
          </p:nvPr>
        </p:nvSpPr>
        <p:spPr>
          <a:xfrm>
            <a:off x="990600" y="5072050"/>
            <a:ext cx="6004559" cy="804702"/>
          </a:xfrm>
          <a:prstGeom prst="rect">
            <a:avLst/>
          </a:prstGeom>
        </p:spPr>
        <p:txBody>
          <a:bodyPr rIns="0">
            <a:normAutofit/>
          </a:bodyPr>
          <a:lstStyle>
            <a:lvl1pPr marL="0" indent="0" algn="r">
              <a:buNone/>
              <a:defRPr sz="2000">
                <a:solidFill>
                  <a:schemeClr val="bg1"/>
                </a:solidFill>
              </a:defRPr>
            </a:lvl1pPr>
          </a:lstStyle>
          <a:p>
            <a:pPr lvl="0"/>
            <a:r>
              <a:rPr lang="sv-SE">
                <a:solidFill>
                  <a:schemeClr val="bg1"/>
                </a:solidFill>
              </a:rPr>
              <a:t>Namn/Källa</a:t>
            </a:r>
            <a:endParaRPr lang="sv-SE"/>
          </a:p>
        </p:txBody>
      </p:sp>
      <p:sp>
        <p:nvSpPr>
          <p:cNvPr id="3" name="Platshållare för sidfot 6">
            <a:extLst>
              <a:ext uri="{FF2B5EF4-FFF2-40B4-BE49-F238E27FC236}">
                <a16:creationId xmlns:a16="http://schemas.microsoft.com/office/drawing/2014/main" id="{1607F447-ADD7-4A74-A3ED-9475859E76B6}"/>
              </a:ext>
            </a:extLst>
          </p:cNvPr>
          <p:cNvSpPr>
            <a:spLocks noGrp="1"/>
          </p:cNvSpPr>
          <p:nvPr>
            <p:ph type="ftr" sz="quarter" idx="20"/>
          </p:nvPr>
        </p:nvSpPr>
        <p:spPr/>
        <p:txBody>
          <a:bodyPr/>
          <a:lstStyle>
            <a:lvl1pPr>
              <a:defRPr>
                <a:solidFill>
                  <a:schemeClr val="bg1"/>
                </a:solidFill>
              </a:defRPr>
            </a:lvl1pPr>
          </a:lstStyle>
          <a:p>
            <a:endParaRPr lang="sv-SE"/>
          </a:p>
        </p:txBody>
      </p:sp>
      <p:sp>
        <p:nvSpPr>
          <p:cNvPr id="9" name="Platshållare för bildnummer 7">
            <a:extLst>
              <a:ext uri="{FF2B5EF4-FFF2-40B4-BE49-F238E27FC236}">
                <a16:creationId xmlns:a16="http://schemas.microsoft.com/office/drawing/2014/main" id="{338AE749-498C-4FCF-9315-30FA2D969C5C}"/>
              </a:ext>
            </a:extLst>
          </p:cNvPr>
          <p:cNvSpPr>
            <a:spLocks noGrp="1"/>
          </p:cNvSpPr>
          <p:nvPr>
            <p:ph type="sldNum" sz="quarter" idx="21"/>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14" name="Bild 8" descr="Socialstyrelsen logotyp">
            <a:extLst>
              <a:ext uri="{FF2B5EF4-FFF2-40B4-BE49-F238E27FC236}">
                <a16:creationId xmlns:a16="http://schemas.microsoft.com/office/drawing/2014/main" id="{A180F516-2C3D-44DA-BEBD-C85F90E6A948}"/>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3066907525"/>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lutsida 1">
    <p:spTree>
      <p:nvGrpSpPr>
        <p:cNvPr id="1" name=""/>
        <p:cNvGrpSpPr/>
        <p:nvPr/>
      </p:nvGrpSpPr>
      <p:grpSpPr>
        <a:xfrm>
          <a:off x="0" y="0"/>
          <a:ext cx="0" cy="0"/>
          <a:chOff x="0" y="0"/>
          <a:chExt cx="0" cy="0"/>
        </a:xfrm>
      </p:grpSpPr>
      <p:sp>
        <p:nvSpPr>
          <p:cNvPr id="6" name="Do not remove" hidden="1">
            <a:extLst>
              <a:ext uri="{FF2B5EF4-FFF2-40B4-BE49-F238E27FC236}">
                <a16:creationId xmlns:a16="http://schemas.microsoft.com/office/drawing/2014/main" id="{F4A4AC04-6F8B-D796-2458-40204C99634C}"/>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1">
            <a:extLst>
              <a:ext uri="{FF2B5EF4-FFF2-40B4-BE49-F238E27FC236}">
                <a16:creationId xmlns:a16="http://schemas.microsoft.com/office/drawing/2014/main" id="{5F49F012-2760-74F3-4814-A4C07AB359A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0" y="0"/>
            <a:ext cx="12192000" cy="6858001"/>
          </a:xfrm>
          <a:prstGeom prst="rect">
            <a:avLst/>
          </a:prstGeom>
          <a:solidFill>
            <a:schemeClr val="accent1"/>
          </a:solidFill>
        </p:spPr>
      </p:pic>
      <p:sp>
        <p:nvSpPr>
          <p:cNvPr id="2" name="Rubrik 2">
            <a:extLst>
              <a:ext uri="{FF2B5EF4-FFF2-40B4-BE49-F238E27FC236}">
                <a16:creationId xmlns:a16="http://schemas.microsoft.com/office/drawing/2014/main" id="{5769411F-B1AF-EC1C-966E-FB9ED0374DF5}"/>
              </a:ext>
            </a:extLst>
          </p:cNvPr>
          <p:cNvSpPr>
            <a:spLocks noGrp="1"/>
          </p:cNvSpPr>
          <p:nvPr>
            <p:ph type="ctrTitle"/>
          </p:nvPr>
        </p:nvSpPr>
        <p:spPr>
          <a:xfrm>
            <a:off x="1506000" y="2401848"/>
            <a:ext cx="9180000" cy="1908000"/>
          </a:xfrm>
        </p:spPr>
        <p:txBody>
          <a:bodyPr lIns="0" tIns="72000" rIns="0" bIns="72000" anchor="ctr" anchorCtr="0">
            <a:normAutofit/>
          </a:bodyPr>
          <a:lstStyle>
            <a:lvl1pPr algn="ctr">
              <a:lnSpc>
                <a:spcPct val="100000"/>
              </a:lnSpc>
              <a:defRPr sz="4800" spc="-40" baseline="0">
                <a:solidFill>
                  <a:schemeClr val="bg1"/>
                </a:solidFill>
                <a:latin typeface="+mj-lt"/>
                <a:ea typeface="Noto Sans" panose="020B0502040504020204" pitchFamily="34" charset="0"/>
                <a:cs typeface="Noto Sans" panose="020B0502040504020204" pitchFamily="34" charset="0"/>
              </a:defRPr>
            </a:lvl1pPr>
          </a:lstStyle>
          <a:p>
            <a:r>
              <a:rPr lang="sv-SE"/>
              <a:t>Klicka här för att ändra mall för rubrikformat</a:t>
            </a:r>
          </a:p>
        </p:txBody>
      </p:sp>
      <p:sp>
        <p:nvSpPr>
          <p:cNvPr id="3" name="Underrubrik 3">
            <a:extLst>
              <a:ext uri="{FF2B5EF4-FFF2-40B4-BE49-F238E27FC236}">
                <a16:creationId xmlns:a16="http://schemas.microsoft.com/office/drawing/2014/main" id="{94232B9B-F6BB-1A4F-7DB4-D8AE64F1306E}"/>
              </a:ext>
            </a:extLst>
          </p:cNvPr>
          <p:cNvSpPr>
            <a:spLocks noGrp="1"/>
          </p:cNvSpPr>
          <p:nvPr>
            <p:ph type="subTitle" idx="1"/>
          </p:nvPr>
        </p:nvSpPr>
        <p:spPr>
          <a:xfrm>
            <a:off x="1506000" y="4346112"/>
            <a:ext cx="9180000" cy="1116000"/>
          </a:xfrm>
          <a:prstGeom prst="rect">
            <a:avLst/>
          </a:prstGeom>
        </p:spPr>
        <p:txBody>
          <a:bodyPr lIns="0" tIns="0" rIns="0" bIns="72000" anchor="t">
            <a:normAutofit/>
          </a:bodyPr>
          <a:lstStyle>
            <a:lvl1pPr marL="0" indent="0" algn="ctr">
              <a:lnSpc>
                <a:spcPct val="110000"/>
              </a:lnSpc>
              <a:spcBef>
                <a:spcPts val="0"/>
              </a:spcBef>
              <a:spcAft>
                <a:spcPts val="2000"/>
              </a:spcAft>
              <a:buNone/>
              <a:defRPr sz="2200" spc="-30" baseline="0">
                <a:solidFill>
                  <a:schemeClr val="bg1"/>
                </a:solidFill>
                <a:latin typeface="+mj-lt"/>
                <a:ea typeface="Noto Sans" panose="020B0502040504020204" pitchFamily="34" charset="0"/>
                <a:cs typeface="Noto Sans" panose="020B050204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pic>
        <p:nvPicPr>
          <p:cNvPr id="5" name="Bild 4" descr="Socialstyrelsen logotyp">
            <a:extLst>
              <a:ext uri="{FF2B5EF4-FFF2-40B4-BE49-F238E27FC236}">
                <a16:creationId xmlns:a16="http://schemas.microsoft.com/office/drawing/2014/main" id="{3C67A210-F022-803C-0BD3-7D25F3F2C61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76800" y="5710238"/>
            <a:ext cx="2438400" cy="524075"/>
          </a:xfrm>
          <a:prstGeom prst="rect">
            <a:avLst/>
          </a:prstGeom>
        </p:spPr>
      </p:pic>
    </p:spTree>
    <p:extLst>
      <p:ext uri="{BB962C8B-B14F-4D97-AF65-F5344CB8AC3E}">
        <p14:creationId xmlns:p14="http://schemas.microsoft.com/office/powerpoint/2010/main" val="553629245"/>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lutsida 2">
    <p:spTree>
      <p:nvGrpSpPr>
        <p:cNvPr id="1" name=""/>
        <p:cNvGrpSpPr/>
        <p:nvPr/>
      </p:nvGrpSpPr>
      <p:grpSpPr>
        <a:xfrm>
          <a:off x="0" y="0"/>
          <a:ext cx="0" cy="0"/>
          <a:chOff x="0" y="0"/>
          <a:chExt cx="0" cy="0"/>
        </a:xfrm>
      </p:grpSpPr>
      <p:sp>
        <p:nvSpPr>
          <p:cNvPr id="6" name="Do not remove" hidden="1">
            <a:extLst>
              <a:ext uri="{FF2B5EF4-FFF2-40B4-BE49-F238E27FC236}">
                <a16:creationId xmlns:a16="http://schemas.microsoft.com/office/drawing/2014/main" id="{329150EF-B473-90D4-9621-37C51A92B4E2}"/>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 name="Bildobjekt 1">
            <a:extLst>
              <a:ext uri="{FF2B5EF4-FFF2-40B4-BE49-F238E27FC236}">
                <a16:creationId xmlns:a16="http://schemas.microsoft.com/office/drawing/2014/main" id="{A4C53521-188E-9198-17C6-9BE44215CD6F}"/>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0" y="0"/>
            <a:ext cx="12192000" cy="6858001"/>
          </a:xfrm>
          <a:prstGeom prst="rect">
            <a:avLst/>
          </a:prstGeom>
          <a:solidFill>
            <a:schemeClr val="accent1"/>
          </a:solidFill>
        </p:spPr>
      </p:pic>
      <p:sp>
        <p:nvSpPr>
          <p:cNvPr id="4" name="Rubrik 2">
            <a:extLst>
              <a:ext uri="{FF2B5EF4-FFF2-40B4-BE49-F238E27FC236}">
                <a16:creationId xmlns:a16="http://schemas.microsoft.com/office/drawing/2014/main" id="{8CC59EE7-2795-E38A-DBCA-38DA15BC3321}"/>
              </a:ext>
            </a:extLst>
          </p:cNvPr>
          <p:cNvSpPr>
            <a:spLocks noGrp="1"/>
          </p:cNvSpPr>
          <p:nvPr>
            <p:ph type="title" hasCustomPrompt="1"/>
          </p:nvPr>
        </p:nvSpPr>
        <p:spPr>
          <a:xfrm>
            <a:off x="1524001" y="5506636"/>
            <a:ext cx="9143999" cy="711602"/>
          </a:xfrm>
        </p:spPr>
        <p:txBody>
          <a:bodyPr>
            <a:normAutofit/>
          </a:bodyPr>
          <a:lstStyle>
            <a:lvl1pPr marL="0" indent="0" algn="ctr" defTabSz="914400" rtl="0" eaLnBrk="1" latinLnBrk="0" hangingPunct="1">
              <a:lnSpc>
                <a:spcPct val="110000"/>
              </a:lnSpc>
              <a:spcBef>
                <a:spcPts val="1000"/>
              </a:spcBef>
              <a:buFont typeface="Arial" panose="020B0604020202020204" pitchFamily="34" charset="0"/>
              <a:buNone/>
              <a:defRPr lang="sv-SE" sz="2200" b="0" kern="1200" spc="-30" baseline="0" dirty="0">
                <a:solidFill>
                  <a:schemeClr val="bg1"/>
                </a:solidFill>
                <a:latin typeface="+mj-lt"/>
                <a:ea typeface="Noto Sans" panose="020B0502040504020204" pitchFamily="34" charset="0"/>
                <a:cs typeface="Noto Sans" panose="020B0502040504020204" pitchFamily="34" charset="0"/>
              </a:defRPr>
            </a:lvl1pPr>
          </a:lstStyle>
          <a:p>
            <a:r>
              <a:rPr lang="sv-SE"/>
              <a:t>Klicka för att lägga till text</a:t>
            </a:r>
          </a:p>
        </p:txBody>
      </p:sp>
      <p:pic>
        <p:nvPicPr>
          <p:cNvPr id="2" name="Bild 3" descr="Socialstyrelsen logotyp">
            <a:extLst>
              <a:ext uri="{FF2B5EF4-FFF2-40B4-BE49-F238E27FC236}">
                <a16:creationId xmlns:a16="http://schemas.microsoft.com/office/drawing/2014/main" id="{1B631394-A941-4380-8B8D-D1DC4A45FD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640431" y="2678228"/>
            <a:ext cx="4911139" cy="1055530"/>
          </a:xfrm>
          <a:prstGeom prst="rect">
            <a:avLst/>
          </a:prstGeom>
        </p:spPr>
      </p:pic>
    </p:spTree>
    <p:extLst>
      <p:ext uri="{BB962C8B-B14F-4D97-AF65-F5344CB8AC3E}">
        <p14:creationId xmlns:p14="http://schemas.microsoft.com/office/powerpoint/2010/main" val="305861781"/>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p:spTree>
      <p:nvGrpSpPr>
        <p:cNvPr id="1" name=""/>
        <p:cNvGrpSpPr/>
        <p:nvPr/>
      </p:nvGrpSpPr>
      <p:grpSpPr>
        <a:xfrm>
          <a:off x="0" y="0"/>
          <a:ext cx="0" cy="0"/>
          <a:chOff x="0" y="0"/>
          <a:chExt cx="0" cy="0"/>
        </a:xfrm>
      </p:grpSpPr>
      <p:sp>
        <p:nvSpPr>
          <p:cNvPr id="6" name="Do not remove" hidden="1">
            <a:extLst>
              <a:ext uri="{FF2B5EF4-FFF2-40B4-BE49-F238E27FC236}">
                <a16:creationId xmlns:a16="http://schemas.microsoft.com/office/drawing/2014/main" id="{73439D95-E6B3-A7FD-83FE-CAEBE0D40DD1}"/>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ektangel 1">
            <a:extLst>
              <a:ext uri="{FF2B5EF4-FFF2-40B4-BE49-F238E27FC236}">
                <a16:creationId xmlns:a16="http://schemas.microsoft.com/office/drawing/2014/main" id="{52C64086-06E9-1122-4CB0-64B1127B7F7C}"/>
              </a:ext>
              <a:ext uri="{C183D7F6-B498-43B3-948B-1728B52AA6E4}">
                <adec:decorative xmlns:adec="http://schemas.microsoft.com/office/drawing/2017/decorative" val="1"/>
              </a:ext>
            </a:extLst>
          </p:cNvPr>
          <p:cNvSpPr/>
          <p:nvPr userDrawn="1"/>
        </p:nvSpPr>
        <p:spPr>
          <a:xfrm>
            <a:off x="-7097" y="0"/>
            <a:ext cx="12192000" cy="6858000"/>
          </a:xfrm>
          <a:prstGeom prst="rect">
            <a:avLst/>
          </a:prstGeom>
          <a:solidFill>
            <a:srgbClr val="1138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text 2">
            <a:extLst>
              <a:ext uri="{FF2B5EF4-FFF2-40B4-BE49-F238E27FC236}">
                <a16:creationId xmlns:a16="http://schemas.microsoft.com/office/drawing/2014/main" id="{52B2130A-76E1-6582-5489-CA4D3C8D61B4}"/>
              </a:ext>
            </a:extLst>
          </p:cNvPr>
          <p:cNvSpPr>
            <a:spLocks noGrp="1"/>
          </p:cNvSpPr>
          <p:nvPr>
            <p:ph type="body" idx="1" hasCustomPrompt="1"/>
          </p:nvPr>
        </p:nvSpPr>
        <p:spPr>
          <a:xfrm>
            <a:off x="637200" y="540000"/>
            <a:ext cx="5197912" cy="549968"/>
          </a:xfrm>
          <a:prstGeom prst="rect">
            <a:avLst/>
          </a:prstGeom>
        </p:spPr>
        <p:txBody>
          <a:bodyPr lIns="0" tIns="0">
            <a:noAutofit/>
          </a:bodyPr>
          <a:lstStyle>
            <a:lvl1pPr marL="0" indent="0">
              <a:buNone/>
              <a:defRPr sz="25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Del 1</a:t>
            </a:r>
          </a:p>
        </p:txBody>
      </p:sp>
      <p:sp>
        <p:nvSpPr>
          <p:cNvPr id="2" name="Rubrik 3">
            <a:extLst>
              <a:ext uri="{FF2B5EF4-FFF2-40B4-BE49-F238E27FC236}">
                <a16:creationId xmlns:a16="http://schemas.microsoft.com/office/drawing/2014/main" id="{BFD6FC84-E6B8-4B24-D1A4-467309C0F4BF}"/>
              </a:ext>
            </a:extLst>
          </p:cNvPr>
          <p:cNvSpPr>
            <a:spLocks noGrp="1"/>
          </p:cNvSpPr>
          <p:nvPr>
            <p:ph type="title"/>
          </p:nvPr>
        </p:nvSpPr>
        <p:spPr>
          <a:xfrm>
            <a:off x="637200" y="1691999"/>
            <a:ext cx="8968770" cy="2520000"/>
          </a:xfrm>
        </p:spPr>
        <p:txBody>
          <a:bodyPr rIns="0" anchor="b">
            <a:normAutofit/>
          </a:bodyPr>
          <a:lstStyle>
            <a:lvl1pPr>
              <a:lnSpc>
                <a:spcPct val="100000"/>
              </a:lnSpc>
              <a:defRPr sz="4800" spc="-40" baseline="0">
                <a:solidFill>
                  <a:schemeClr val="bg1"/>
                </a:solidFill>
              </a:defRPr>
            </a:lvl1pPr>
          </a:lstStyle>
          <a:p>
            <a:r>
              <a:rPr lang="sv-SE"/>
              <a:t>Klicka här för att ändra mall för rubrikformat</a:t>
            </a:r>
          </a:p>
        </p:txBody>
      </p:sp>
      <p:sp>
        <p:nvSpPr>
          <p:cNvPr id="12" name="Underrubrik 4">
            <a:extLst>
              <a:ext uri="{FF2B5EF4-FFF2-40B4-BE49-F238E27FC236}">
                <a16:creationId xmlns:a16="http://schemas.microsoft.com/office/drawing/2014/main" id="{CF9EFB7A-52F7-4B96-A8E7-23E49A8AF6BE}"/>
              </a:ext>
            </a:extLst>
          </p:cNvPr>
          <p:cNvSpPr>
            <a:spLocks noGrp="1"/>
          </p:cNvSpPr>
          <p:nvPr>
            <p:ph type="subTitle" idx="12" hasCustomPrompt="1"/>
          </p:nvPr>
        </p:nvSpPr>
        <p:spPr>
          <a:xfrm>
            <a:off x="637200" y="4333988"/>
            <a:ext cx="9000000" cy="1655763"/>
          </a:xfrm>
          <a:prstGeom prst="rect">
            <a:avLst/>
          </a:prstGeom>
        </p:spPr>
        <p:txBody>
          <a:bodyPr lIns="0" anchor="t">
            <a:normAutofit/>
          </a:bodyPr>
          <a:lstStyle>
            <a:lvl1pPr marL="0" indent="0" algn="l">
              <a:lnSpc>
                <a:spcPct val="110000"/>
              </a:lnSpc>
              <a:buNone/>
              <a:defRPr sz="2500" spc="-30" baseline="0">
                <a:solidFill>
                  <a:schemeClr val="bg1"/>
                </a:solidFill>
                <a:latin typeface="+mj-lt"/>
                <a:ea typeface="Noto Sans" panose="020B0502040504020204" pitchFamily="34" charset="0"/>
                <a:cs typeface="Noto Sans" panose="020B050204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Avsnittsundertitel</a:t>
            </a:r>
          </a:p>
        </p:txBody>
      </p:sp>
      <p:sp>
        <p:nvSpPr>
          <p:cNvPr id="9" name="Platshållare för sidfot 5">
            <a:extLst>
              <a:ext uri="{FF2B5EF4-FFF2-40B4-BE49-F238E27FC236}">
                <a16:creationId xmlns:a16="http://schemas.microsoft.com/office/drawing/2014/main" id="{D626CCBB-FA3C-4FF3-9FD8-C0ABEF2E3D71}"/>
              </a:ext>
            </a:extLst>
          </p:cNvPr>
          <p:cNvSpPr>
            <a:spLocks noGrp="1"/>
          </p:cNvSpPr>
          <p:nvPr>
            <p:ph type="ftr" sz="quarter" idx="10"/>
          </p:nvPr>
        </p:nvSpPr>
        <p:spPr/>
        <p:txBody>
          <a:bodyPr/>
          <a:lstStyle>
            <a:lvl1pPr>
              <a:defRPr>
                <a:solidFill>
                  <a:schemeClr val="bg1"/>
                </a:solidFill>
              </a:defRPr>
            </a:lvl1pPr>
          </a:lstStyle>
          <a:p>
            <a:endParaRPr lang="sv-SE"/>
          </a:p>
        </p:txBody>
      </p:sp>
      <p:sp>
        <p:nvSpPr>
          <p:cNvPr id="10" name="Platshållare för bildnummer 6">
            <a:extLst>
              <a:ext uri="{FF2B5EF4-FFF2-40B4-BE49-F238E27FC236}">
                <a16:creationId xmlns:a16="http://schemas.microsoft.com/office/drawing/2014/main" id="{DDA22063-D2D4-47CD-A7AE-ECEFC03816D5}"/>
              </a:ext>
            </a:extLst>
          </p:cNvPr>
          <p:cNvSpPr>
            <a:spLocks noGrp="1"/>
          </p:cNvSpPr>
          <p:nvPr>
            <p:ph type="sldNum" sz="quarter" idx="11"/>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11" name="Bild 7" descr="Socialstyrelsen logotyp">
            <a:extLst>
              <a:ext uri="{FF2B5EF4-FFF2-40B4-BE49-F238E27FC236}">
                <a16:creationId xmlns:a16="http://schemas.microsoft.com/office/drawing/2014/main" id="{4C26D879-9B78-4AE9-918F-D0BA94858CEB}"/>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975114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pitelsida numrerad">
    <p:spTree>
      <p:nvGrpSpPr>
        <p:cNvPr id="1" name=""/>
        <p:cNvGrpSpPr/>
        <p:nvPr/>
      </p:nvGrpSpPr>
      <p:grpSpPr>
        <a:xfrm>
          <a:off x="0" y="0"/>
          <a:ext cx="0" cy="0"/>
          <a:chOff x="0" y="0"/>
          <a:chExt cx="0" cy="0"/>
        </a:xfrm>
      </p:grpSpPr>
      <p:sp>
        <p:nvSpPr>
          <p:cNvPr id="3" name="Rektangel 1">
            <a:extLst>
              <a:ext uri="{FF2B5EF4-FFF2-40B4-BE49-F238E27FC236}">
                <a16:creationId xmlns:a16="http://schemas.microsoft.com/office/drawing/2014/main" id="{66632C35-978C-6B62-C6D3-0489AB671B91}"/>
              </a:ext>
              <a:ext uri="{C183D7F6-B498-43B3-948B-1728B52AA6E4}">
                <adec:decorative xmlns:adec="http://schemas.microsoft.com/office/drawing/2017/decorative" val="1"/>
              </a:ext>
            </a:extLst>
          </p:cNvPr>
          <p:cNvSpPr/>
          <p:nvPr/>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ubrik 2">
            <a:extLst>
              <a:ext uri="{FF2B5EF4-FFF2-40B4-BE49-F238E27FC236}">
                <a16:creationId xmlns:a16="http://schemas.microsoft.com/office/drawing/2014/main" id="{A26D114C-C763-4581-8597-B1B4017E7B84}"/>
              </a:ext>
            </a:extLst>
          </p:cNvPr>
          <p:cNvSpPr>
            <a:spLocks noGrp="1"/>
          </p:cNvSpPr>
          <p:nvPr>
            <p:ph type="title"/>
          </p:nvPr>
        </p:nvSpPr>
        <p:spPr>
          <a:xfrm>
            <a:off x="637200" y="540000"/>
            <a:ext cx="5199062" cy="2847601"/>
          </a:xfrm>
        </p:spPr>
        <p:txBody>
          <a:bodyPr>
            <a:noAutofit/>
          </a:bodyPr>
          <a:lstStyle>
            <a:lvl1pPr>
              <a:lnSpc>
                <a:spcPct val="100000"/>
              </a:lnSpc>
              <a:defRPr sz="4000" spc="-40" baseline="0">
                <a:solidFill>
                  <a:schemeClr val="bg1"/>
                </a:solidFill>
              </a:defRPr>
            </a:lvl1pPr>
          </a:lstStyle>
          <a:p>
            <a:r>
              <a:rPr lang="sv-SE"/>
              <a:t>Klicka här för att ändra mall för rubrikformat</a:t>
            </a:r>
          </a:p>
        </p:txBody>
      </p:sp>
      <p:sp>
        <p:nvSpPr>
          <p:cNvPr id="13" name="Platshållare för text 3">
            <a:extLst>
              <a:ext uri="{FF2B5EF4-FFF2-40B4-BE49-F238E27FC236}">
                <a16:creationId xmlns:a16="http://schemas.microsoft.com/office/drawing/2014/main" id="{C17A5B22-744D-07CC-E5A8-7E3117B56BA1}"/>
              </a:ext>
            </a:extLst>
          </p:cNvPr>
          <p:cNvSpPr>
            <a:spLocks noGrp="1"/>
          </p:cNvSpPr>
          <p:nvPr>
            <p:ph type="body" sz="quarter" idx="12" hasCustomPrompt="1"/>
          </p:nvPr>
        </p:nvSpPr>
        <p:spPr>
          <a:xfrm>
            <a:off x="7389099" y="-577755"/>
            <a:ext cx="4794333" cy="5735897"/>
          </a:xfrm>
          <a:prstGeom prst="rect">
            <a:avLst/>
          </a:prstGeom>
        </p:spPr>
        <p:txBody>
          <a:bodyPr anchor="t" anchorCtr="0">
            <a:noAutofit/>
          </a:bodyPr>
          <a:lstStyle>
            <a:lvl1pPr marL="0" indent="0" algn="r">
              <a:lnSpc>
                <a:spcPct val="100000"/>
              </a:lnSpc>
              <a:spcBef>
                <a:spcPts val="0"/>
              </a:spcBef>
              <a:buNone/>
              <a:defRPr sz="40000" b="1">
                <a:solidFill>
                  <a:schemeClr val="accent2">
                    <a:alpha val="50000"/>
                  </a:schemeClr>
                </a:solidFill>
              </a:defRPr>
            </a:lvl1pPr>
          </a:lstStyle>
          <a:p>
            <a:pPr lvl="0"/>
            <a:r>
              <a:rPr lang="sv-SE"/>
              <a:t>1</a:t>
            </a:r>
          </a:p>
        </p:txBody>
      </p:sp>
      <p:sp>
        <p:nvSpPr>
          <p:cNvPr id="4" name="Platshållare för sidfot 4">
            <a:extLst>
              <a:ext uri="{FF2B5EF4-FFF2-40B4-BE49-F238E27FC236}">
                <a16:creationId xmlns:a16="http://schemas.microsoft.com/office/drawing/2014/main" id="{D7E8D443-E237-462B-975C-154721968459}"/>
              </a:ext>
            </a:extLst>
          </p:cNvPr>
          <p:cNvSpPr>
            <a:spLocks noGrp="1"/>
          </p:cNvSpPr>
          <p:nvPr>
            <p:ph type="ftr" sz="quarter" idx="13"/>
          </p:nvPr>
        </p:nvSpPr>
        <p:spPr/>
        <p:txBody>
          <a:bodyPr/>
          <a:lstStyle>
            <a:lvl1pPr>
              <a:defRPr>
                <a:solidFill>
                  <a:schemeClr val="bg1"/>
                </a:solidFill>
              </a:defRPr>
            </a:lvl1pPr>
          </a:lstStyle>
          <a:p>
            <a:endParaRPr lang="sv-SE"/>
          </a:p>
        </p:txBody>
      </p:sp>
      <p:sp>
        <p:nvSpPr>
          <p:cNvPr id="10" name="Platshållare för bildnummer 5">
            <a:extLst>
              <a:ext uri="{FF2B5EF4-FFF2-40B4-BE49-F238E27FC236}">
                <a16:creationId xmlns:a16="http://schemas.microsoft.com/office/drawing/2014/main" id="{1224EAF2-CF04-4F06-9EF2-9F75F889D03D}"/>
              </a:ext>
            </a:extLst>
          </p:cNvPr>
          <p:cNvSpPr>
            <a:spLocks noGrp="1"/>
          </p:cNvSpPr>
          <p:nvPr>
            <p:ph type="sldNum" sz="quarter" idx="14"/>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9" name="Bild 6" descr="Socialstyrelsen logotyp">
            <a:extLst>
              <a:ext uri="{FF2B5EF4-FFF2-40B4-BE49-F238E27FC236}">
                <a16:creationId xmlns:a16="http://schemas.microsoft.com/office/drawing/2014/main" id="{5587D7EB-8136-4358-A5A2-960A0628D70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3420577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pitelsida med bakgrundsbild">
    <p:spTree>
      <p:nvGrpSpPr>
        <p:cNvPr id="1" name=""/>
        <p:cNvGrpSpPr/>
        <p:nvPr/>
      </p:nvGrpSpPr>
      <p:grpSpPr>
        <a:xfrm>
          <a:off x="0" y="0"/>
          <a:ext cx="0" cy="0"/>
          <a:chOff x="0" y="0"/>
          <a:chExt cx="0" cy="0"/>
        </a:xfrm>
      </p:grpSpPr>
      <p:sp>
        <p:nvSpPr>
          <p:cNvPr id="2" name="Do not remove" hidden="1">
            <a:extLst>
              <a:ext uri="{FF2B5EF4-FFF2-40B4-BE49-F238E27FC236}">
                <a16:creationId xmlns:a16="http://schemas.microsoft.com/office/drawing/2014/main" id="{00857954-3419-2AB8-1607-22E7AED5D31B}"/>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Platshållare för bild 1">
            <a:extLst>
              <a:ext uri="{FF2B5EF4-FFF2-40B4-BE49-F238E27FC236}">
                <a16:creationId xmlns:a16="http://schemas.microsoft.com/office/drawing/2014/main" id="{9C40D1D3-1113-927C-B6F9-18C863930682}"/>
              </a:ext>
              <a:ext uri="{C183D7F6-B498-43B3-948B-1728B52AA6E4}">
                <adec:decorative xmlns:adec="http://schemas.microsoft.com/office/drawing/2017/decorative" val="1"/>
              </a:ext>
            </a:extLst>
          </p:cNvPr>
          <p:cNvSpPr>
            <a:spLocks noGrp="1"/>
          </p:cNvSpPr>
          <p:nvPr>
            <p:ph type="pic" idx="11" hasCustomPrompt="1"/>
          </p:nvPr>
        </p:nvSpPr>
        <p:spPr>
          <a:xfrm>
            <a:off x="0" y="1"/>
            <a:ext cx="12192000" cy="6857999"/>
          </a:xfrm>
          <a:prstGeom prst="rect">
            <a:avLst/>
          </a:prstGeom>
        </p:spPr>
        <p:txBody>
          <a:bodyPr lIns="216000" tIns="180000">
            <a:normAutofit/>
          </a:bodyPr>
          <a:lstStyle>
            <a:lvl1pPr marL="0" indent="0">
              <a:buNone/>
              <a:defRPr sz="1100">
                <a:solidFill>
                  <a:srgbClr val="017CC0"/>
                </a:solidFill>
                <a:latin typeface="Noto Sans" panose="020B0502040504020204" pitchFamily="34" charset="0"/>
                <a:ea typeface="Noto Sans" panose="020B0502040504020204" pitchFamily="34" charset="0"/>
                <a:cs typeface="Noto Sans" panose="020B050204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100000"/>
              </a:lnSpc>
              <a:spcBef>
                <a:spcPts val="1000"/>
              </a:spcBef>
              <a:spcAft>
                <a:spcPts val="0"/>
              </a:spcAft>
              <a:buClrTx/>
              <a:buSzTx/>
              <a:buFontTx/>
              <a:buNone/>
              <a:tabLst/>
              <a:defRPr/>
            </a:pPr>
            <a:r>
              <a:rPr lang="sv-SE"/>
              <a:t>Utfallande bild bakom text – 1) Klicka på vit yta 2) Infoga bild. Kom ihåg att skriva in en alternativtext eller markera som dekorativ.</a:t>
            </a:r>
          </a:p>
        </p:txBody>
      </p:sp>
      <p:sp>
        <p:nvSpPr>
          <p:cNvPr id="13" name="Rubrik 2">
            <a:extLst>
              <a:ext uri="{FF2B5EF4-FFF2-40B4-BE49-F238E27FC236}">
                <a16:creationId xmlns:a16="http://schemas.microsoft.com/office/drawing/2014/main" id="{2FD6ECBC-F7B5-4B05-A3D3-A59204C80F56}"/>
              </a:ext>
            </a:extLst>
          </p:cNvPr>
          <p:cNvSpPr>
            <a:spLocks noGrp="1"/>
          </p:cNvSpPr>
          <p:nvPr>
            <p:ph type="title"/>
          </p:nvPr>
        </p:nvSpPr>
        <p:spPr>
          <a:xfrm>
            <a:off x="637200" y="1692000"/>
            <a:ext cx="9180000" cy="2520000"/>
          </a:xfrm>
        </p:spPr>
        <p:txBody>
          <a:bodyPr rIns="0" anchor="b">
            <a:normAutofit/>
          </a:bodyPr>
          <a:lstStyle>
            <a:lvl1pPr>
              <a:lnSpc>
                <a:spcPct val="100000"/>
              </a:lnSpc>
              <a:defRPr sz="4800" spc="-40" baseline="0">
                <a:solidFill>
                  <a:schemeClr val="tx1"/>
                </a:solidFill>
              </a:defRPr>
            </a:lvl1pPr>
          </a:lstStyle>
          <a:p>
            <a:r>
              <a:rPr lang="sv-SE"/>
              <a:t>Klicka här för att ändra mall för rubrikformat</a:t>
            </a:r>
          </a:p>
        </p:txBody>
      </p:sp>
      <p:sp>
        <p:nvSpPr>
          <p:cNvPr id="6" name="Underrubrik 2">
            <a:extLst>
              <a:ext uri="{FF2B5EF4-FFF2-40B4-BE49-F238E27FC236}">
                <a16:creationId xmlns:a16="http://schemas.microsoft.com/office/drawing/2014/main" id="{D4CC4E9F-6EA0-9462-40D9-07A750177851}"/>
              </a:ext>
            </a:extLst>
          </p:cNvPr>
          <p:cNvSpPr>
            <a:spLocks noGrp="1"/>
          </p:cNvSpPr>
          <p:nvPr>
            <p:ph type="subTitle" idx="1" hasCustomPrompt="1"/>
          </p:nvPr>
        </p:nvSpPr>
        <p:spPr>
          <a:xfrm>
            <a:off x="637200" y="4333988"/>
            <a:ext cx="9180000" cy="1655763"/>
          </a:xfrm>
          <a:prstGeom prst="rect">
            <a:avLst/>
          </a:prstGeom>
        </p:spPr>
        <p:txBody>
          <a:bodyPr lIns="0" anchor="t">
            <a:normAutofit/>
          </a:bodyPr>
          <a:lstStyle>
            <a:lvl1pPr marL="0" indent="0" algn="l">
              <a:lnSpc>
                <a:spcPct val="110000"/>
              </a:lnSpc>
              <a:buNone/>
              <a:defRPr sz="2500" spc="-30" baseline="0">
                <a:solidFill>
                  <a:schemeClr val="tx1"/>
                </a:solidFill>
                <a:latin typeface="+mj-lt"/>
                <a:ea typeface="Noto Sans" panose="020B0502040504020204" pitchFamily="34" charset="0"/>
                <a:cs typeface="Noto Sans" panose="020B050204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Avsnittsundertitel</a:t>
            </a:r>
          </a:p>
        </p:txBody>
      </p:sp>
      <p:sp>
        <p:nvSpPr>
          <p:cNvPr id="4" name="Platshållare för sidfot 4">
            <a:extLst>
              <a:ext uri="{FF2B5EF4-FFF2-40B4-BE49-F238E27FC236}">
                <a16:creationId xmlns:a16="http://schemas.microsoft.com/office/drawing/2014/main" id="{FA7FDCBC-62A6-43C6-A5CE-76BC57FCB704}"/>
              </a:ext>
            </a:extLst>
          </p:cNvPr>
          <p:cNvSpPr>
            <a:spLocks noGrp="1"/>
          </p:cNvSpPr>
          <p:nvPr>
            <p:ph type="ftr" sz="quarter" idx="12"/>
          </p:nvPr>
        </p:nvSpPr>
        <p:spPr/>
        <p:txBody>
          <a:bodyPr/>
          <a:lstStyle/>
          <a:p>
            <a:endParaRPr lang="sv-SE"/>
          </a:p>
        </p:txBody>
      </p:sp>
      <p:sp>
        <p:nvSpPr>
          <p:cNvPr id="5" name="Platshållare för bildnummer 5">
            <a:extLst>
              <a:ext uri="{FF2B5EF4-FFF2-40B4-BE49-F238E27FC236}">
                <a16:creationId xmlns:a16="http://schemas.microsoft.com/office/drawing/2014/main" id="{B6C93929-F7A2-45FB-BE53-B6003C1ACEA5}"/>
              </a:ext>
            </a:extLst>
          </p:cNvPr>
          <p:cNvSpPr>
            <a:spLocks noGrp="1"/>
          </p:cNvSpPr>
          <p:nvPr>
            <p:ph type="sldNum" sz="quarter" idx="13"/>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274750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3" name="Do not remove" hidden="1">
            <a:extLst>
              <a:ext uri="{FF2B5EF4-FFF2-40B4-BE49-F238E27FC236}">
                <a16:creationId xmlns:a16="http://schemas.microsoft.com/office/drawing/2014/main" id="{5E37D5FE-9503-3B59-711D-E8BD58B119F2}"/>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37EB414-D845-40B8-AD42-8C3E31AC4ADD}"/>
              </a:ext>
            </a:extLst>
          </p:cNvPr>
          <p:cNvSpPr>
            <a:spLocks noGrp="1"/>
          </p:cNvSpPr>
          <p:nvPr>
            <p:ph type="title"/>
          </p:nvPr>
        </p:nvSpPr>
        <p:spPr/>
        <p:txBody>
          <a:bodyPr/>
          <a:lstStyle/>
          <a:p>
            <a:r>
              <a:rPr lang="sv-SE"/>
              <a:t>Klicka här för att ändra mall för rubrikformat</a:t>
            </a:r>
          </a:p>
        </p:txBody>
      </p:sp>
      <p:sp>
        <p:nvSpPr>
          <p:cNvPr id="5" name="Platshållare för sidfot 2">
            <a:extLst>
              <a:ext uri="{FF2B5EF4-FFF2-40B4-BE49-F238E27FC236}">
                <a16:creationId xmlns:a16="http://schemas.microsoft.com/office/drawing/2014/main" id="{F758B885-6149-4D2F-8121-C5EDBE6D387E}"/>
              </a:ext>
            </a:extLst>
          </p:cNvPr>
          <p:cNvSpPr>
            <a:spLocks noGrp="1"/>
          </p:cNvSpPr>
          <p:nvPr>
            <p:ph type="ftr" sz="quarter" idx="10"/>
          </p:nvPr>
        </p:nvSpPr>
        <p:spPr/>
        <p:txBody>
          <a:bodyPr/>
          <a:lstStyle/>
          <a:p>
            <a:endParaRPr lang="sv-SE"/>
          </a:p>
        </p:txBody>
      </p:sp>
      <p:sp>
        <p:nvSpPr>
          <p:cNvPr id="6" name="Platshållare för bildnummer 3">
            <a:extLst>
              <a:ext uri="{FF2B5EF4-FFF2-40B4-BE49-F238E27FC236}">
                <a16:creationId xmlns:a16="http://schemas.microsoft.com/office/drawing/2014/main" id="{BE20BA94-1AE3-4AE0-80FE-ED25E764B106}"/>
              </a:ext>
            </a:extLst>
          </p:cNvPr>
          <p:cNvSpPr>
            <a:spLocks noGrp="1"/>
          </p:cNvSpPr>
          <p:nvPr>
            <p:ph type="sldNum" sz="quarter" idx="11"/>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2035615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3" name="Do not remove" hidden="1">
            <a:extLst>
              <a:ext uri="{FF2B5EF4-FFF2-40B4-BE49-F238E27FC236}">
                <a16:creationId xmlns:a16="http://schemas.microsoft.com/office/drawing/2014/main" id="{47320C2E-0660-62FB-90CB-813865BE44A5}"/>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CDA37F79-443B-45AE-BEEB-261CE791C422}"/>
              </a:ext>
            </a:extLst>
          </p:cNvPr>
          <p:cNvSpPr>
            <a:spLocks noGrp="1"/>
          </p:cNvSpPr>
          <p:nvPr>
            <p:ph type="title"/>
          </p:nvPr>
        </p:nvSpPr>
        <p:spPr/>
        <p:txBody>
          <a:bodyPr/>
          <a:lstStyle/>
          <a:p>
            <a:r>
              <a:rPr lang="sv-SE"/>
              <a:t>Klicka här för att ändra mall för rubrikformat</a:t>
            </a:r>
          </a:p>
        </p:txBody>
      </p:sp>
      <p:sp>
        <p:nvSpPr>
          <p:cNvPr id="7" name="Platshållare för text 2">
            <a:extLst>
              <a:ext uri="{FF2B5EF4-FFF2-40B4-BE49-F238E27FC236}">
                <a16:creationId xmlns:a16="http://schemas.microsoft.com/office/drawing/2014/main" id="{B96EB96E-F922-6BF7-2303-CFCC18F2513C}"/>
              </a:ext>
            </a:extLst>
          </p:cNvPr>
          <p:cNvSpPr>
            <a:spLocks noGrp="1"/>
          </p:cNvSpPr>
          <p:nvPr>
            <p:ph type="body" sz="quarter" idx="14" hasCustomPrompt="1"/>
          </p:nvPr>
        </p:nvSpPr>
        <p:spPr>
          <a:xfrm>
            <a:off x="636045" y="1634400"/>
            <a:ext cx="6840000" cy="4583838"/>
          </a:xfrm>
          <a:prstGeom prst="rect">
            <a:avLst/>
          </a:prstGeom>
        </p:spPr>
        <p:txBody>
          <a:bodyPr lIns="0" anchor="t">
            <a:normAutofit/>
          </a:bodyPr>
          <a:lstStyle>
            <a:lvl1pPr marL="0" indent="0">
              <a:lnSpc>
                <a:spcPct val="110000"/>
              </a:lnSpc>
              <a:spcBef>
                <a:spcPts val="1800"/>
              </a:spcBef>
              <a:spcAft>
                <a:spcPts val="0"/>
              </a:spcAft>
              <a:buSzPct val="130000"/>
              <a:buFontTx/>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a:t>Klicka här för att ändra format på bakgrundstexten</a:t>
            </a:r>
          </a:p>
        </p:txBody>
      </p:sp>
      <p:sp>
        <p:nvSpPr>
          <p:cNvPr id="5" name="Platshållare för sidfot 3">
            <a:extLst>
              <a:ext uri="{FF2B5EF4-FFF2-40B4-BE49-F238E27FC236}">
                <a16:creationId xmlns:a16="http://schemas.microsoft.com/office/drawing/2014/main" id="{D3BAB382-76CC-47B0-B4B5-E9F1930024E8}"/>
              </a:ext>
            </a:extLst>
          </p:cNvPr>
          <p:cNvSpPr>
            <a:spLocks noGrp="1"/>
          </p:cNvSpPr>
          <p:nvPr>
            <p:ph type="ftr" sz="quarter" idx="15"/>
          </p:nvPr>
        </p:nvSpPr>
        <p:spPr/>
        <p:txBody>
          <a:bodyPr/>
          <a:lstStyle/>
          <a:p>
            <a:endParaRPr lang="sv-SE"/>
          </a:p>
        </p:txBody>
      </p:sp>
      <p:sp>
        <p:nvSpPr>
          <p:cNvPr id="6" name="Platshållare för bildnummer 4">
            <a:extLst>
              <a:ext uri="{FF2B5EF4-FFF2-40B4-BE49-F238E27FC236}">
                <a16:creationId xmlns:a16="http://schemas.microsoft.com/office/drawing/2014/main" id="{719F0539-DAC4-4126-BB78-1F341DC0CA6D}"/>
              </a:ext>
            </a:extLst>
          </p:cNvPr>
          <p:cNvSpPr>
            <a:spLocks noGrp="1"/>
          </p:cNvSpPr>
          <p:nvPr>
            <p:ph type="sldNum" sz="quarter" idx="16"/>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446215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punktlista">
    <p:spTree>
      <p:nvGrpSpPr>
        <p:cNvPr id="1" name=""/>
        <p:cNvGrpSpPr/>
        <p:nvPr/>
      </p:nvGrpSpPr>
      <p:grpSpPr>
        <a:xfrm>
          <a:off x="0" y="0"/>
          <a:ext cx="0" cy="0"/>
          <a:chOff x="0" y="0"/>
          <a:chExt cx="0" cy="0"/>
        </a:xfrm>
      </p:grpSpPr>
      <p:sp>
        <p:nvSpPr>
          <p:cNvPr id="2" name="Do not remove" hidden="1">
            <a:extLst>
              <a:ext uri="{FF2B5EF4-FFF2-40B4-BE49-F238E27FC236}">
                <a16:creationId xmlns:a16="http://schemas.microsoft.com/office/drawing/2014/main" id="{90F381BD-9AFC-CCF0-4646-43FD626107A0}"/>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Rubrik 1">
            <a:extLst>
              <a:ext uri="{FF2B5EF4-FFF2-40B4-BE49-F238E27FC236}">
                <a16:creationId xmlns:a16="http://schemas.microsoft.com/office/drawing/2014/main" id="{E8F80C8E-118A-4D0D-A4C9-42DE8B427707}"/>
              </a:ext>
            </a:extLst>
          </p:cNvPr>
          <p:cNvSpPr>
            <a:spLocks noGrp="1"/>
          </p:cNvSpPr>
          <p:nvPr>
            <p:ph type="title"/>
          </p:nvPr>
        </p:nvSpPr>
        <p:spPr/>
        <p:txBody>
          <a:bodyPr/>
          <a:lstStyle/>
          <a:p>
            <a:r>
              <a:rPr lang="sv-SE"/>
              <a:t>Klicka här för att ändra mall för rubrikformat</a:t>
            </a:r>
          </a:p>
        </p:txBody>
      </p:sp>
      <p:sp>
        <p:nvSpPr>
          <p:cNvPr id="4" name="Platshållare för text 2">
            <a:extLst>
              <a:ext uri="{FF2B5EF4-FFF2-40B4-BE49-F238E27FC236}">
                <a16:creationId xmlns:a16="http://schemas.microsoft.com/office/drawing/2014/main" id="{E8219470-9D8F-6BC8-CE82-81558B419AC3}"/>
              </a:ext>
            </a:extLst>
          </p:cNvPr>
          <p:cNvSpPr>
            <a:spLocks noGrp="1"/>
          </p:cNvSpPr>
          <p:nvPr>
            <p:ph type="body" sz="quarter" idx="15" hasCustomPrompt="1"/>
          </p:nvPr>
        </p:nvSpPr>
        <p:spPr>
          <a:xfrm>
            <a:off x="637200" y="1634401"/>
            <a:ext cx="6840000" cy="4583838"/>
          </a:xfrm>
          <a:prstGeom prst="rect">
            <a:avLst/>
          </a:prstGeom>
        </p:spPr>
        <p:txBody>
          <a:bodyPr lIns="0"/>
          <a:lstStyle>
            <a:lvl1pPr>
              <a:spcBef>
                <a:spcPts val="1800"/>
              </a:spcBef>
              <a:defRPr sz="2000"/>
            </a:lvl1pPr>
            <a:lvl2pPr>
              <a:defRPr sz="1800"/>
            </a:lvl2pPr>
            <a:lvl3pPr>
              <a:defRPr sz="1600"/>
            </a:lvl3pPr>
          </a:lstStyle>
          <a:p>
            <a:pPr lvl="0"/>
            <a:r>
              <a:rPr lang="sv-SE"/>
              <a:t>Klicka här för att ändra format på bakgrundstexten</a:t>
            </a:r>
          </a:p>
          <a:p>
            <a:pPr lvl="1"/>
            <a:r>
              <a:rPr lang="sv-SE"/>
              <a:t>Nivå två</a:t>
            </a:r>
          </a:p>
          <a:p>
            <a:pPr lvl="2"/>
            <a:r>
              <a:rPr lang="sv-SE"/>
              <a:t>Nivå tre</a:t>
            </a:r>
          </a:p>
        </p:txBody>
      </p:sp>
      <p:sp>
        <p:nvSpPr>
          <p:cNvPr id="6" name="Platshållare för sidfot 3">
            <a:extLst>
              <a:ext uri="{FF2B5EF4-FFF2-40B4-BE49-F238E27FC236}">
                <a16:creationId xmlns:a16="http://schemas.microsoft.com/office/drawing/2014/main" id="{4D410928-8390-4D72-8681-6E6A47EBBFF6}"/>
              </a:ext>
            </a:extLst>
          </p:cNvPr>
          <p:cNvSpPr>
            <a:spLocks noGrp="1"/>
          </p:cNvSpPr>
          <p:nvPr>
            <p:ph type="ftr" sz="quarter" idx="16"/>
          </p:nvPr>
        </p:nvSpPr>
        <p:spPr/>
        <p:txBody>
          <a:bodyPr/>
          <a:lstStyle/>
          <a:p>
            <a:endParaRPr lang="sv-SE"/>
          </a:p>
        </p:txBody>
      </p:sp>
      <p:sp>
        <p:nvSpPr>
          <p:cNvPr id="7" name="Platshållare för bildnummer 4">
            <a:extLst>
              <a:ext uri="{FF2B5EF4-FFF2-40B4-BE49-F238E27FC236}">
                <a16:creationId xmlns:a16="http://schemas.microsoft.com/office/drawing/2014/main" id="{4AF91A3B-E428-454E-BCD6-C9CD0663D67C}"/>
              </a:ext>
            </a:extLst>
          </p:cNvPr>
          <p:cNvSpPr>
            <a:spLocks noGrp="1"/>
          </p:cNvSpPr>
          <p:nvPr>
            <p:ph type="sldNum" sz="quarter" idx="17"/>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13507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punktlista och infälld bild">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858D0BC7-6CD0-4AE3-946E-9E6B3661622F}"/>
              </a:ext>
            </a:extLst>
          </p:cNvPr>
          <p:cNvSpPr>
            <a:spLocks noGrp="1"/>
          </p:cNvSpPr>
          <p:nvPr>
            <p:ph type="title"/>
          </p:nvPr>
        </p:nvSpPr>
        <p:spPr>
          <a:xfrm>
            <a:off x="636889" y="540000"/>
            <a:ext cx="5459111" cy="1080000"/>
          </a:xfrm>
        </p:spPr>
        <p:txBody>
          <a:bodyPr/>
          <a:lstStyle/>
          <a:p>
            <a:r>
              <a:rPr lang="sv-SE"/>
              <a:t>Klicka här för att ändra mall för rubrikformat</a:t>
            </a:r>
          </a:p>
        </p:txBody>
      </p:sp>
      <p:sp>
        <p:nvSpPr>
          <p:cNvPr id="4" name="Platshållare för text 2">
            <a:extLst>
              <a:ext uri="{FF2B5EF4-FFF2-40B4-BE49-F238E27FC236}">
                <a16:creationId xmlns:a16="http://schemas.microsoft.com/office/drawing/2014/main" id="{64E5CFD4-87C2-B75F-B564-DF97777D54C0}"/>
              </a:ext>
            </a:extLst>
          </p:cNvPr>
          <p:cNvSpPr>
            <a:spLocks noGrp="1"/>
          </p:cNvSpPr>
          <p:nvPr>
            <p:ph type="body" sz="quarter" idx="12" hasCustomPrompt="1"/>
          </p:nvPr>
        </p:nvSpPr>
        <p:spPr>
          <a:xfrm>
            <a:off x="637200" y="1634400"/>
            <a:ext cx="5194051" cy="4583838"/>
          </a:xfrm>
          <a:prstGeom prst="rect">
            <a:avLst/>
          </a:prstGeom>
        </p:spPr>
        <p:txBody>
          <a:bodyPr lIns="0"/>
          <a:lstStyle>
            <a:lvl1pPr>
              <a:spcBef>
                <a:spcPts val="1800"/>
              </a:spcBef>
              <a:defRPr sz="2000"/>
            </a:lvl1pPr>
            <a:lvl2pPr>
              <a:defRPr sz="1800">
                <a:latin typeface="+mn-lt"/>
              </a:defRPr>
            </a:lvl2pPr>
            <a:lvl3pPr>
              <a:defRPr sz="1600">
                <a:latin typeface="+mn-lt"/>
              </a:defRPr>
            </a:lvl3pPr>
          </a:lstStyle>
          <a:p>
            <a:pPr lvl="0"/>
            <a:r>
              <a:rPr lang="sv-SE"/>
              <a:t>Klicka här för att ändra format på bakgrundstexten</a:t>
            </a:r>
          </a:p>
          <a:p>
            <a:pPr lvl="1"/>
            <a:r>
              <a:rPr lang="sv-SE"/>
              <a:t>Nivå två</a:t>
            </a:r>
          </a:p>
          <a:p>
            <a:pPr lvl="2"/>
            <a:r>
              <a:rPr lang="sv-SE"/>
              <a:t>Nivå tre</a:t>
            </a:r>
          </a:p>
        </p:txBody>
      </p:sp>
      <p:sp>
        <p:nvSpPr>
          <p:cNvPr id="6" name="Platshållare för bild 3">
            <a:extLst>
              <a:ext uri="{FF2B5EF4-FFF2-40B4-BE49-F238E27FC236}">
                <a16:creationId xmlns:a16="http://schemas.microsoft.com/office/drawing/2014/main" id="{FEEBDD56-AACA-C812-7E95-EB2BEAFF7B3D}"/>
              </a:ext>
            </a:extLst>
          </p:cNvPr>
          <p:cNvSpPr>
            <a:spLocks noGrp="1"/>
          </p:cNvSpPr>
          <p:nvPr>
            <p:ph type="pic" idx="11" hasCustomPrompt="1"/>
          </p:nvPr>
        </p:nvSpPr>
        <p:spPr>
          <a:xfrm>
            <a:off x="6393181" y="620713"/>
            <a:ext cx="5174931" cy="5597525"/>
          </a:xfrm>
          <a:prstGeom prst="rect">
            <a:avLst/>
          </a:prstGeom>
        </p:spPr>
        <p:txBody>
          <a:bodyPr lIns="216000" tIns="216000" rIns="108000">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Markera bildplatshållaren (klicka inte på ikonen). Infoga en bild. Kom ihåg att skriva in en alternativtext eller markera som dekorativ.</a:t>
            </a:r>
          </a:p>
        </p:txBody>
      </p:sp>
      <p:sp>
        <p:nvSpPr>
          <p:cNvPr id="10" name="Platshållare för sidfot 4">
            <a:extLst>
              <a:ext uri="{FF2B5EF4-FFF2-40B4-BE49-F238E27FC236}">
                <a16:creationId xmlns:a16="http://schemas.microsoft.com/office/drawing/2014/main" id="{C07FB06F-FE7D-4A6F-8F38-03ACAB9EC2A0}"/>
              </a:ext>
            </a:extLst>
          </p:cNvPr>
          <p:cNvSpPr>
            <a:spLocks noGrp="1"/>
          </p:cNvSpPr>
          <p:nvPr>
            <p:ph type="ftr" sz="quarter" idx="13"/>
          </p:nvPr>
        </p:nvSpPr>
        <p:spPr/>
        <p:txBody>
          <a:bodyPr/>
          <a:lstStyle/>
          <a:p>
            <a:endParaRPr lang="sv-SE"/>
          </a:p>
        </p:txBody>
      </p:sp>
      <p:sp>
        <p:nvSpPr>
          <p:cNvPr id="11" name="Platshållare för bildnummer 5">
            <a:extLst>
              <a:ext uri="{FF2B5EF4-FFF2-40B4-BE49-F238E27FC236}">
                <a16:creationId xmlns:a16="http://schemas.microsoft.com/office/drawing/2014/main" id="{DE6A03B2-C1F9-4CCD-9567-13726E14CE49}"/>
              </a:ext>
            </a:extLst>
          </p:cNvPr>
          <p:cNvSpPr>
            <a:spLocks noGrp="1"/>
          </p:cNvSpPr>
          <p:nvPr>
            <p:ph type="sldNum" sz="quarter" idx="14"/>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062098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Bildobjekt 5" descr="Socialstyrelsen">
            <a:extLst>
              <a:ext uri="{FF2B5EF4-FFF2-40B4-BE49-F238E27FC236}">
                <a16:creationId xmlns:a16="http://schemas.microsoft.com/office/drawing/2014/main" id="{95A5E953-50F9-1BA8-4372-278E440140AA}"/>
              </a:ext>
            </a:extLst>
          </p:cNvPr>
          <p:cNvPicPr>
            <a:picLocks noChangeAspect="1"/>
          </p:cNvPicPr>
          <p:nvPr/>
        </p:nvPicPr>
        <p:blipFill>
          <a:blip r:embed="rId24"/>
          <a:stretch>
            <a:fillRect/>
          </a:stretch>
        </p:blipFill>
        <p:spPr>
          <a:xfrm>
            <a:off x="10128113" y="6333464"/>
            <a:ext cx="1440000" cy="295715"/>
          </a:xfrm>
          <a:prstGeom prst="rect">
            <a:avLst/>
          </a:prstGeom>
        </p:spPr>
      </p:pic>
      <p:sp>
        <p:nvSpPr>
          <p:cNvPr id="2" name="Platshållare för rubrik 1">
            <a:extLst>
              <a:ext uri="{FF2B5EF4-FFF2-40B4-BE49-F238E27FC236}">
                <a16:creationId xmlns:a16="http://schemas.microsoft.com/office/drawing/2014/main" id="{2B6156E1-64F2-E440-B780-30634D866D53}"/>
              </a:ext>
            </a:extLst>
          </p:cNvPr>
          <p:cNvSpPr>
            <a:spLocks noGrp="1"/>
          </p:cNvSpPr>
          <p:nvPr>
            <p:ph type="title"/>
          </p:nvPr>
        </p:nvSpPr>
        <p:spPr>
          <a:xfrm>
            <a:off x="636889" y="540000"/>
            <a:ext cx="9720000" cy="1080000"/>
          </a:xfrm>
          <a:prstGeom prst="rect">
            <a:avLst/>
          </a:prstGeom>
        </p:spPr>
        <p:txBody>
          <a:bodyPr vert="horz" lIns="0" tIns="0" rIns="91440" bIns="45720" rtlCol="0" anchor="t">
            <a:normAutofit/>
          </a:bodyPr>
          <a:lstStyle/>
          <a:p>
            <a:r>
              <a:rPr lang="sv-SE"/>
              <a:t>Klicka här för att ändra mall för rubrikformat</a:t>
            </a:r>
          </a:p>
        </p:txBody>
      </p:sp>
      <p:cxnSp>
        <p:nvCxnSpPr>
          <p:cNvPr id="5" name="Rak koppling 4">
            <a:extLst>
              <a:ext uri="{FF2B5EF4-FFF2-40B4-BE49-F238E27FC236}">
                <a16:creationId xmlns:a16="http://schemas.microsoft.com/office/drawing/2014/main" id="{7A5FCC32-EFE8-43FE-90EA-4835D8353439}"/>
              </a:ext>
              <a:ext uri="{C183D7F6-B498-43B3-948B-1728B52AA6E4}">
                <adec:decorative xmlns:adec="http://schemas.microsoft.com/office/drawing/2017/decorative" val="1"/>
              </a:ext>
            </a:extLst>
          </p:cNvPr>
          <p:cNvCxnSpPr/>
          <p:nvPr/>
        </p:nvCxnSpPr>
        <p:spPr>
          <a:xfrm>
            <a:off x="623309"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Rak koppling 10">
            <a:extLst>
              <a:ext uri="{FF2B5EF4-FFF2-40B4-BE49-F238E27FC236}">
                <a16:creationId xmlns:a16="http://schemas.microsoft.com/office/drawing/2014/main" id="{A586222A-556B-44F4-B6A8-0B286BFF60B6}"/>
              </a:ext>
              <a:ext uri="{C183D7F6-B498-43B3-948B-1728B52AA6E4}">
                <adec:decorative xmlns:adec="http://schemas.microsoft.com/office/drawing/2017/decorative" val="1"/>
              </a:ext>
            </a:extLst>
          </p:cNvPr>
          <p:cNvCxnSpPr/>
          <p:nvPr/>
        </p:nvCxnSpPr>
        <p:spPr>
          <a:xfrm>
            <a:off x="5808663"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Rak koppling 11">
            <a:extLst>
              <a:ext uri="{FF2B5EF4-FFF2-40B4-BE49-F238E27FC236}">
                <a16:creationId xmlns:a16="http://schemas.microsoft.com/office/drawing/2014/main" id="{5B0E99FA-C014-4BF4-AC97-8CC40C679C08}"/>
              </a:ext>
              <a:ext uri="{C183D7F6-B498-43B3-948B-1728B52AA6E4}">
                <adec:decorative xmlns:adec="http://schemas.microsoft.com/office/drawing/2017/decorative" val="1"/>
              </a:ext>
            </a:extLst>
          </p:cNvPr>
          <p:cNvCxnSpPr/>
          <p:nvPr/>
        </p:nvCxnSpPr>
        <p:spPr>
          <a:xfrm>
            <a:off x="6383338"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ak koppling 13">
            <a:extLst>
              <a:ext uri="{FF2B5EF4-FFF2-40B4-BE49-F238E27FC236}">
                <a16:creationId xmlns:a16="http://schemas.microsoft.com/office/drawing/2014/main" id="{93AFE2DE-231B-4B77-BC0B-D1D77B7BD68B}"/>
              </a:ext>
              <a:ext uri="{C183D7F6-B498-43B3-948B-1728B52AA6E4}">
                <adec:decorative xmlns:adec="http://schemas.microsoft.com/office/drawing/2017/decorative" val="1"/>
              </a:ext>
            </a:extLst>
          </p:cNvPr>
          <p:cNvCxnSpPr>
            <a:cxnSpLocks/>
          </p:cNvCxnSpPr>
          <p:nvPr/>
        </p:nvCxnSpPr>
        <p:spPr>
          <a:xfrm>
            <a:off x="11568113"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Rak koppling 14">
            <a:extLst>
              <a:ext uri="{FF2B5EF4-FFF2-40B4-BE49-F238E27FC236}">
                <a16:creationId xmlns:a16="http://schemas.microsoft.com/office/drawing/2014/main" id="{09E1D972-C7AD-468B-A376-70DE1520A9C0}"/>
              </a:ext>
              <a:ext uri="{C183D7F6-B498-43B3-948B-1728B52AA6E4}">
                <adec:decorative xmlns:adec="http://schemas.microsoft.com/office/drawing/2017/decorative" val="1"/>
              </a:ext>
            </a:extLst>
          </p:cNvPr>
          <p:cNvCxnSpPr>
            <a:cxnSpLocks/>
          </p:cNvCxnSpPr>
          <p:nvPr/>
        </p:nvCxnSpPr>
        <p:spPr>
          <a:xfrm rot="5400000">
            <a:off x="12420684" y="48945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ak koppling 15">
            <a:extLst>
              <a:ext uri="{FF2B5EF4-FFF2-40B4-BE49-F238E27FC236}">
                <a16:creationId xmlns:a16="http://schemas.microsoft.com/office/drawing/2014/main" id="{B28794D6-F104-40D6-A58C-887FD8A15A17}"/>
              </a:ext>
              <a:ext uri="{C183D7F6-B498-43B3-948B-1728B52AA6E4}">
                <adec:decorative xmlns:adec="http://schemas.microsoft.com/office/drawing/2017/decorative" val="1"/>
              </a:ext>
            </a:extLst>
          </p:cNvPr>
          <p:cNvCxnSpPr>
            <a:cxnSpLocks/>
          </p:cNvCxnSpPr>
          <p:nvPr/>
        </p:nvCxnSpPr>
        <p:spPr>
          <a:xfrm rot="5400000">
            <a:off x="12420684" y="329837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Rak koppling 16">
            <a:extLst>
              <a:ext uri="{FF2B5EF4-FFF2-40B4-BE49-F238E27FC236}">
                <a16:creationId xmlns:a16="http://schemas.microsoft.com/office/drawing/2014/main" id="{57FAD7DA-5705-41D8-B3E9-A3AAD56A4448}"/>
              </a:ext>
              <a:ext uri="{C183D7F6-B498-43B3-948B-1728B52AA6E4}">
                <adec:decorative xmlns:adec="http://schemas.microsoft.com/office/drawing/2017/decorative" val="1"/>
              </a:ext>
            </a:extLst>
          </p:cNvPr>
          <p:cNvCxnSpPr>
            <a:cxnSpLocks/>
          </p:cNvCxnSpPr>
          <p:nvPr/>
        </p:nvCxnSpPr>
        <p:spPr>
          <a:xfrm rot="5400000">
            <a:off x="12420684" y="6087610"/>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Rak koppling 18">
            <a:extLst>
              <a:ext uri="{FF2B5EF4-FFF2-40B4-BE49-F238E27FC236}">
                <a16:creationId xmlns:a16="http://schemas.microsoft.com/office/drawing/2014/main" id="{D5517197-6BCC-4C8E-B1B6-B33B8CC63861}"/>
              </a:ext>
              <a:ext uri="{C183D7F6-B498-43B3-948B-1728B52AA6E4}">
                <adec:decorative xmlns:adec="http://schemas.microsoft.com/office/drawing/2017/decorative" val="1"/>
              </a:ext>
            </a:extLst>
          </p:cNvPr>
          <p:cNvCxnSpPr/>
          <p:nvPr/>
        </p:nvCxnSpPr>
        <p:spPr>
          <a:xfrm>
            <a:off x="623887"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Rak koppling 19">
            <a:extLst>
              <a:ext uri="{FF2B5EF4-FFF2-40B4-BE49-F238E27FC236}">
                <a16:creationId xmlns:a16="http://schemas.microsoft.com/office/drawing/2014/main" id="{6C66B513-8FD7-46A0-9DA3-6A111EC8E7B8}"/>
              </a:ext>
              <a:ext uri="{C183D7F6-B498-43B3-948B-1728B52AA6E4}">
                <adec:decorative xmlns:adec="http://schemas.microsoft.com/office/drawing/2017/decorative" val="1"/>
              </a:ext>
            </a:extLst>
          </p:cNvPr>
          <p:cNvCxnSpPr/>
          <p:nvPr/>
        </p:nvCxnSpPr>
        <p:spPr>
          <a:xfrm>
            <a:off x="5808663"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Rak koppling 20">
            <a:extLst>
              <a:ext uri="{FF2B5EF4-FFF2-40B4-BE49-F238E27FC236}">
                <a16:creationId xmlns:a16="http://schemas.microsoft.com/office/drawing/2014/main" id="{32DAB08D-0A38-4342-808A-83215B53E80B}"/>
              </a:ext>
              <a:ext uri="{C183D7F6-B498-43B3-948B-1728B52AA6E4}">
                <adec:decorative xmlns:adec="http://schemas.microsoft.com/office/drawing/2017/decorative" val="1"/>
              </a:ext>
            </a:extLst>
          </p:cNvPr>
          <p:cNvCxnSpPr/>
          <p:nvPr/>
        </p:nvCxnSpPr>
        <p:spPr>
          <a:xfrm>
            <a:off x="6383338"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Rak koppling 21">
            <a:extLst>
              <a:ext uri="{FF2B5EF4-FFF2-40B4-BE49-F238E27FC236}">
                <a16:creationId xmlns:a16="http://schemas.microsoft.com/office/drawing/2014/main" id="{58609B6E-8AC8-4F8F-B05A-29E3F1FC030A}"/>
              </a:ext>
              <a:ext uri="{C183D7F6-B498-43B3-948B-1728B52AA6E4}">
                <adec:decorative xmlns:adec="http://schemas.microsoft.com/office/drawing/2017/decorative" val="1"/>
              </a:ext>
            </a:extLst>
          </p:cNvPr>
          <p:cNvCxnSpPr>
            <a:cxnSpLocks/>
          </p:cNvCxnSpPr>
          <p:nvPr/>
        </p:nvCxnSpPr>
        <p:spPr>
          <a:xfrm>
            <a:off x="11568113"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Rak koppling 22">
            <a:extLst>
              <a:ext uri="{FF2B5EF4-FFF2-40B4-BE49-F238E27FC236}">
                <a16:creationId xmlns:a16="http://schemas.microsoft.com/office/drawing/2014/main" id="{CB1CA607-F3C8-4BBB-8981-DCFE317984F1}"/>
              </a:ext>
              <a:ext uri="{C183D7F6-B498-43B3-948B-1728B52AA6E4}">
                <adec:decorative xmlns:adec="http://schemas.microsoft.com/office/drawing/2017/decorative" val="1"/>
              </a:ext>
            </a:extLst>
          </p:cNvPr>
          <p:cNvCxnSpPr>
            <a:cxnSpLocks/>
          </p:cNvCxnSpPr>
          <p:nvPr/>
        </p:nvCxnSpPr>
        <p:spPr>
          <a:xfrm rot="5400000">
            <a:off x="-242020" y="489453"/>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Rak koppling 23">
            <a:extLst>
              <a:ext uri="{FF2B5EF4-FFF2-40B4-BE49-F238E27FC236}">
                <a16:creationId xmlns:a16="http://schemas.microsoft.com/office/drawing/2014/main" id="{F6240431-D3FA-44C6-A7AF-EAE305B35AFD}"/>
              </a:ext>
              <a:ext uri="{C183D7F6-B498-43B3-948B-1728B52AA6E4}">
                <adec:decorative xmlns:adec="http://schemas.microsoft.com/office/drawing/2017/decorative" val="1"/>
              </a:ext>
            </a:extLst>
          </p:cNvPr>
          <p:cNvCxnSpPr>
            <a:cxnSpLocks/>
          </p:cNvCxnSpPr>
          <p:nvPr/>
        </p:nvCxnSpPr>
        <p:spPr>
          <a:xfrm rot="5400000">
            <a:off x="-242020" y="3298373"/>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Rak koppling 24">
            <a:extLst>
              <a:ext uri="{FF2B5EF4-FFF2-40B4-BE49-F238E27FC236}">
                <a16:creationId xmlns:a16="http://schemas.microsoft.com/office/drawing/2014/main" id="{F89DC709-C213-4789-9169-7162B14811ED}"/>
              </a:ext>
              <a:ext uri="{C183D7F6-B498-43B3-948B-1728B52AA6E4}">
                <adec:decorative xmlns:adec="http://schemas.microsoft.com/office/drawing/2017/decorative" val="1"/>
              </a:ext>
            </a:extLst>
          </p:cNvPr>
          <p:cNvCxnSpPr>
            <a:cxnSpLocks/>
          </p:cNvCxnSpPr>
          <p:nvPr/>
        </p:nvCxnSpPr>
        <p:spPr>
          <a:xfrm rot="5400000">
            <a:off x="-242020" y="6087611"/>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Platshållare för text 2">
            <a:extLst>
              <a:ext uri="{FF2B5EF4-FFF2-40B4-BE49-F238E27FC236}">
                <a16:creationId xmlns:a16="http://schemas.microsoft.com/office/drawing/2014/main" id="{AEC25B12-FF7C-4C32-BF6B-DA75EF36F6B6}"/>
              </a:ext>
            </a:extLst>
          </p:cNvPr>
          <p:cNvSpPr>
            <a:spLocks noGrp="1"/>
          </p:cNvSpPr>
          <p:nvPr>
            <p:ph type="body" idx="1"/>
          </p:nvPr>
        </p:nvSpPr>
        <p:spPr>
          <a:xfrm>
            <a:off x="636045" y="1634097"/>
            <a:ext cx="7020000" cy="4582800"/>
          </a:xfrm>
          <a:prstGeom prst="rect">
            <a:avLst/>
          </a:prstGeom>
        </p:spPr>
        <p:txBody>
          <a:bodyPr vert="horz" lIns="91440" tIns="45720" rIns="91440" bIns="45720" rtlCol="0">
            <a:normAutofit/>
          </a:bodyPr>
          <a:lstStyle/>
          <a:p>
            <a:pPr marL="288000" marR="0" lvl="0" indent="-288000" algn="l" defTabSz="914400" rtl="0" eaLnBrk="1" fontAlgn="auto" latinLnBrk="0" hangingPunct="1">
              <a:lnSpc>
                <a:spcPct val="110000"/>
              </a:lnSpc>
              <a:spcBef>
                <a:spcPts val="1000"/>
              </a:spcBef>
              <a:spcAft>
                <a:spcPts val="0"/>
              </a:spcAft>
              <a:buClrTx/>
              <a:buSzTx/>
              <a:buFont typeface="Arial" panose="020B0604020202020204" pitchFamily="34" charset="0"/>
              <a:buChar char="•"/>
              <a:tabLst/>
              <a:defRPr/>
            </a:pPr>
            <a:r>
              <a:rPr kumimoji="0" lang="sv-SE" sz="2000" b="0" i="0" u="none" strike="noStrike" kern="1200" cap="none" spc="0" normalizeH="0" baseline="0" noProof="0">
                <a:ln>
                  <a:noFill/>
                </a:ln>
                <a:solidFill>
                  <a:srgbClr val="000000"/>
                </a:solidFill>
                <a:effectLst/>
                <a:uLnTx/>
                <a:uFillTx/>
                <a:latin typeface="+mn-lt"/>
                <a:ea typeface="+mn-ea"/>
                <a:cs typeface="+mn-cs"/>
              </a:rPr>
              <a:t>Redigera format för bakgrundstext</a:t>
            </a:r>
          </a:p>
          <a:p>
            <a:pPr marL="684000" marR="0" lvl="1"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a:pPr>
            <a:r>
              <a:rPr kumimoji="0" lang="sv-SE" sz="1800" b="0" i="0" u="none" strike="noStrike" kern="1200" cap="none" spc="0" normalizeH="0" baseline="0" noProof="0">
                <a:ln>
                  <a:noFill/>
                </a:ln>
                <a:solidFill>
                  <a:srgbClr val="000000"/>
                </a:solidFill>
                <a:effectLst/>
                <a:uLnTx/>
                <a:uFillTx/>
                <a:latin typeface="Noto Sans"/>
                <a:ea typeface="+mn-ea"/>
                <a:cs typeface="+mn-cs"/>
              </a:rPr>
              <a:t>Nivå två</a:t>
            </a:r>
          </a:p>
          <a:p>
            <a:pPr marL="1080000" marR="0" lvl="2"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a:pPr>
            <a:r>
              <a:rPr kumimoji="0" lang="sv-SE" sz="1600" b="0" i="0" u="none" strike="noStrike" kern="1200" cap="none" spc="0" normalizeH="0" baseline="0" noProof="0">
                <a:ln>
                  <a:noFill/>
                </a:ln>
                <a:solidFill>
                  <a:srgbClr val="000000"/>
                </a:solidFill>
                <a:effectLst/>
                <a:uLnTx/>
                <a:uFillTx/>
                <a:latin typeface="Noto Sans"/>
                <a:ea typeface="+mn-ea"/>
                <a:cs typeface="+mn-cs"/>
              </a:rPr>
              <a:t>Nivå tre</a:t>
            </a:r>
          </a:p>
          <a:p>
            <a:pPr marL="1440000" marR="0" lvl="3"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a:pPr>
            <a:r>
              <a:rPr kumimoji="0" lang="sv-SE" sz="1600" b="0" i="0" u="none" strike="noStrike" kern="1200" cap="none" spc="0" normalizeH="0" baseline="0" noProof="0">
                <a:ln>
                  <a:noFill/>
                </a:ln>
                <a:solidFill>
                  <a:srgbClr val="000000"/>
                </a:solidFill>
                <a:effectLst/>
                <a:uLnTx/>
                <a:uFillTx/>
                <a:latin typeface="Noto Sans"/>
                <a:ea typeface="+mn-ea"/>
                <a:cs typeface="+mn-cs"/>
              </a:rPr>
              <a:t>Nivå fyra</a:t>
            </a:r>
          </a:p>
          <a:p>
            <a:pPr marL="1800000" marR="0" lvl="4"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a:pPr>
            <a:r>
              <a:rPr kumimoji="0" lang="sv-SE" sz="1600" b="0" i="0" u="none" strike="noStrike" kern="1200" cap="none" spc="0" normalizeH="0" baseline="0" noProof="0">
                <a:ln>
                  <a:noFill/>
                </a:ln>
                <a:solidFill>
                  <a:srgbClr val="000000"/>
                </a:solidFill>
                <a:effectLst/>
                <a:uLnTx/>
                <a:uFillTx/>
                <a:latin typeface="Noto Sans"/>
                <a:ea typeface="+mn-ea"/>
                <a:cs typeface="+mn-cs"/>
              </a:rPr>
              <a:t>Nivå fem</a:t>
            </a:r>
          </a:p>
        </p:txBody>
      </p:sp>
      <p:sp>
        <p:nvSpPr>
          <p:cNvPr id="4" name="Platshållare för bildnummer 3">
            <a:extLst>
              <a:ext uri="{FF2B5EF4-FFF2-40B4-BE49-F238E27FC236}">
                <a16:creationId xmlns:a16="http://schemas.microsoft.com/office/drawing/2014/main" id="{CD1C0627-B6A2-4CE6-BC0A-BACFBFF9684C}"/>
              </a:ext>
            </a:extLst>
          </p:cNvPr>
          <p:cNvSpPr>
            <a:spLocks noGrp="1"/>
          </p:cNvSpPr>
          <p:nvPr>
            <p:ph type="sldNum" sz="quarter" idx="4"/>
          </p:nvPr>
        </p:nvSpPr>
        <p:spPr>
          <a:xfrm>
            <a:off x="5629258" y="6356350"/>
            <a:ext cx="933484" cy="365125"/>
          </a:xfrm>
          <a:prstGeom prst="rect">
            <a:avLst/>
          </a:prstGeom>
        </p:spPr>
        <p:txBody>
          <a:bodyPr vert="horz" lIns="91440" tIns="45720" rIns="91440" bIns="45720" rtlCol="0" anchor="ctr"/>
          <a:lstStyle>
            <a:lvl1pPr algn="ctr">
              <a:defRPr sz="1200">
                <a:solidFill>
                  <a:schemeClr val="tx1"/>
                </a:solidFill>
              </a:defRPr>
            </a:lvl1pPr>
          </a:lstStyle>
          <a:p>
            <a:fld id="{4EF126C7-24CB-41BE-8327-5CF4F4F9B55B}" type="slidenum">
              <a:rPr lang="sv-SE" smtClean="0"/>
              <a:pPr/>
              <a:t>‹#›</a:t>
            </a:fld>
            <a:endParaRPr lang="sv-SE"/>
          </a:p>
        </p:txBody>
      </p:sp>
      <p:sp>
        <p:nvSpPr>
          <p:cNvPr id="7" name="Platshållare för sidfot 6">
            <a:extLst>
              <a:ext uri="{FF2B5EF4-FFF2-40B4-BE49-F238E27FC236}">
                <a16:creationId xmlns:a16="http://schemas.microsoft.com/office/drawing/2014/main" id="{A385F0E0-33B8-4837-BBDF-812092BC3BB9}"/>
              </a:ext>
            </a:extLst>
          </p:cNvPr>
          <p:cNvSpPr>
            <a:spLocks noGrp="1"/>
          </p:cNvSpPr>
          <p:nvPr>
            <p:ph type="ftr" sz="quarter" idx="3"/>
          </p:nvPr>
        </p:nvSpPr>
        <p:spPr>
          <a:xfrm>
            <a:off x="636045" y="6356350"/>
            <a:ext cx="4114800" cy="365125"/>
          </a:xfrm>
          <a:prstGeom prst="rect">
            <a:avLst/>
          </a:prstGeom>
        </p:spPr>
        <p:txBody>
          <a:bodyPr vert="horz" lIns="0" tIns="45720" rIns="91440" bIns="45720" rtlCol="0" anchor="ctr"/>
          <a:lstStyle>
            <a:lvl1pPr algn="l">
              <a:defRPr sz="1200">
                <a:solidFill>
                  <a:schemeClr val="tx1"/>
                </a:solidFill>
              </a:defRPr>
            </a:lvl1pPr>
          </a:lstStyle>
          <a:p>
            <a:endParaRPr lang="sv-SE"/>
          </a:p>
        </p:txBody>
      </p:sp>
    </p:spTree>
    <p:extLst>
      <p:ext uri="{BB962C8B-B14F-4D97-AF65-F5344CB8AC3E}">
        <p14:creationId xmlns:p14="http://schemas.microsoft.com/office/powerpoint/2010/main" val="2035559284"/>
      </p:ext>
    </p:extLst>
  </p:cSld>
  <p:clrMap bg1="lt1" tx1="dk1" bg2="lt2" tx2="dk2" accent1="accent1" accent2="accent2" accent3="accent3" accent4="accent4" accent5="accent5" accent6="accent6" hlink="hlink" folHlink="folHlink"/>
  <p:sldLayoutIdLst>
    <p:sldLayoutId id="2147483711" r:id="rId1"/>
    <p:sldLayoutId id="2147483687" r:id="rId2"/>
    <p:sldLayoutId id="2147483712" r:id="rId3"/>
    <p:sldLayoutId id="2147483690" r:id="rId4"/>
    <p:sldLayoutId id="2147483689" r:id="rId5"/>
    <p:sldLayoutId id="2147483669" r:id="rId6"/>
    <p:sldLayoutId id="2147483670" r:id="rId7"/>
    <p:sldLayoutId id="2147483671" r:id="rId8"/>
    <p:sldLayoutId id="2147483674" r:id="rId9"/>
    <p:sldLayoutId id="2147483672" r:id="rId10"/>
    <p:sldLayoutId id="2147483673" r:id="rId11"/>
    <p:sldLayoutId id="2147483713" r:id="rId12"/>
    <p:sldLayoutId id="2147483714" r:id="rId13"/>
    <p:sldLayoutId id="2147483675" r:id="rId14"/>
    <p:sldLayoutId id="2147483676" r:id="rId15"/>
    <p:sldLayoutId id="2147483677" r:id="rId16"/>
    <p:sldLayoutId id="2147483678" r:id="rId17"/>
    <p:sldLayoutId id="2147483679" r:id="rId18"/>
    <p:sldLayoutId id="2147483682" r:id="rId19"/>
    <p:sldLayoutId id="2147483710" r:id="rId20"/>
    <p:sldLayoutId id="2147483708" r:id="rId21"/>
    <p:sldLayoutId id="2147483709" r:id="rId22"/>
  </p:sldLayoutIdLst>
  <p:hf hdr="0" ftr="0" dt="0"/>
  <p:txStyles>
    <p:titleStyle>
      <a:lvl1pPr algn="l" defTabSz="914400" rtl="0" eaLnBrk="1" latinLnBrk="0" hangingPunct="1">
        <a:lnSpc>
          <a:spcPct val="110000"/>
        </a:lnSpc>
        <a:spcBef>
          <a:spcPct val="0"/>
        </a:spcBef>
        <a:buNone/>
        <a:defRPr sz="2800" b="1" kern="1200">
          <a:solidFill>
            <a:schemeClr val="tx1"/>
          </a:solidFill>
          <a:latin typeface="+mj-lt"/>
          <a:ea typeface="+mj-ea"/>
          <a:cs typeface="Arial" panose="020B0604020202020204" pitchFamily="34" charset="0"/>
        </a:defRPr>
      </a:lvl1pPr>
    </p:titleStyle>
    <p:bodyStyle>
      <a:lvl1pPr marL="288000" marR="0" indent="-288000" algn="l" defTabSz="914400" rtl="0" eaLnBrk="1" fontAlgn="auto" latinLnBrk="0" hangingPunct="1">
        <a:lnSpc>
          <a:spcPct val="110000"/>
        </a:lnSpc>
        <a:spcBef>
          <a:spcPts val="1000"/>
        </a:spcBef>
        <a:spcAft>
          <a:spcPts val="0"/>
        </a:spcAft>
        <a:buClrTx/>
        <a:buSzTx/>
        <a:buFont typeface="Arial" panose="020B0604020202020204" pitchFamily="34" charset="0"/>
        <a:buChar char="•"/>
        <a:tabLst/>
        <a:defRPr sz="2200" kern="1200">
          <a:solidFill>
            <a:schemeClr val="tx1"/>
          </a:solidFill>
          <a:latin typeface="+mn-lt"/>
          <a:ea typeface="Noto Sans" panose="020B0502040504020204" pitchFamily="34" charset="0"/>
          <a:cs typeface="Noto Sans" panose="020B0502040504020204" pitchFamily="34" charset="0"/>
        </a:defRPr>
      </a:lvl1pPr>
      <a:lvl2pPr marL="684000" marR="0"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2pPr>
      <a:lvl3pPr marL="1080000" marR="0"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sz="1800" kern="1200">
          <a:solidFill>
            <a:schemeClr val="tx1"/>
          </a:solidFill>
          <a:latin typeface="Arial" panose="020B0604020202020204" pitchFamily="34" charset="0"/>
          <a:ea typeface="+mn-ea"/>
          <a:cs typeface="Arial" panose="020B0604020202020204" pitchFamily="34" charset="0"/>
        </a:defRPr>
      </a:lvl3pPr>
      <a:lvl4pPr marL="1440000" marR="0"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sz="2200" kern="1200">
          <a:solidFill>
            <a:schemeClr val="tx1"/>
          </a:solidFill>
          <a:latin typeface="Arial" panose="020B0604020202020204" pitchFamily="34" charset="0"/>
          <a:ea typeface="+mn-ea"/>
          <a:cs typeface="Arial" panose="020B0604020202020204" pitchFamily="34" charset="0"/>
        </a:defRPr>
      </a:lvl4pPr>
      <a:lvl5pPr marL="1800000" marR="0"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sz="2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9" orient="horz" pos="3917">
          <p15:clr>
            <a:srgbClr val="F26B43"/>
          </p15:clr>
        </p15:guide>
        <p15:guide id="10" pos="4021">
          <p15:clr>
            <a:srgbClr val="F26B43"/>
          </p15:clr>
        </p15:guide>
        <p15:guide id="11" pos="3659">
          <p15:clr>
            <a:srgbClr val="F26B43"/>
          </p15:clr>
        </p15:guide>
        <p15:guide id="12" orient="horz" pos="391">
          <p15:clr>
            <a:srgbClr val="F26B43"/>
          </p15:clr>
        </p15:guide>
        <p15:guide id="13" pos="393" userDrawn="1">
          <p15:clr>
            <a:srgbClr val="F26B43"/>
          </p15:clr>
        </p15:guide>
        <p15:guide id="14" pos="7287">
          <p15:clr>
            <a:srgbClr val="F26B43"/>
          </p15:clr>
        </p15:guide>
        <p15:guide id="15" orient="horz" pos="216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4.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6.xml"/><Relationship Id="rId5" Type="http://schemas.openxmlformats.org/officeDocument/2006/relationships/image" Target="../media/image18.svg"/><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Bild 11" descr="Socialstyrelsen logotyp">
            <a:extLst>
              <a:ext uri="{FF2B5EF4-FFF2-40B4-BE49-F238E27FC236}">
                <a16:creationId xmlns:a16="http://schemas.microsoft.com/office/drawing/2014/main" id="{0853BE05-6A3A-4DA6-9364-25B250BEDEE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8490" y="620713"/>
            <a:ext cx="2438400" cy="524075"/>
          </a:xfrm>
          <a:prstGeom prst="rect">
            <a:avLst/>
          </a:prstGeom>
        </p:spPr>
      </p:pic>
      <p:sp>
        <p:nvSpPr>
          <p:cNvPr id="4" name="Title 3">
            <a:extLst>
              <a:ext uri="{FF2B5EF4-FFF2-40B4-BE49-F238E27FC236}">
                <a16:creationId xmlns:a16="http://schemas.microsoft.com/office/drawing/2014/main" id="{08CCA449-9710-6B2E-BF18-99B9BD538E7C}"/>
              </a:ext>
            </a:extLst>
          </p:cNvPr>
          <p:cNvSpPr>
            <a:spLocks noGrp="1"/>
          </p:cNvSpPr>
          <p:nvPr>
            <p:ph type="ctrTitle"/>
          </p:nvPr>
        </p:nvSpPr>
        <p:spPr>
          <a:xfrm>
            <a:off x="637200" y="1692000"/>
            <a:ext cx="10774512" cy="2520000"/>
          </a:xfrm>
        </p:spPr>
        <p:txBody>
          <a:bodyPr/>
          <a:lstStyle/>
          <a:p>
            <a:r>
              <a:rPr lang="sv-SE"/>
              <a:t>Checklista inför samarbete</a:t>
            </a:r>
          </a:p>
        </p:txBody>
      </p:sp>
      <p:sp>
        <p:nvSpPr>
          <p:cNvPr id="6" name="Subtitle 5">
            <a:extLst>
              <a:ext uri="{FF2B5EF4-FFF2-40B4-BE49-F238E27FC236}">
                <a16:creationId xmlns:a16="http://schemas.microsoft.com/office/drawing/2014/main" id="{66CD0A87-373A-13B8-FFC7-0BB676B182C2}"/>
              </a:ext>
            </a:extLst>
          </p:cNvPr>
          <p:cNvSpPr>
            <a:spLocks noGrp="1"/>
          </p:cNvSpPr>
          <p:nvPr>
            <p:ph type="subTitle" idx="1"/>
          </p:nvPr>
        </p:nvSpPr>
        <p:spPr/>
        <p:txBody>
          <a:bodyPr>
            <a:normAutofit/>
          </a:bodyPr>
          <a:lstStyle/>
          <a:p>
            <a:r>
              <a:rPr lang="sv-SE" dirty="0"/>
              <a:t>Ett stöd till dig som ska upprätta ett nytt samarbete med en vårdgivare vid nationell vårdförmedling</a:t>
            </a:r>
          </a:p>
        </p:txBody>
      </p:sp>
      <p:sp>
        <p:nvSpPr>
          <p:cNvPr id="7" name="Text Placeholder 6">
            <a:extLst>
              <a:ext uri="{FF2B5EF4-FFF2-40B4-BE49-F238E27FC236}">
                <a16:creationId xmlns:a16="http://schemas.microsoft.com/office/drawing/2014/main" id="{AE020C3C-2817-47BF-D351-84375AF68C5E}"/>
              </a:ext>
            </a:extLst>
          </p:cNvPr>
          <p:cNvSpPr>
            <a:spLocks noGrp="1"/>
          </p:cNvSpPr>
          <p:nvPr>
            <p:ph type="body" sz="quarter" idx="13"/>
          </p:nvPr>
        </p:nvSpPr>
        <p:spPr/>
        <p:txBody>
          <a:bodyPr/>
          <a:lstStyle/>
          <a:p>
            <a:r>
              <a:rPr lang="sv-SE" dirty="0"/>
              <a:t>Juni 2025</a:t>
            </a:r>
          </a:p>
        </p:txBody>
      </p:sp>
      <p:sp>
        <p:nvSpPr>
          <p:cNvPr id="3" name="Rectangle: Rounded Corners 2">
            <a:extLst>
              <a:ext uri="{FF2B5EF4-FFF2-40B4-BE49-F238E27FC236}">
                <a16:creationId xmlns:a16="http://schemas.microsoft.com/office/drawing/2014/main" id="{0378C63C-E24E-DF82-3C28-F681022CDDEF}"/>
              </a:ext>
            </a:extLst>
          </p:cNvPr>
          <p:cNvSpPr/>
          <p:nvPr/>
        </p:nvSpPr>
        <p:spPr>
          <a:xfrm>
            <a:off x="637199" y="1584000"/>
            <a:ext cx="4647402" cy="524075"/>
          </a:xfrm>
          <a:prstGeom prst="roundRect">
            <a:avLst/>
          </a:prstGeom>
          <a:solidFill>
            <a:schemeClr val="accent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solidFill>
              </a:rPr>
              <a:t>Framtaget som en del av Socialstyrelsens stöd till regioners arbete med nationell vårdförmedling</a:t>
            </a:r>
          </a:p>
        </p:txBody>
      </p:sp>
    </p:spTree>
    <p:extLst>
      <p:ext uri="{BB962C8B-B14F-4D97-AF65-F5344CB8AC3E}">
        <p14:creationId xmlns:p14="http://schemas.microsoft.com/office/powerpoint/2010/main" val="3883067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2732A3A-FE14-ADD9-210A-85EDE6D0C21D}"/>
              </a:ext>
            </a:extLst>
          </p:cNvPr>
          <p:cNvSpPr txBox="1"/>
          <p:nvPr/>
        </p:nvSpPr>
        <p:spPr>
          <a:xfrm>
            <a:off x="636890" y="1026294"/>
            <a:ext cx="11258936" cy="954173"/>
          </a:xfrm>
          <a:prstGeom prst="rect">
            <a:avLst/>
          </a:prstGeom>
        </p:spPr>
        <p:txBody>
          <a:bodyPr vert="horz" wrap="square" lIns="0" tIns="45720" rIns="91440" bIns="45720" rtlCol="0" anchor="ctr">
            <a:noAutofit/>
          </a:bodyPr>
          <a:lstStyle/>
          <a:p>
            <a:pPr>
              <a:spcAft>
                <a:spcPts val="900"/>
              </a:spcAft>
            </a:pPr>
            <a:r>
              <a:rPr lang="sv-SE" sz="1400" i="1" dirty="0">
                <a:solidFill>
                  <a:schemeClr val="accent2"/>
                </a:solidFill>
              </a:rPr>
              <a:t>Denna checklista är en del av ett samlat stöd till regionernas arbete med nationell vårdförmedling. Listan innehåller förslag på frågor som kan vara viktiga att ta hänsyn till när nytt samarbete med en annan vårdgivare ska upprättas. Underlaget är tänkt att fungera som ett stöd i samband med etablering av samarbeten mellan olika vårdgivare vid nationell vårdförmedling. Den riktar sig framför allt till dig som arbetar med nationell vårdförmedling, centralt eller lokalt i regionen. </a:t>
            </a:r>
          </a:p>
        </p:txBody>
      </p:sp>
      <p:sp>
        <p:nvSpPr>
          <p:cNvPr id="3" name="TextBox 2">
            <a:extLst>
              <a:ext uri="{FF2B5EF4-FFF2-40B4-BE49-F238E27FC236}">
                <a16:creationId xmlns:a16="http://schemas.microsoft.com/office/drawing/2014/main" id="{148F0F0D-020F-0A79-EA5D-2797183DDF7C}"/>
              </a:ext>
            </a:extLst>
          </p:cNvPr>
          <p:cNvSpPr txBox="1"/>
          <p:nvPr/>
        </p:nvSpPr>
        <p:spPr>
          <a:xfrm>
            <a:off x="636888" y="1956719"/>
            <a:ext cx="11379707" cy="4308458"/>
          </a:xfrm>
          <a:prstGeom prst="rect">
            <a:avLst/>
          </a:prstGeom>
        </p:spPr>
        <p:txBody>
          <a:bodyPr vert="horz" wrap="square" lIns="0" tIns="45720" rIns="91440" bIns="45720" rtlCol="0" anchor="t">
            <a:noAutofit/>
          </a:bodyPr>
          <a:lstStyle/>
          <a:p>
            <a:pPr>
              <a:spcAft>
                <a:spcPts val="900"/>
              </a:spcAft>
            </a:pPr>
            <a:r>
              <a:rPr lang="sv-SE" sz="1400" b="1" dirty="0">
                <a:solidFill>
                  <a:schemeClr val="accent2"/>
                </a:solidFill>
              </a:rPr>
              <a:t>Nationell vårdförmedling innebär </a:t>
            </a:r>
            <a:r>
              <a:rPr lang="sv-SE" sz="1400" dirty="0"/>
              <a:t>att väntande patienter erbjuds vård hos en annan vårdgivare (offentlig eller privat) med ledig kapacitet eller kortare väntetider – oavsett var i landet denna vårdgivare bedriver sin verksamhet. I samband med detta sker, helt eller delvis, en överföring av patientansvar mellan vårdgivarna. Det här materialet fokuserar på vårdförmedling ur ett tillgänglighetsperspektiv, och mer specifikt den vårdförmedling som sker med syftet att uppfylla den nationella vårdgarantin. Mer effektiva processer och rutiner vid nationell vårdförmedling kan i förlängningen bidra till att öka tillgängligheten till vården. En del av det arbetet utgörs av att skapa mer likartade och enhetliga arbetssätt mellan regionerna.</a:t>
            </a:r>
          </a:p>
          <a:p>
            <a:pPr>
              <a:spcAft>
                <a:spcPts val="900"/>
              </a:spcAft>
            </a:pPr>
            <a:r>
              <a:rPr lang="sv-SE" sz="1400" b="1" dirty="0">
                <a:solidFill>
                  <a:schemeClr val="accent2"/>
                </a:solidFill>
              </a:rPr>
              <a:t>Ett välfungerande arbete med nationell vårdförmedling </a:t>
            </a:r>
            <a:r>
              <a:rPr lang="sv-SE" sz="1400" dirty="0"/>
              <a:t>förutsätter en effektiv samverkan över vårdgivar- och regiongränser. För att samverkan mellan vårdgivare (såväl offentliga som privata) ska fungera så effektivt som möjligt, är det viktigt med tydliga överenskommelser om till exempel, hur information ska överföras, vem som ansvarar för uppföljning och hur faktureringsrutiner ska utformas. Om dessa aspekter inte fångas upp i ett tidigt skede kan de försvåra samarbetet och leda till en ökad administrativ belastning. Det är dessutom viktigt att rutiner, exempelvis vad gäller uppföljningsansvar och informationsöverföring, finns på plats för att säkerställa en trygg och säker förmedlingsprocess för patienten. Mot bakgrund denna bakgrund kan checklistan användas som ett stöd för att fånga viktiga frågor inför det att ett nytt samarbete ska upprättas inom ramen för nationell vårdförmedling. Stödet är framtaget utifrån dialog och intervjuer med region- och verksamhetsföreträdare som arbetar med nationell vårdförmedling.</a:t>
            </a:r>
          </a:p>
          <a:p>
            <a:pPr>
              <a:spcAft>
                <a:spcPts val="900"/>
              </a:spcAft>
            </a:pPr>
            <a:r>
              <a:rPr lang="sv-SE" sz="1400" b="1" dirty="0">
                <a:solidFill>
                  <a:schemeClr val="accent2"/>
                </a:solidFill>
              </a:rPr>
              <a:t>Checklistan ska ses som en inspiration </a:t>
            </a:r>
            <a:r>
              <a:rPr lang="sv-SE" sz="1400" dirty="0"/>
              <a:t>till vilka frågor som kan vara angelägna att ställa inför ett nytt samarbete med annan vårdgivare (såväl offentlig som privat). Du som ansvarig eller berörd funktion kan dock behöva fundera på om det finns andra frågor som är viktiga att lyfta utifrån era respektive förutsättningar. Stödet innehåller därför även ett antal förslag på reflektionsfrågor som kan användas vid behov. Notera gärna att detta stödmaterial inte ska ses som heltäckande för allt en vårdgivare behöver beakta i samband med etablering av nya samarbeten. </a:t>
            </a:r>
          </a:p>
        </p:txBody>
      </p:sp>
      <p:pic>
        <p:nvPicPr>
          <p:cNvPr id="11" name="Bildobjekt 5" descr="Socialstyrelsen">
            <a:extLst>
              <a:ext uri="{FF2B5EF4-FFF2-40B4-BE49-F238E27FC236}">
                <a16:creationId xmlns:a16="http://schemas.microsoft.com/office/drawing/2014/main" id="{EE186306-13E7-71E3-EA5D-208FB531443F}"/>
              </a:ext>
            </a:extLst>
          </p:cNvPr>
          <p:cNvPicPr>
            <a:picLocks noChangeAspect="1"/>
          </p:cNvPicPr>
          <p:nvPr/>
        </p:nvPicPr>
        <p:blipFill>
          <a:blip r:embed="rId2"/>
          <a:stretch>
            <a:fillRect/>
          </a:stretch>
        </p:blipFill>
        <p:spPr>
          <a:xfrm>
            <a:off x="10128113" y="6333464"/>
            <a:ext cx="1440000" cy="295715"/>
          </a:xfrm>
          <a:prstGeom prst="rect">
            <a:avLst/>
          </a:prstGeom>
        </p:spPr>
      </p:pic>
      <p:sp>
        <p:nvSpPr>
          <p:cNvPr id="7" name="Rubrik 6">
            <a:extLst>
              <a:ext uri="{FF2B5EF4-FFF2-40B4-BE49-F238E27FC236}">
                <a16:creationId xmlns:a16="http://schemas.microsoft.com/office/drawing/2014/main" id="{D3181741-C7CC-4502-90EF-94AD86A871D7}"/>
              </a:ext>
            </a:extLst>
          </p:cNvPr>
          <p:cNvSpPr>
            <a:spLocks noGrp="1"/>
          </p:cNvSpPr>
          <p:nvPr>
            <p:ph type="title"/>
          </p:nvPr>
        </p:nvSpPr>
        <p:spPr/>
        <p:txBody>
          <a:bodyPr/>
          <a:lstStyle/>
          <a:p>
            <a:r>
              <a:rPr lang="sv-SE" dirty="0"/>
              <a:t>Introduktion till checklistan</a:t>
            </a:r>
            <a:br>
              <a:rPr lang="sv-SE" dirty="0"/>
            </a:br>
            <a:endParaRPr lang="sv-SE" dirty="0"/>
          </a:p>
        </p:txBody>
      </p:sp>
      <p:sp>
        <p:nvSpPr>
          <p:cNvPr id="14" name="Slide Number Placeholder 13">
            <a:extLst>
              <a:ext uri="{FF2B5EF4-FFF2-40B4-BE49-F238E27FC236}">
                <a16:creationId xmlns:a16="http://schemas.microsoft.com/office/drawing/2014/main" id="{B0CEF684-6D5B-ED4F-C820-2CCA76E11FAF}"/>
              </a:ext>
            </a:extLst>
          </p:cNvPr>
          <p:cNvSpPr>
            <a:spLocks noGrp="1"/>
          </p:cNvSpPr>
          <p:nvPr>
            <p:ph type="sldNum" sz="quarter" idx="11"/>
          </p:nvPr>
        </p:nvSpPr>
        <p:spPr>
          <a:xfrm>
            <a:off x="5629258" y="6308224"/>
            <a:ext cx="933484" cy="365125"/>
          </a:xfrm>
        </p:spPr>
        <p:txBody>
          <a:bodyPr/>
          <a:lstStyle/>
          <a:p>
            <a:fld id="{4EF126C7-24CB-41BE-8327-5CF4F4F9B55B}" type="slidenum">
              <a:rPr lang="sv-SE" smtClean="0"/>
              <a:pPr/>
              <a:t>2</a:t>
            </a:fld>
            <a:endParaRPr lang="sv-SE"/>
          </a:p>
        </p:txBody>
      </p:sp>
    </p:spTree>
    <p:extLst>
      <p:ext uri="{BB962C8B-B14F-4D97-AF65-F5344CB8AC3E}">
        <p14:creationId xmlns:p14="http://schemas.microsoft.com/office/powerpoint/2010/main" val="1688355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FBE03A-920F-5CDB-EA67-DB0082D50E6C}"/>
            </a:ext>
          </a:extLst>
        </p:cNvPr>
        <p:cNvGrpSpPr/>
        <p:nvPr/>
      </p:nvGrpSpPr>
      <p:grpSpPr>
        <a:xfrm>
          <a:off x="0" y="0"/>
          <a:ext cx="0" cy="0"/>
          <a:chOff x="0" y="0"/>
          <a:chExt cx="0" cy="0"/>
        </a:xfrm>
      </p:grpSpPr>
      <p:sp>
        <p:nvSpPr>
          <p:cNvPr id="15" name="Rectangle 14">
            <a:extLst>
              <a:ext uri="{FF2B5EF4-FFF2-40B4-BE49-F238E27FC236}">
                <a16:creationId xmlns:a16="http://schemas.microsoft.com/office/drawing/2014/main" id="{B688B00D-34A3-D14E-AB1B-D00F73FB89FB}"/>
              </a:ext>
              <a:ext uri="{C183D7F6-B498-43B3-948B-1728B52AA6E4}">
                <adec:decorative xmlns:adec="http://schemas.microsoft.com/office/drawing/2017/decorative" val="1"/>
              </a:ext>
            </a:extLst>
          </p:cNvPr>
          <p:cNvSpPr/>
          <p:nvPr/>
        </p:nvSpPr>
        <p:spPr>
          <a:xfrm>
            <a:off x="535289" y="1811859"/>
            <a:ext cx="5501074" cy="2855341"/>
          </a:xfrm>
          <a:prstGeom prst="rect">
            <a:avLst/>
          </a:prstGeom>
          <a:solidFill>
            <a:schemeClr val="bg1"/>
          </a:solidFill>
          <a:ln w="25400">
            <a:solidFill>
              <a:srgbClr val="11385A">
                <a:alpha val="49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spcAft>
                <a:spcPts val="600"/>
              </a:spcAft>
            </a:pPr>
            <a:endParaRPr lang="sv-SE" sz="1200">
              <a:solidFill>
                <a:schemeClr val="tx1"/>
              </a:solidFill>
            </a:endParaRPr>
          </a:p>
        </p:txBody>
      </p:sp>
      <p:sp>
        <p:nvSpPr>
          <p:cNvPr id="2" name="Title 1">
            <a:extLst>
              <a:ext uri="{FF2B5EF4-FFF2-40B4-BE49-F238E27FC236}">
                <a16:creationId xmlns:a16="http://schemas.microsoft.com/office/drawing/2014/main" id="{9D055F77-C2B6-016C-55B8-2A160F78C09F}"/>
              </a:ext>
            </a:extLst>
          </p:cNvPr>
          <p:cNvSpPr>
            <a:spLocks noGrp="1"/>
          </p:cNvSpPr>
          <p:nvPr>
            <p:ph type="title"/>
          </p:nvPr>
        </p:nvSpPr>
        <p:spPr>
          <a:xfrm>
            <a:off x="636888" y="540000"/>
            <a:ext cx="11148394" cy="1335934"/>
          </a:xfrm>
        </p:spPr>
        <p:txBody>
          <a:bodyPr>
            <a:normAutofit/>
          </a:bodyPr>
          <a:lstStyle/>
          <a:p>
            <a:r>
              <a:rPr lang="sv-SE"/>
              <a:t>Checklista inför upprättande av samarbete – allmänna frågor</a:t>
            </a:r>
          </a:p>
        </p:txBody>
      </p:sp>
      <p:sp>
        <p:nvSpPr>
          <p:cNvPr id="10" name="TextBox 9">
            <a:extLst>
              <a:ext uri="{FF2B5EF4-FFF2-40B4-BE49-F238E27FC236}">
                <a16:creationId xmlns:a16="http://schemas.microsoft.com/office/drawing/2014/main" id="{459CAAAC-9F29-0A7E-B54D-695E33D81E64}"/>
              </a:ext>
            </a:extLst>
          </p:cNvPr>
          <p:cNvSpPr txBox="1"/>
          <p:nvPr/>
        </p:nvSpPr>
        <p:spPr>
          <a:xfrm>
            <a:off x="264748" y="6153859"/>
            <a:ext cx="8473211" cy="547952"/>
          </a:xfrm>
          <a:prstGeom prst="rect">
            <a:avLst/>
          </a:prstGeom>
        </p:spPr>
        <p:txBody>
          <a:bodyPr vert="horz" wrap="square" lIns="0" tIns="45720" rIns="91440" bIns="45720" rtlCol="0" anchor="t">
            <a:normAutofit lnSpcReduction="10000"/>
          </a:bodyPr>
          <a:lstStyle/>
          <a:p>
            <a:pPr algn="l"/>
            <a:r>
              <a:rPr lang="sv-SE" sz="1100" dirty="0"/>
              <a:t>* Kan med fördel vara någon med god aktuell insikt i det kliniska arbetet och flödet av patienter. Behöver inte nödvändigtvis vara den som står på avtalet.</a:t>
            </a:r>
          </a:p>
          <a:p>
            <a:pPr algn="l"/>
            <a:r>
              <a:rPr lang="sv-SE" sz="1100" dirty="0"/>
              <a:t>Not: Kursiverade frågor avser främst samarbete med privata eller idéburna vårdgivare. </a:t>
            </a:r>
          </a:p>
        </p:txBody>
      </p:sp>
      <p:sp>
        <p:nvSpPr>
          <p:cNvPr id="3" name="TextBox 2">
            <a:extLst>
              <a:ext uri="{FF2B5EF4-FFF2-40B4-BE49-F238E27FC236}">
                <a16:creationId xmlns:a16="http://schemas.microsoft.com/office/drawing/2014/main" id="{2CD88F7E-8A6B-0127-2E63-6BB8C7BD7A79}"/>
              </a:ext>
            </a:extLst>
          </p:cNvPr>
          <p:cNvSpPr txBox="1"/>
          <p:nvPr/>
        </p:nvSpPr>
        <p:spPr>
          <a:xfrm>
            <a:off x="636890" y="1969625"/>
            <a:ext cx="5306711" cy="2767424"/>
          </a:xfrm>
          <a:prstGeom prst="rect">
            <a:avLst/>
          </a:prstGeom>
        </p:spPr>
        <p:txBody>
          <a:bodyPr vert="horz" wrap="square" lIns="0" tIns="0" rIns="0" bIns="0" rtlCol="0" anchor="t">
            <a:spAutoFit/>
          </a:bodyPr>
          <a:lstStyle/>
          <a:p>
            <a:pPr marL="285750" indent="-285750">
              <a:spcAft>
                <a:spcPts val="700"/>
              </a:spcAft>
              <a:buFont typeface="Wingdings" panose="05000000000000000000" pitchFamily="2" charset="2"/>
              <a:buChar char="q"/>
            </a:pPr>
            <a:r>
              <a:rPr lang="sv-SE" sz="1400" dirty="0">
                <a:solidFill>
                  <a:schemeClr val="tx1"/>
                </a:solidFill>
              </a:rPr>
              <a:t>Vem är den primära kontaktpersonen hos respektive vårdgivare?*</a:t>
            </a:r>
          </a:p>
          <a:p>
            <a:pPr marL="285750" indent="-285750">
              <a:spcAft>
                <a:spcPts val="700"/>
              </a:spcAft>
              <a:buFont typeface="Wingdings" panose="05000000000000000000" pitchFamily="2" charset="2"/>
              <a:buChar char="q"/>
            </a:pPr>
            <a:r>
              <a:rPr lang="sv-SE" sz="1400" dirty="0">
                <a:solidFill>
                  <a:schemeClr val="tx1"/>
                </a:solidFill>
              </a:rPr>
              <a:t>Vilka kommunikationsvägar ska tillämpas?</a:t>
            </a:r>
          </a:p>
          <a:p>
            <a:pPr marL="285750" indent="-285750">
              <a:spcAft>
                <a:spcPts val="700"/>
              </a:spcAft>
              <a:buFont typeface="Wingdings" panose="05000000000000000000" pitchFamily="2" charset="2"/>
              <a:buChar char="q"/>
            </a:pPr>
            <a:r>
              <a:rPr lang="sv-SE" sz="1400" dirty="0">
                <a:solidFill>
                  <a:schemeClr val="tx1"/>
                </a:solidFill>
              </a:rPr>
              <a:t>Hur skickas information mellan vårdgivare A och B? (T.ex. post, elektroniskt via Säker digital kommunikation, etc.)</a:t>
            </a:r>
          </a:p>
          <a:p>
            <a:pPr marL="285750" indent="-285750">
              <a:spcAft>
                <a:spcPts val="700"/>
              </a:spcAft>
              <a:buFont typeface="Wingdings" panose="05000000000000000000" pitchFamily="2" charset="2"/>
              <a:buChar char="q"/>
            </a:pPr>
            <a:r>
              <a:rPr lang="sv-SE" sz="1400" dirty="0">
                <a:solidFill>
                  <a:schemeClr val="tx1"/>
                </a:solidFill>
              </a:rPr>
              <a:t>Vilken information om patienten behöver vårdgivare B inför vårdtillfället?</a:t>
            </a:r>
          </a:p>
          <a:p>
            <a:pPr marL="285750" indent="-285750">
              <a:spcAft>
                <a:spcPts val="300"/>
              </a:spcAft>
              <a:buFont typeface="Wingdings" panose="05000000000000000000" pitchFamily="2" charset="2"/>
              <a:buChar char="q"/>
            </a:pPr>
            <a:r>
              <a:rPr lang="sv-SE" sz="1400" dirty="0">
                <a:solidFill>
                  <a:schemeClr val="tx1"/>
                </a:solidFill>
              </a:rPr>
              <a:t>Vilken information behöver vårdgivare A och B efter vårdtillfället?</a:t>
            </a:r>
          </a:p>
          <a:p>
            <a:pPr marL="285750" indent="-285750">
              <a:spcAft>
                <a:spcPts val="700"/>
              </a:spcAft>
              <a:buFont typeface="Wingdings" panose="05000000000000000000" pitchFamily="2" charset="2"/>
              <a:buChar char="q"/>
            </a:pPr>
            <a:r>
              <a:rPr lang="sv-SE" sz="1400" dirty="0"/>
              <a:t>Finns det samtycke eller annat stöd för att lämna ut information?</a:t>
            </a:r>
            <a:endParaRPr lang="sv-SE" sz="2000" dirty="0"/>
          </a:p>
        </p:txBody>
      </p:sp>
      <p:sp>
        <p:nvSpPr>
          <p:cNvPr id="5" name="Slide Number Placeholder 4">
            <a:extLst>
              <a:ext uri="{FF2B5EF4-FFF2-40B4-BE49-F238E27FC236}">
                <a16:creationId xmlns:a16="http://schemas.microsoft.com/office/drawing/2014/main" id="{150F9971-3340-30BB-097B-7B3B9684990D}"/>
              </a:ext>
            </a:extLst>
          </p:cNvPr>
          <p:cNvSpPr>
            <a:spLocks noGrp="1"/>
          </p:cNvSpPr>
          <p:nvPr>
            <p:ph type="sldNum" sz="quarter" idx="11"/>
          </p:nvPr>
        </p:nvSpPr>
        <p:spPr>
          <a:xfrm>
            <a:off x="5629258" y="6449978"/>
            <a:ext cx="933484" cy="365125"/>
          </a:xfrm>
        </p:spPr>
        <p:txBody>
          <a:bodyPr/>
          <a:lstStyle/>
          <a:p>
            <a:fld id="{4EF126C7-24CB-41BE-8327-5CF4F4F9B55B}" type="slidenum">
              <a:rPr lang="sv-SE" smtClean="0"/>
              <a:pPr/>
              <a:t>3</a:t>
            </a:fld>
            <a:endParaRPr lang="sv-SE"/>
          </a:p>
        </p:txBody>
      </p:sp>
      <p:sp>
        <p:nvSpPr>
          <p:cNvPr id="6" name="Rectangle 5">
            <a:extLst>
              <a:ext uri="{FF2B5EF4-FFF2-40B4-BE49-F238E27FC236}">
                <a16:creationId xmlns:a16="http://schemas.microsoft.com/office/drawing/2014/main" id="{A59D3DE8-475E-2EC5-2A45-F272FCE6A772}"/>
              </a:ext>
              <a:ext uri="{C183D7F6-B498-43B3-948B-1728B52AA6E4}">
                <adec:decorative xmlns:adec="http://schemas.microsoft.com/office/drawing/2017/decorative" val="1"/>
              </a:ext>
            </a:extLst>
          </p:cNvPr>
          <p:cNvSpPr/>
          <p:nvPr/>
        </p:nvSpPr>
        <p:spPr>
          <a:xfrm>
            <a:off x="535288" y="1432653"/>
            <a:ext cx="5501074" cy="383570"/>
          </a:xfrm>
          <a:prstGeom prst="rect">
            <a:avLst/>
          </a:prstGeom>
          <a:solidFill>
            <a:schemeClr val="accent2"/>
          </a:solidFill>
          <a:ln w="22225">
            <a:solidFill>
              <a:srgbClr val="8A9DAE"/>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sv-SE" sz="1200" b="1">
              <a:solidFill>
                <a:schemeClr val="bg1"/>
              </a:solidFill>
            </a:endParaRPr>
          </a:p>
        </p:txBody>
      </p:sp>
      <p:sp>
        <p:nvSpPr>
          <p:cNvPr id="17" name="Rectangle 16">
            <a:extLst>
              <a:ext uri="{FF2B5EF4-FFF2-40B4-BE49-F238E27FC236}">
                <a16:creationId xmlns:a16="http://schemas.microsoft.com/office/drawing/2014/main" id="{114DD57C-4D18-D99B-BDFD-B44793064E28}"/>
              </a:ext>
              <a:ext uri="{C183D7F6-B498-43B3-948B-1728B52AA6E4}">
                <adec:decorative xmlns:adec="http://schemas.microsoft.com/office/drawing/2017/decorative" val="1"/>
              </a:ext>
            </a:extLst>
          </p:cNvPr>
          <p:cNvSpPr/>
          <p:nvPr/>
        </p:nvSpPr>
        <p:spPr>
          <a:xfrm>
            <a:off x="6146800" y="1811825"/>
            <a:ext cx="5509911" cy="2854768"/>
          </a:xfrm>
          <a:prstGeom prst="rect">
            <a:avLst/>
          </a:prstGeom>
          <a:solidFill>
            <a:schemeClr val="bg1"/>
          </a:solidFill>
          <a:ln w="22225">
            <a:solidFill>
              <a:srgbClr val="8A9DAE"/>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spcAft>
                <a:spcPts val="600"/>
              </a:spcAft>
            </a:pPr>
            <a:endParaRPr lang="sv-SE" sz="1200">
              <a:solidFill>
                <a:schemeClr val="tx1"/>
              </a:solidFill>
            </a:endParaRPr>
          </a:p>
        </p:txBody>
      </p:sp>
      <p:sp>
        <p:nvSpPr>
          <p:cNvPr id="18" name="TextBox 17">
            <a:extLst>
              <a:ext uri="{FF2B5EF4-FFF2-40B4-BE49-F238E27FC236}">
                <a16:creationId xmlns:a16="http://schemas.microsoft.com/office/drawing/2014/main" id="{E63A880C-76D5-7FC6-68E5-22F97BB6E3C2}"/>
              </a:ext>
            </a:extLst>
          </p:cNvPr>
          <p:cNvSpPr txBox="1"/>
          <p:nvPr/>
        </p:nvSpPr>
        <p:spPr>
          <a:xfrm>
            <a:off x="6248400" y="1969625"/>
            <a:ext cx="5306711" cy="2500685"/>
          </a:xfrm>
          <a:prstGeom prst="rect">
            <a:avLst/>
          </a:prstGeom>
        </p:spPr>
        <p:txBody>
          <a:bodyPr vert="horz" wrap="square" lIns="0" tIns="0" rIns="0" bIns="0" rtlCol="0" anchor="t">
            <a:spAutoFit/>
          </a:bodyPr>
          <a:lstStyle/>
          <a:p>
            <a:pPr marL="171450" indent="-171450">
              <a:spcAft>
                <a:spcPts val="900"/>
              </a:spcAft>
              <a:buFont typeface="Wingdings" panose="05000000000000000000" pitchFamily="2" charset="2"/>
              <a:buChar char="q"/>
            </a:pPr>
            <a:r>
              <a:rPr lang="sv-SE" sz="1400" dirty="0">
                <a:solidFill>
                  <a:schemeClr val="tx1"/>
                </a:solidFill>
              </a:rPr>
              <a:t>Vilka moment förväntar sig vårdgivare A att vårdtillfället ska innefatta?</a:t>
            </a:r>
          </a:p>
          <a:p>
            <a:pPr marL="171450" indent="-171450">
              <a:spcAft>
                <a:spcPts val="900"/>
              </a:spcAft>
              <a:buFont typeface="Wingdings" panose="05000000000000000000" pitchFamily="2" charset="2"/>
              <a:buChar char="q"/>
            </a:pPr>
            <a:r>
              <a:rPr lang="sv-SE" sz="1400" dirty="0">
                <a:solidFill>
                  <a:schemeClr val="tx1"/>
                </a:solidFill>
              </a:rPr>
              <a:t>Har vårdgivare B etablerade processer för dessa moment? (T.ex. process för provtagning, analys och förmedling av PAD-svar vid misstanke om cancer i samband med rutinundersökning)</a:t>
            </a:r>
          </a:p>
          <a:p>
            <a:pPr marL="171450" indent="-171450">
              <a:spcAft>
                <a:spcPts val="900"/>
              </a:spcAft>
              <a:buFont typeface="Wingdings" panose="05000000000000000000" pitchFamily="2" charset="2"/>
              <a:buChar char="q"/>
            </a:pPr>
            <a:r>
              <a:rPr lang="sv-SE" sz="1400" dirty="0">
                <a:solidFill>
                  <a:schemeClr val="tx1"/>
                </a:solidFill>
              </a:rPr>
              <a:t>Hur mycket ska vårdgivare B debiteras för dessa moment om det inte ingår i grundavtalet? </a:t>
            </a:r>
            <a:endParaRPr lang="sv-SE" sz="1400" b="1" dirty="0">
              <a:solidFill>
                <a:schemeClr val="tx1"/>
              </a:solidFill>
            </a:endParaRPr>
          </a:p>
          <a:p>
            <a:pPr marL="171450" indent="-171450">
              <a:spcAft>
                <a:spcPts val="900"/>
              </a:spcAft>
              <a:buFont typeface="Wingdings" panose="05000000000000000000" pitchFamily="2" charset="2"/>
              <a:buChar char="q"/>
            </a:pPr>
            <a:r>
              <a:rPr lang="sv-SE" sz="1400" dirty="0">
                <a:solidFill>
                  <a:schemeClr val="tx1"/>
                </a:solidFill>
              </a:rPr>
              <a:t>Vilken vårdgivare, A eller B, ansvarar för eventuella komplikationer och under vilket tidsintervall?</a:t>
            </a:r>
            <a:endParaRPr lang="sv-SE" sz="1400" b="1" dirty="0">
              <a:solidFill>
                <a:schemeClr val="tx1"/>
              </a:solidFill>
            </a:endParaRPr>
          </a:p>
        </p:txBody>
      </p:sp>
      <p:sp>
        <p:nvSpPr>
          <p:cNvPr id="14" name="TextBox 13">
            <a:extLst>
              <a:ext uri="{FF2B5EF4-FFF2-40B4-BE49-F238E27FC236}">
                <a16:creationId xmlns:a16="http://schemas.microsoft.com/office/drawing/2014/main" id="{F7397C40-7DE2-D1F0-9464-06B1E891F3A0}"/>
              </a:ext>
            </a:extLst>
          </p:cNvPr>
          <p:cNvSpPr txBox="1"/>
          <p:nvPr/>
        </p:nvSpPr>
        <p:spPr>
          <a:xfrm>
            <a:off x="1026488" y="1465717"/>
            <a:ext cx="3848100" cy="317442"/>
          </a:xfrm>
          <a:prstGeom prst="rect">
            <a:avLst/>
          </a:prstGeom>
        </p:spPr>
        <p:txBody>
          <a:bodyPr vert="horz" wrap="square" lIns="0" tIns="0" rIns="91440" bIns="0" rtlCol="0" anchor="ctr">
            <a:normAutofit/>
          </a:bodyPr>
          <a:lstStyle/>
          <a:p>
            <a:pPr algn="l"/>
            <a:r>
              <a:rPr lang="sv-SE" sz="1400" b="1" dirty="0">
                <a:solidFill>
                  <a:schemeClr val="bg1"/>
                </a:solidFill>
              </a:rPr>
              <a:t>Informationsöverföring</a:t>
            </a:r>
            <a:endParaRPr lang="sv-SE" sz="1200" b="1" dirty="0">
              <a:solidFill>
                <a:schemeClr val="bg1"/>
              </a:solidFill>
            </a:endParaRPr>
          </a:p>
        </p:txBody>
      </p:sp>
      <p:sp>
        <p:nvSpPr>
          <p:cNvPr id="26" name="Oval 25">
            <a:extLst>
              <a:ext uri="{FF2B5EF4-FFF2-40B4-BE49-F238E27FC236}">
                <a16:creationId xmlns:a16="http://schemas.microsoft.com/office/drawing/2014/main" id="{F9A5ACE8-159F-8196-D4D0-C31394C895C6}"/>
              </a:ext>
              <a:ext uri="{C183D7F6-B498-43B3-948B-1728B52AA6E4}">
                <adec:decorative xmlns:adec="http://schemas.microsoft.com/office/drawing/2017/decorative" val="1"/>
              </a:ext>
            </a:extLst>
          </p:cNvPr>
          <p:cNvSpPr/>
          <p:nvPr/>
        </p:nvSpPr>
        <p:spPr>
          <a:xfrm>
            <a:off x="636888" y="1480438"/>
            <a:ext cx="288000" cy="28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8" name="Graphic 27">
            <a:extLst>
              <a:ext uri="{FF2B5EF4-FFF2-40B4-BE49-F238E27FC236}">
                <a16:creationId xmlns:a16="http://schemas.microsoft.com/office/drawing/2014/main" id="{1B045CC3-8068-0554-E7BD-CC706869BA19}"/>
              </a:ext>
              <a:ext uri="{C183D7F6-B498-43B3-948B-1728B52AA6E4}">
                <adec:decorative xmlns:adec="http://schemas.microsoft.com/office/drawing/2017/decorative" val="1"/>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a:off x="671188" y="1514738"/>
            <a:ext cx="219400" cy="219400"/>
          </a:xfrm>
          <a:prstGeom prst="rect">
            <a:avLst/>
          </a:prstGeom>
        </p:spPr>
      </p:pic>
      <p:sp>
        <p:nvSpPr>
          <p:cNvPr id="37" name="Rectangle 36">
            <a:extLst>
              <a:ext uri="{FF2B5EF4-FFF2-40B4-BE49-F238E27FC236}">
                <a16:creationId xmlns:a16="http://schemas.microsoft.com/office/drawing/2014/main" id="{087BAEEE-BB20-31DE-9DDC-2D9ECBE9F6B8}"/>
              </a:ext>
              <a:ext uri="{C183D7F6-B498-43B3-948B-1728B52AA6E4}">
                <adec:decorative xmlns:adec="http://schemas.microsoft.com/office/drawing/2017/decorative" val="1"/>
              </a:ext>
            </a:extLst>
          </p:cNvPr>
          <p:cNvSpPr/>
          <p:nvPr/>
        </p:nvSpPr>
        <p:spPr>
          <a:xfrm>
            <a:off x="6146800" y="1432653"/>
            <a:ext cx="5509911" cy="383570"/>
          </a:xfrm>
          <a:prstGeom prst="rect">
            <a:avLst/>
          </a:prstGeom>
          <a:solidFill>
            <a:schemeClr val="accent2"/>
          </a:solidFill>
          <a:ln w="22225">
            <a:solidFill>
              <a:srgbClr val="8A9DAE"/>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sv-SE" sz="1200" b="1">
              <a:solidFill>
                <a:schemeClr val="bg1"/>
              </a:solidFill>
            </a:endParaRPr>
          </a:p>
        </p:txBody>
      </p:sp>
      <p:sp>
        <p:nvSpPr>
          <p:cNvPr id="38" name="TextBox 37">
            <a:extLst>
              <a:ext uri="{FF2B5EF4-FFF2-40B4-BE49-F238E27FC236}">
                <a16:creationId xmlns:a16="http://schemas.microsoft.com/office/drawing/2014/main" id="{CA2D8007-72AC-2D47-6DE8-8D1569A2EAF1}"/>
              </a:ext>
            </a:extLst>
          </p:cNvPr>
          <p:cNvSpPr txBox="1"/>
          <p:nvPr/>
        </p:nvSpPr>
        <p:spPr>
          <a:xfrm>
            <a:off x="6629162" y="1465717"/>
            <a:ext cx="3848100" cy="317442"/>
          </a:xfrm>
          <a:prstGeom prst="rect">
            <a:avLst/>
          </a:prstGeom>
        </p:spPr>
        <p:txBody>
          <a:bodyPr vert="horz" wrap="square" lIns="0" tIns="0" rIns="91440" bIns="0" rtlCol="0" anchor="ctr">
            <a:normAutofit/>
          </a:bodyPr>
          <a:lstStyle/>
          <a:p>
            <a:pPr algn="l"/>
            <a:r>
              <a:rPr lang="sv-SE" sz="1400" b="1" dirty="0">
                <a:solidFill>
                  <a:schemeClr val="bg1"/>
                </a:solidFill>
              </a:rPr>
              <a:t>Inkluderade aktiviteter och vårdåtgärder</a:t>
            </a:r>
          </a:p>
        </p:txBody>
      </p:sp>
      <p:sp>
        <p:nvSpPr>
          <p:cNvPr id="39" name="Oval 38">
            <a:extLst>
              <a:ext uri="{FF2B5EF4-FFF2-40B4-BE49-F238E27FC236}">
                <a16:creationId xmlns:a16="http://schemas.microsoft.com/office/drawing/2014/main" id="{315239CD-19B4-D434-63FC-BF0F7E292FA7}"/>
              </a:ext>
              <a:ext uri="{C183D7F6-B498-43B3-948B-1728B52AA6E4}">
                <adec:decorative xmlns:adec="http://schemas.microsoft.com/office/drawing/2017/decorative" val="1"/>
              </a:ext>
            </a:extLst>
          </p:cNvPr>
          <p:cNvSpPr/>
          <p:nvPr/>
        </p:nvSpPr>
        <p:spPr>
          <a:xfrm>
            <a:off x="6239562" y="1469804"/>
            <a:ext cx="288000" cy="28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9" name="Graphic 48">
            <a:extLst>
              <a:ext uri="{FF2B5EF4-FFF2-40B4-BE49-F238E27FC236}">
                <a16:creationId xmlns:a16="http://schemas.microsoft.com/office/drawing/2014/main" id="{65BB2CF9-925D-526F-0B91-44E7D8C4F2BD}"/>
              </a:ext>
              <a:ext uri="{C183D7F6-B498-43B3-948B-1728B52AA6E4}">
                <adec:decorative xmlns:adec="http://schemas.microsoft.com/office/drawing/2017/decorative" val="1"/>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a:off x="6273862" y="1514738"/>
            <a:ext cx="219400" cy="219400"/>
          </a:xfrm>
          <a:prstGeom prst="rect">
            <a:avLst/>
          </a:prstGeom>
        </p:spPr>
      </p:pic>
      <p:sp>
        <p:nvSpPr>
          <p:cNvPr id="9" name="Rectangle 8">
            <a:extLst>
              <a:ext uri="{FF2B5EF4-FFF2-40B4-BE49-F238E27FC236}">
                <a16:creationId xmlns:a16="http://schemas.microsoft.com/office/drawing/2014/main" id="{2B994445-5F6A-642B-985A-320AADDBE99B}"/>
              </a:ext>
              <a:ext uri="{C183D7F6-B498-43B3-948B-1728B52AA6E4}">
                <adec:decorative xmlns:adec="http://schemas.microsoft.com/office/drawing/2017/decorative" val="1"/>
              </a:ext>
            </a:extLst>
          </p:cNvPr>
          <p:cNvSpPr/>
          <p:nvPr/>
        </p:nvSpPr>
        <p:spPr>
          <a:xfrm>
            <a:off x="6146800" y="5238635"/>
            <a:ext cx="5509910" cy="838784"/>
          </a:xfrm>
          <a:prstGeom prst="rect">
            <a:avLst/>
          </a:prstGeom>
          <a:solidFill>
            <a:schemeClr val="bg1"/>
          </a:solidFill>
          <a:ln w="25400">
            <a:solidFill>
              <a:srgbClr val="11385A">
                <a:alpha val="49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 name="TextBox 18">
            <a:extLst>
              <a:ext uri="{FF2B5EF4-FFF2-40B4-BE49-F238E27FC236}">
                <a16:creationId xmlns:a16="http://schemas.microsoft.com/office/drawing/2014/main" id="{4BFC71D1-AE58-423F-C110-F1FD4D9B9960}"/>
              </a:ext>
            </a:extLst>
          </p:cNvPr>
          <p:cNvSpPr txBox="1"/>
          <p:nvPr/>
        </p:nvSpPr>
        <p:spPr>
          <a:xfrm>
            <a:off x="6248401" y="5315075"/>
            <a:ext cx="5306711" cy="723275"/>
          </a:xfrm>
          <a:prstGeom prst="rect">
            <a:avLst/>
          </a:prstGeom>
        </p:spPr>
        <p:txBody>
          <a:bodyPr vert="horz" wrap="square" lIns="0" tIns="0" rIns="0" bIns="0" rtlCol="0" anchor="t">
            <a:spAutoFit/>
          </a:bodyPr>
          <a:lstStyle/>
          <a:p>
            <a:pPr>
              <a:spcAft>
                <a:spcPts val="300"/>
              </a:spcAft>
            </a:pPr>
            <a:r>
              <a:rPr lang="sv-SE" sz="1400" b="1" dirty="0">
                <a:solidFill>
                  <a:schemeClr val="tx1"/>
                </a:solidFill>
              </a:rPr>
              <a:t>Förklaring</a:t>
            </a:r>
          </a:p>
          <a:p>
            <a:pPr>
              <a:spcAft>
                <a:spcPts val="300"/>
              </a:spcAft>
            </a:pPr>
            <a:r>
              <a:rPr lang="sv-SE" sz="1400" dirty="0">
                <a:solidFill>
                  <a:schemeClr val="tx1"/>
                </a:solidFill>
              </a:rPr>
              <a:t>Vårdgivare A – remitterande vårdgivare</a:t>
            </a:r>
          </a:p>
          <a:p>
            <a:pPr>
              <a:spcAft>
                <a:spcPts val="300"/>
              </a:spcAft>
            </a:pPr>
            <a:r>
              <a:rPr lang="sv-SE" sz="1400" dirty="0"/>
              <a:t>Vårdgivare B – mottagande vårdgivare</a:t>
            </a:r>
            <a:endParaRPr lang="sv-SE" sz="1400" dirty="0">
              <a:solidFill>
                <a:schemeClr val="tx1"/>
              </a:solidFill>
            </a:endParaRPr>
          </a:p>
        </p:txBody>
      </p:sp>
    </p:spTree>
    <p:extLst>
      <p:ext uri="{BB962C8B-B14F-4D97-AF65-F5344CB8AC3E}">
        <p14:creationId xmlns:p14="http://schemas.microsoft.com/office/powerpoint/2010/main" val="1888141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FBE03A-920F-5CDB-EA67-DB0082D50E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055F77-C2B6-016C-55B8-2A160F78C09F}"/>
              </a:ext>
            </a:extLst>
          </p:cNvPr>
          <p:cNvSpPr>
            <a:spLocks noGrp="1"/>
          </p:cNvSpPr>
          <p:nvPr>
            <p:ph type="title"/>
          </p:nvPr>
        </p:nvSpPr>
        <p:spPr>
          <a:xfrm>
            <a:off x="636888" y="540000"/>
            <a:ext cx="11148394" cy="1335934"/>
          </a:xfrm>
        </p:spPr>
        <p:txBody>
          <a:bodyPr>
            <a:normAutofit/>
          </a:bodyPr>
          <a:lstStyle/>
          <a:p>
            <a:r>
              <a:rPr lang="sv-SE" dirty="0"/>
              <a:t>Checklista inför upprättande av samarbete – allmänna frågor</a:t>
            </a:r>
          </a:p>
        </p:txBody>
      </p:sp>
      <p:sp>
        <p:nvSpPr>
          <p:cNvPr id="5" name="Slide Number Placeholder 4">
            <a:extLst>
              <a:ext uri="{FF2B5EF4-FFF2-40B4-BE49-F238E27FC236}">
                <a16:creationId xmlns:a16="http://schemas.microsoft.com/office/drawing/2014/main" id="{150F9971-3340-30BB-097B-7B3B9684990D}"/>
              </a:ext>
            </a:extLst>
          </p:cNvPr>
          <p:cNvSpPr>
            <a:spLocks noGrp="1"/>
          </p:cNvSpPr>
          <p:nvPr>
            <p:ph type="sldNum" sz="quarter" idx="11"/>
          </p:nvPr>
        </p:nvSpPr>
        <p:spPr>
          <a:xfrm>
            <a:off x="5629258" y="6449978"/>
            <a:ext cx="933484" cy="365125"/>
          </a:xfrm>
        </p:spPr>
        <p:txBody>
          <a:bodyPr/>
          <a:lstStyle/>
          <a:p>
            <a:fld id="{4EF126C7-24CB-41BE-8327-5CF4F4F9B55B}" type="slidenum">
              <a:rPr lang="sv-SE" smtClean="0"/>
              <a:pPr/>
              <a:t>4</a:t>
            </a:fld>
            <a:endParaRPr lang="sv-SE"/>
          </a:p>
        </p:txBody>
      </p:sp>
      <p:sp>
        <p:nvSpPr>
          <p:cNvPr id="12" name="Rectangle 11">
            <a:extLst>
              <a:ext uri="{FF2B5EF4-FFF2-40B4-BE49-F238E27FC236}">
                <a16:creationId xmlns:a16="http://schemas.microsoft.com/office/drawing/2014/main" id="{F30F1C30-DBF1-34F3-E6BE-223D83E6F3F4}"/>
              </a:ext>
              <a:ext uri="{C183D7F6-B498-43B3-948B-1728B52AA6E4}">
                <adec:decorative xmlns:adec="http://schemas.microsoft.com/office/drawing/2017/decorative" val="1"/>
              </a:ext>
            </a:extLst>
          </p:cNvPr>
          <p:cNvSpPr/>
          <p:nvPr/>
        </p:nvSpPr>
        <p:spPr>
          <a:xfrm>
            <a:off x="6146800" y="1754396"/>
            <a:ext cx="5509911" cy="1484437"/>
          </a:xfrm>
          <a:prstGeom prst="rect">
            <a:avLst/>
          </a:prstGeom>
          <a:solidFill>
            <a:schemeClr val="bg1"/>
          </a:solidFill>
          <a:ln w="19050">
            <a:solidFill>
              <a:srgbClr val="8A9DAE"/>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spcAft>
                <a:spcPts val="600"/>
              </a:spcAft>
            </a:pPr>
            <a:endParaRPr lang="sv-SE" sz="1200" dirty="0">
              <a:solidFill>
                <a:schemeClr val="tx1"/>
              </a:solidFill>
            </a:endParaRPr>
          </a:p>
        </p:txBody>
      </p:sp>
      <p:sp>
        <p:nvSpPr>
          <p:cNvPr id="13" name="TextBox 12">
            <a:extLst>
              <a:ext uri="{FF2B5EF4-FFF2-40B4-BE49-F238E27FC236}">
                <a16:creationId xmlns:a16="http://schemas.microsoft.com/office/drawing/2014/main" id="{0E7D36F4-5C27-91F6-5C54-D54D366FA71D}"/>
              </a:ext>
            </a:extLst>
          </p:cNvPr>
          <p:cNvSpPr txBox="1"/>
          <p:nvPr/>
        </p:nvSpPr>
        <p:spPr>
          <a:xfrm>
            <a:off x="6248401" y="1881061"/>
            <a:ext cx="5306711" cy="1231106"/>
          </a:xfrm>
          <a:prstGeom prst="rect">
            <a:avLst/>
          </a:prstGeom>
        </p:spPr>
        <p:txBody>
          <a:bodyPr vert="horz" wrap="square" lIns="0" tIns="0" rIns="0" bIns="0" rtlCol="0" anchor="t">
            <a:spAutoFit/>
          </a:bodyPr>
          <a:lstStyle/>
          <a:p>
            <a:pPr marL="285750" indent="-285750">
              <a:spcAft>
                <a:spcPts val="300"/>
              </a:spcAft>
              <a:buFont typeface="Wingdings" panose="05000000000000000000" pitchFamily="2" charset="2"/>
              <a:buChar char="q"/>
            </a:pPr>
            <a:r>
              <a:rPr lang="sv-SE" sz="1400" dirty="0">
                <a:solidFill>
                  <a:schemeClr val="tx1"/>
                </a:solidFill>
              </a:rPr>
              <a:t>Hur många patienter kan vårdgivare B behandla per vecka, skickade från vårdgivare A?</a:t>
            </a:r>
          </a:p>
          <a:p>
            <a:pPr marL="285750" indent="-285750">
              <a:spcAft>
                <a:spcPts val="600"/>
              </a:spcAft>
              <a:buFont typeface="Wingdings" panose="05000000000000000000" pitchFamily="2" charset="2"/>
              <a:buChar char="q"/>
            </a:pPr>
            <a:r>
              <a:rPr lang="sv-SE" sz="1400" i="1" dirty="0">
                <a:solidFill>
                  <a:schemeClr val="tx1"/>
                </a:solidFill>
              </a:rPr>
              <a:t>När tror vårdgivare B att avtalets takvolym kommer nås? </a:t>
            </a:r>
          </a:p>
          <a:p>
            <a:pPr marL="285750" indent="-285750">
              <a:spcAft>
                <a:spcPts val="600"/>
              </a:spcAft>
              <a:buFont typeface="Wingdings" panose="05000000000000000000" pitchFamily="2" charset="2"/>
              <a:buChar char="q"/>
            </a:pPr>
            <a:r>
              <a:rPr lang="sv-SE" sz="1400" i="1" dirty="0">
                <a:solidFill>
                  <a:schemeClr val="tx1"/>
                </a:solidFill>
              </a:rPr>
              <a:t>Hur långt i förväg kommer vårdgivare B informera vårdgivare A om att takvolym snart är uppnådd?</a:t>
            </a:r>
          </a:p>
        </p:txBody>
      </p:sp>
      <p:sp>
        <p:nvSpPr>
          <p:cNvPr id="20" name="Rectangle 19">
            <a:extLst>
              <a:ext uri="{FF2B5EF4-FFF2-40B4-BE49-F238E27FC236}">
                <a16:creationId xmlns:a16="http://schemas.microsoft.com/office/drawing/2014/main" id="{F7B16C0D-0D0D-9B3B-8BCE-800916DB7815}"/>
              </a:ext>
              <a:ext uri="{C183D7F6-B498-43B3-948B-1728B52AA6E4}">
                <adec:decorative xmlns:adec="http://schemas.microsoft.com/office/drawing/2017/decorative" val="1"/>
              </a:ext>
            </a:extLst>
          </p:cNvPr>
          <p:cNvSpPr/>
          <p:nvPr/>
        </p:nvSpPr>
        <p:spPr>
          <a:xfrm>
            <a:off x="6155639" y="3686551"/>
            <a:ext cx="5501074" cy="983692"/>
          </a:xfrm>
          <a:prstGeom prst="rect">
            <a:avLst/>
          </a:prstGeom>
          <a:solidFill>
            <a:schemeClr val="bg1"/>
          </a:solidFill>
          <a:ln w="19050">
            <a:solidFill>
              <a:srgbClr val="8A9DAE"/>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spcAft>
                <a:spcPts val="600"/>
              </a:spcAft>
            </a:pPr>
            <a:endParaRPr lang="sv-SE" sz="1200">
              <a:solidFill>
                <a:schemeClr val="tx1"/>
              </a:solidFill>
            </a:endParaRPr>
          </a:p>
        </p:txBody>
      </p:sp>
      <p:sp>
        <p:nvSpPr>
          <p:cNvPr id="21" name="TextBox 20">
            <a:extLst>
              <a:ext uri="{FF2B5EF4-FFF2-40B4-BE49-F238E27FC236}">
                <a16:creationId xmlns:a16="http://schemas.microsoft.com/office/drawing/2014/main" id="{4030D099-3042-8BBD-489D-8C2DE0FCFA3E}"/>
              </a:ext>
            </a:extLst>
          </p:cNvPr>
          <p:cNvSpPr txBox="1"/>
          <p:nvPr/>
        </p:nvSpPr>
        <p:spPr>
          <a:xfrm>
            <a:off x="6267875" y="3816760"/>
            <a:ext cx="5306711" cy="723275"/>
          </a:xfrm>
          <a:prstGeom prst="rect">
            <a:avLst/>
          </a:prstGeom>
        </p:spPr>
        <p:txBody>
          <a:bodyPr vert="horz" wrap="square" lIns="0" tIns="0" rIns="0" bIns="0" rtlCol="0" anchor="t">
            <a:spAutoFit/>
          </a:bodyPr>
          <a:lstStyle/>
          <a:p>
            <a:pPr marL="285750" indent="-285750">
              <a:spcAft>
                <a:spcPts val="600"/>
              </a:spcAft>
              <a:buFont typeface="Wingdings" panose="05000000000000000000" pitchFamily="2" charset="2"/>
              <a:buChar char="q"/>
            </a:pPr>
            <a:r>
              <a:rPr lang="sv-SE" sz="1400" dirty="0">
                <a:solidFill>
                  <a:schemeClr val="tx1"/>
                </a:solidFill>
              </a:rPr>
              <a:t>Behöver vårdgivare A skicka en betalningsförbindelse innan besöket, i så fall hur oc</a:t>
            </a:r>
            <a:r>
              <a:rPr lang="sv-SE" sz="1400" dirty="0"/>
              <a:t>h </a:t>
            </a:r>
            <a:r>
              <a:rPr lang="sv-SE" sz="1400" dirty="0">
                <a:solidFill>
                  <a:schemeClr val="tx1"/>
                </a:solidFill>
              </a:rPr>
              <a:t>när? </a:t>
            </a:r>
          </a:p>
          <a:p>
            <a:pPr marL="285750" indent="-285750">
              <a:spcAft>
                <a:spcPts val="600"/>
              </a:spcAft>
              <a:buFont typeface="Wingdings" panose="05000000000000000000" pitchFamily="2" charset="2"/>
              <a:buChar char="q"/>
            </a:pPr>
            <a:r>
              <a:rPr lang="sv-SE" sz="1400" dirty="0">
                <a:solidFill>
                  <a:schemeClr val="tx1"/>
                </a:solidFill>
              </a:rPr>
              <a:t>Hur ser faktureringsrutinerna ut? </a:t>
            </a:r>
          </a:p>
        </p:txBody>
      </p:sp>
      <p:sp>
        <p:nvSpPr>
          <p:cNvPr id="23" name="Rectangle 22">
            <a:extLst>
              <a:ext uri="{FF2B5EF4-FFF2-40B4-BE49-F238E27FC236}">
                <a16:creationId xmlns:a16="http://schemas.microsoft.com/office/drawing/2014/main" id="{9261B3CB-0401-C6CD-BA61-C23862056C03}"/>
              </a:ext>
              <a:ext uri="{C183D7F6-B498-43B3-948B-1728B52AA6E4}">
                <adec:decorative xmlns:adec="http://schemas.microsoft.com/office/drawing/2017/decorative" val="1"/>
              </a:ext>
            </a:extLst>
          </p:cNvPr>
          <p:cNvSpPr/>
          <p:nvPr/>
        </p:nvSpPr>
        <p:spPr>
          <a:xfrm>
            <a:off x="535289" y="1776530"/>
            <a:ext cx="5501074" cy="2893713"/>
          </a:xfrm>
          <a:prstGeom prst="rect">
            <a:avLst/>
          </a:prstGeom>
          <a:solidFill>
            <a:schemeClr val="bg1"/>
          </a:solidFill>
          <a:ln w="19050">
            <a:solidFill>
              <a:srgbClr val="8A9DAE"/>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spcAft>
                <a:spcPts val="600"/>
              </a:spcAft>
            </a:pPr>
            <a:endParaRPr lang="sv-SE" sz="1200">
              <a:solidFill>
                <a:schemeClr val="tx1"/>
              </a:solidFill>
            </a:endParaRPr>
          </a:p>
        </p:txBody>
      </p:sp>
      <p:sp>
        <p:nvSpPr>
          <p:cNvPr id="24" name="TextBox 23">
            <a:extLst>
              <a:ext uri="{FF2B5EF4-FFF2-40B4-BE49-F238E27FC236}">
                <a16:creationId xmlns:a16="http://schemas.microsoft.com/office/drawing/2014/main" id="{21A183B0-71F5-DA39-2685-AD91B390C50F}"/>
              </a:ext>
            </a:extLst>
          </p:cNvPr>
          <p:cNvSpPr txBox="1"/>
          <p:nvPr/>
        </p:nvSpPr>
        <p:spPr>
          <a:xfrm>
            <a:off x="636889" y="1992279"/>
            <a:ext cx="5306711" cy="2462213"/>
          </a:xfrm>
          <a:prstGeom prst="rect">
            <a:avLst/>
          </a:prstGeom>
        </p:spPr>
        <p:txBody>
          <a:bodyPr vert="horz" wrap="square" lIns="0" tIns="0" rIns="0" bIns="0" rtlCol="0" anchor="t">
            <a:spAutoFit/>
          </a:bodyPr>
          <a:lstStyle/>
          <a:p>
            <a:pPr marL="285750" indent="-285750">
              <a:spcAft>
                <a:spcPts val="800"/>
              </a:spcAft>
              <a:buFont typeface="Wingdings" panose="05000000000000000000" pitchFamily="2" charset="2"/>
              <a:buChar char="q"/>
            </a:pPr>
            <a:r>
              <a:rPr lang="sv-SE" sz="1400" dirty="0">
                <a:solidFill>
                  <a:schemeClr val="tx1"/>
                </a:solidFill>
              </a:rPr>
              <a:t>Har vårdgivar</a:t>
            </a:r>
            <a:r>
              <a:rPr lang="sv-SE" sz="1400" dirty="0"/>
              <a:t>e B </a:t>
            </a:r>
            <a:r>
              <a:rPr lang="sv-SE" sz="1400" dirty="0">
                <a:solidFill>
                  <a:schemeClr val="tx1"/>
                </a:solidFill>
              </a:rPr>
              <a:t>några särskilda rutiner för att säkerställa en trygg förmedlingsprocess för patienten? (T.ex. </a:t>
            </a:r>
            <a:r>
              <a:rPr lang="sv-SE" sz="1400" dirty="0"/>
              <a:t>förberedelsemöten inför en operation, uppföljningsmöten efter operation)</a:t>
            </a:r>
          </a:p>
          <a:p>
            <a:pPr marL="285750" indent="-285750">
              <a:spcAft>
                <a:spcPts val="800"/>
              </a:spcAft>
              <a:buFont typeface="Wingdings" panose="05000000000000000000" pitchFamily="2" charset="2"/>
              <a:buChar char="q"/>
            </a:pPr>
            <a:r>
              <a:rPr lang="sv-SE" sz="1400" dirty="0"/>
              <a:t>Ger båda vårdgivarna tillräcklig, samstämmig och heltäckande information om vårdförmedlingsprocessen?</a:t>
            </a:r>
          </a:p>
          <a:p>
            <a:pPr marL="285750" indent="-285750">
              <a:spcAft>
                <a:spcPts val="800"/>
              </a:spcAft>
              <a:buFont typeface="Wingdings" panose="05000000000000000000" pitchFamily="2" charset="2"/>
              <a:buChar char="q"/>
            </a:pPr>
            <a:r>
              <a:rPr lang="sv-SE" sz="1400" dirty="0"/>
              <a:t>Hur och när sker återremittering till vårdgivare A, efter utförd åtgärd?</a:t>
            </a:r>
            <a:endParaRPr lang="sv-SE" sz="1400" dirty="0">
              <a:solidFill>
                <a:schemeClr val="tx1"/>
              </a:solidFill>
            </a:endParaRPr>
          </a:p>
          <a:p>
            <a:pPr marL="285750" indent="-285750">
              <a:spcAft>
                <a:spcPts val="800"/>
              </a:spcAft>
              <a:buFont typeface="Wingdings" panose="05000000000000000000" pitchFamily="2" charset="2"/>
              <a:buChar char="q"/>
            </a:pPr>
            <a:r>
              <a:rPr lang="sv-SE" sz="1400" dirty="0">
                <a:solidFill>
                  <a:schemeClr val="tx1"/>
                </a:solidFill>
              </a:rPr>
              <a:t>Finns det vid behov alternativ för övernattning för patienten?</a:t>
            </a:r>
          </a:p>
        </p:txBody>
      </p:sp>
      <p:sp>
        <p:nvSpPr>
          <p:cNvPr id="26" name="Oval 25">
            <a:extLst>
              <a:ext uri="{FF2B5EF4-FFF2-40B4-BE49-F238E27FC236}">
                <a16:creationId xmlns:a16="http://schemas.microsoft.com/office/drawing/2014/main" id="{F9A5ACE8-159F-8196-D4D0-C31394C895C6}"/>
              </a:ext>
              <a:ext uri="{C183D7F6-B498-43B3-948B-1728B52AA6E4}">
                <adec:decorative xmlns:adec="http://schemas.microsoft.com/office/drawing/2017/decorative" val="1"/>
              </a:ext>
            </a:extLst>
          </p:cNvPr>
          <p:cNvSpPr/>
          <p:nvPr/>
        </p:nvSpPr>
        <p:spPr>
          <a:xfrm>
            <a:off x="636888" y="1161456"/>
            <a:ext cx="288000" cy="28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Rectangle 28">
            <a:extLst>
              <a:ext uri="{FF2B5EF4-FFF2-40B4-BE49-F238E27FC236}">
                <a16:creationId xmlns:a16="http://schemas.microsoft.com/office/drawing/2014/main" id="{CEE5D06B-B608-80FE-7152-471BAA7378C6}"/>
              </a:ext>
              <a:ext uri="{C183D7F6-B498-43B3-948B-1728B52AA6E4}">
                <adec:decorative xmlns:adec="http://schemas.microsoft.com/office/drawing/2017/decorative" val="1"/>
              </a:ext>
            </a:extLst>
          </p:cNvPr>
          <p:cNvSpPr/>
          <p:nvPr/>
        </p:nvSpPr>
        <p:spPr>
          <a:xfrm>
            <a:off x="535288" y="1389946"/>
            <a:ext cx="5501074" cy="383570"/>
          </a:xfrm>
          <a:prstGeom prst="rect">
            <a:avLst/>
          </a:prstGeom>
          <a:solidFill>
            <a:schemeClr val="accent2"/>
          </a:solidFill>
          <a:ln w="19050">
            <a:solidFill>
              <a:srgbClr val="8A9DAE"/>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sv-SE" sz="1200" b="1">
              <a:solidFill>
                <a:schemeClr val="bg1"/>
              </a:solidFill>
            </a:endParaRPr>
          </a:p>
        </p:txBody>
      </p:sp>
      <p:sp>
        <p:nvSpPr>
          <p:cNvPr id="30" name="TextBox 29">
            <a:extLst>
              <a:ext uri="{FF2B5EF4-FFF2-40B4-BE49-F238E27FC236}">
                <a16:creationId xmlns:a16="http://schemas.microsoft.com/office/drawing/2014/main" id="{86E339D1-FFEE-E90F-9EBB-5953605F1522}"/>
              </a:ext>
            </a:extLst>
          </p:cNvPr>
          <p:cNvSpPr txBox="1"/>
          <p:nvPr/>
        </p:nvSpPr>
        <p:spPr>
          <a:xfrm>
            <a:off x="1026487" y="1423010"/>
            <a:ext cx="4940941" cy="317442"/>
          </a:xfrm>
          <a:prstGeom prst="rect">
            <a:avLst/>
          </a:prstGeom>
        </p:spPr>
        <p:txBody>
          <a:bodyPr vert="horz" wrap="square" lIns="0" tIns="0" rIns="91440" bIns="0" rtlCol="0" anchor="ctr">
            <a:normAutofit/>
          </a:bodyPr>
          <a:lstStyle/>
          <a:p>
            <a:pPr algn="l"/>
            <a:r>
              <a:rPr lang="sv-SE" sz="1400" b="1" dirty="0">
                <a:solidFill>
                  <a:schemeClr val="bg1"/>
                </a:solidFill>
              </a:rPr>
              <a:t>Patientomhändertagande och information till patient</a:t>
            </a:r>
          </a:p>
        </p:txBody>
      </p:sp>
      <p:sp>
        <p:nvSpPr>
          <p:cNvPr id="31" name="Oval 30">
            <a:extLst>
              <a:ext uri="{FF2B5EF4-FFF2-40B4-BE49-F238E27FC236}">
                <a16:creationId xmlns:a16="http://schemas.microsoft.com/office/drawing/2014/main" id="{DA763645-9236-1B24-17F0-76520E044E38}"/>
              </a:ext>
              <a:ext uri="{C183D7F6-B498-43B3-948B-1728B52AA6E4}">
                <adec:decorative xmlns:adec="http://schemas.microsoft.com/office/drawing/2017/decorative" val="1"/>
              </a:ext>
            </a:extLst>
          </p:cNvPr>
          <p:cNvSpPr/>
          <p:nvPr/>
        </p:nvSpPr>
        <p:spPr>
          <a:xfrm>
            <a:off x="628049" y="1437731"/>
            <a:ext cx="288000" cy="28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3" name="Rectangle 32">
            <a:extLst>
              <a:ext uri="{FF2B5EF4-FFF2-40B4-BE49-F238E27FC236}">
                <a16:creationId xmlns:a16="http://schemas.microsoft.com/office/drawing/2014/main" id="{09A16C1E-B00E-2AE3-4E18-57953C827347}"/>
              </a:ext>
              <a:ext uri="{C183D7F6-B498-43B3-948B-1728B52AA6E4}">
                <adec:decorative xmlns:adec="http://schemas.microsoft.com/office/drawing/2017/decorative" val="1"/>
              </a:ext>
            </a:extLst>
          </p:cNvPr>
          <p:cNvSpPr/>
          <p:nvPr/>
        </p:nvSpPr>
        <p:spPr>
          <a:xfrm>
            <a:off x="6155639" y="3307344"/>
            <a:ext cx="5501074" cy="383570"/>
          </a:xfrm>
          <a:prstGeom prst="rect">
            <a:avLst/>
          </a:prstGeom>
          <a:solidFill>
            <a:schemeClr val="accent2"/>
          </a:solidFill>
          <a:ln w="19050">
            <a:solidFill>
              <a:srgbClr val="8A9DAE"/>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sv-SE" sz="1200" b="1">
              <a:solidFill>
                <a:schemeClr val="bg1"/>
              </a:solidFill>
            </a:endParaRPr>
          </a:p>
        </p:txBody>
      </p:sp>
      <p:sp>
        <p:nvSpPr>
          <p:cNvPr id="34" name="TextBox 33">
            <a:extLst>
              <a:ext uri="{FF2B5EF4-FFF2-40B4-BE49-F238E27FC236}">
                <a16:creationId xmlns:a16="http://schemas.microsoft.com/office/drawing/2014/main" id="{A4D48EC8-0BB2-028B-C865-004832A6F848}"/>
              </a:ext>
            </a:extLst>
          </p:cNvPr>
          <p:cNvSpPr txBox="1"/>
          <p:nvPr/>
        </p:nvSpPr>
        <p:spPr>
          <a:xfrm>
            <a:off x="6657473" y="3297874"/>
            <a:ext cx="3848100" cy="317442"/>
          </a:xfrm>
          <a:prstGeom prst="rect">
            <a:avLst/>
          </a:prstGeom>
        </p:spPr>
        <p:txBody>
          <a:bodyPr vert="horz" wrap="square" lIns="0" tIns="0" rIns="91440" bIns="0" rtlCol="0" anchor="ctr">
            <a:normAutofit/>
          </a:bodyPr>
          <a:lstStyle/>
          <a:p>
            <a:pPr algn="l"/>
            <a:r>
              <a:rPr lang="sv-SE" sz="1400" b="1" dirty="0">
                <a:solidFill>
                  <a:schemeClr val="bg1"/>
                </a:solidFill>
              </a:rPr>
              <a:t>Ersättning och fakturering</a:t>
            </a:r>
          </a:p>
        </p:txBody>
      </p:sp>
      <p:sp>
        <p:nvSpPr>
          <p:cNvPr id="35" name="Oval 34">
            <a:extLst>
              <a:ext uri="{FF2B5EF4-FFF2-40B4-BE49-F238E27FC236}">
                <a16:creationId xmlns:a16="http://schemas.microsoft.com/office/drawing/2014/main" id="{47E441D4-7AAF-0E6E-39F8-079406372694}"/>
              </a:ext>
              <a:ext uri="{C183D7F6-B498-43B3-948B-1728B52AA6E4}">
                <adec:decorative xmlns:adec="http://schemas.microsoft.com/office/drawing/2017/decorative" val="1"/>
              </a:ext>
            </a:extLst>
          </p:cNvPr>
          <p:cNvSpPr/>
          <p:nvPr/>
        </p:nvSpPr>
        <p:spPr>
          <a:xfrm>
            <a:off x="6248146" y="3373165"/>
            <a:ext cx="288000" cy="28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ctangle 40">
            <a:extLst>
              <a:ext uri="{FF2B5EF4-FFF2-40B4-BE49-F238E27FC236}">
                <a16:creationId xmlns:a16="http://schemas.microsoft.com/office/drawing/2014/main" id="{6A19A578-34F7-2BBB-49B6-2A7DB23A3899}"/>
              </a:ext>
              <a:ext uri="{C183D7F6-B498-43B3-948B-1728B52AA6E4}">
                <adec:decorative xmlns:adec="http://schemas.microsoft.com/office/drawing/2017/decorative" val="1"/>
              </a:ext>
            </a:extLst>
          </p:cNvPr>
          <p:cNvSpPr/>
          <p:nvPr/>
        </p:nvSpPr>
        <p:spPr>
          <a:xfrm>
            <a:off x="6146800" y="1389946"/>
            <a:ext cx="5509911" cy="383570"/>
          </a:xfrm>
          <a:prstGeom prst="rect">
            <a:avLst/>
          </a:prstGeom>
          <a:solidFill>
            <a:schemeClr val="accent2"/>
          </a:solidFill>
          <a:ln w="19050">
            <a:solidFill>
              <a:srgbClr val="8A9DAE"/>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sv-SE" sz="1200" b="1">
              <a:solidFill>
                <a:schemeClr val="bg1"/>
              </a:solidFill>
            </a:endParaRPr>
          </a:p>
        </p:txBody>
      </p:sp>
      <p:sp>
        <p:nvSpPr>
          <p:cNvPr id="42" name="TextBox 41">
            <a:extLst>
              <a:ext uri="{FF2B5EF4-FFF2-40B4-BE49-F238E27FC236}">
                <a16:creationId xmlns:a16="http://schemas.microsoft.com/office/drawing/2014/main" id="{6BCE118E-3970-72D1-62B2-4E6F6FB4CC58}"/>
              </a:ext>
            </a:extLst>
          </p:cNvPr>
          <p:cNvSpPr txBox="1"/>
          <p:nvPr/>
        </p:nvSpPr>
        <p:spPr>
          <a:xfrm>
            <a:off x="6629162" y="1423010"/>
            <a:ext cx="3848100" cy="317442"/>
          </a:xfrm>
          <a:prstGeom prst="rect">
            <a:avLst/>
          </a:prstGeom>
        </p:spPr>
        <p:txBody>
          <a:bodyPr vert="horz" wrap="square" lIns="0" tIns="0" rIns="91440" bIns="0" rtlCol="0" anchor="ctr">
            <a:normAutofit/>
          </a:bodyPr>
          <a:lstStyle/>
          <a:p>
            <a:pPr algn="l"/>
            <a:r>
              <a:rPr lang="sv-SE" sz="1400" b="1" dirty="0">
                <a:solidFill>
                  <a:schemeClr val="bg1"/>
                </a:solidFill>
              </a:rPr>
              <a:t>Volymer</a:t>
            </a:r>
            <a:endParaRPr lang="sv-SE" sz="1200" b="1" dirty="0">
              <a:solidFill>
                <a:schemeClr val="bg1"/>
              </a:solidFill>
            </a:endParaRPr>
          </a:p>
        </p:txBody>
      </p:sp>
      <p:sp>
        <p:nvSpPr>
          <p:cNvPr id="43" name="Oval 42">
            <a:extLst>
              <a:ext uri="{FF2B5EF4-FFF2-40B4-BE49-F238E27FC236}">
                <a16:creationId xmlns:a16="http://schemas.microsoft.com/office/drawing/2014/main" id="{CC16440D-B7A1-DEBE-2F1C-9C2488EE747D}"/>
              </a:ext>
              <a:ext uri="{C183D7F6-B498-43B3-948B-1728B52AA6E4}">
                <adec:decorative xmlns:adec="http://schemas.microsoft.com/office/drawing/2017/decorative" val="1"/>
              </a:ext>
            </a:extLst>
          </p:cNvPr>
          <p:cNvSpPr/>
          <p:nvPr/>
        </p:nvSpPr>
        <p:spPr>
          <a:xfrm>
            <a:off x="6239562" y="1437731"/>
            <a:ext cx="288000" cy="28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6" name="Graphic 45">
            <a:extLst>
              <a:ext uri="{FF2B5EF4-FFF2-40B4-BE49-F238E27FC236}">
                <a16:creationId xmlns:a16="http://schemas.microsoft.com/office/drawing/2014/main" id="{E2589A3D-70FA-A0C1-24D6-62ED36E9F30D}"/>
              </a:ext>
              <a:ext uri="{C183D7F6-B498-43B3-948B-1728B52AA6E4}">
                <adec:decorative xmlns:adec="http://schemas.microsoft.com/office/drawing/2017/decorative" val="1"/>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a:off x="671188" y="1472031"/>
            <a:ext cx="219400" cy="219400"/>
          </a:xfrm>
          <a:prstGeom prst="rect">
            <a:avLst/>
          </a:prstGeom>
        </p:spPr>
      </p:pic>
      <p:pic>
        <p:nvPicPr>
          <p:cNvPr id="48" name="Graphic 47">
            <a:extLst>
              <a:ext uri="{FF2B5EF4-FFF2-40B4-BE49-F238E27FC236}">
                <a16:creationId xmlns:a16="http://schemas.microsoft.com/office/drawing/2014/main" id="{F1F8CE8C-9F7A-61A4-BC6C-7232F6E71162}"/>
              </a:ext>
              <a:ext uri="{C183D7F6-B498-43B3-948B-1728B52AA6E4}">
                <adec:decorative xmlns:adec="http://schemas.microsoft.com/office/drawing/2017/decorative" val="1"/>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a:off x="6301228" y="3429851"/>
            <a:ext cx="161182" cy="161182"/>
          </a:xfrm>
          <a:prstGeom prst="rect">
            <a:avLst/>
          </a:prstGeom>
        </p:spPr>
      </p:pic>
      <p:pic>
        <p:nvPicPr>
          <p:cNvPr id="50" name="Graphic 49">
            <a:extLst>
              <a:ext uri="{FF2B5EF4-FFF2-40B4-BE49-F238E27FC236}">
                <a16:creationId xmlns:a16="http://schemas.microsoft.com/office/drawing/2014/main" id="{D6CEE7EA-8EF0-AC5F-525A-B0E0EBD6C211}"/>
              </a:ext>
              <a:ext uri="{C183D7F6-B498-43B3-948B-1728B52AA6E4}">
                <adec:decorative xmlns:adec="http://schemas.microsoft.com/office/drawing/2017/decorative" val="1"/>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a:off x="6295150" y="1503948"/>
            <a:ext cx="176824" cy="176824"/>
          </a:xfrm>
          <a:prstGeom prst="rect">
            <a:avLst/>
          </a:prstGeom>
        </p:spPr>
      </p:pic>
      <p:sp>
        <p:nvSpPr>
          <p:cNvPr id="9" name="Rectangle 8">
            <a:extLst>
              <a:ext uri="{FF2B5EF4-FFF2-40B4-BE49-F238E27FC236}">
                <a16:creationId xmlns:a16="http://schemas.microsoft.com/office/drawing/2014/main" id="{2B994445-5F6A-642B-985A-320AADDBE99B}"/>
              </a:ext>
              <a:ext uri="{C183D7F6-B498-43B3-948B-1728B52AA6E4}">
                <adec:decorative xmlns:adec="http://schemas.microsoft.com/office/drawing/2017/decorative" val="1"/>
              </a:ext>
            </a:extLst>
          </p:cNvPr>
          <p:cNvSpPr/>
          <p:nvPr/>
        </p:nvSpPr>
        <p:spPr>
          <a:xfrm>
            <a:off x="6146800" y="5291798"/>
            <a:ext cx="5509910" cy="838784"/>
          </a:xfrm>
          <a:prstGeom prst="rect">
            <a:avLst/>
          </a:prstGeom>
          <a:solidFill>
            <a:schemeClr val="bg1"/>
          </a:solidFill>
          <a:ln w="19050">
            <a:solidFill>
              <a:srgbClr val="8A9DA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 name="TextBox 18">
            <a:extLst>
              <a:ext uri="{FF2B5EF4-FFF2-40B4-BE49-F238E27FC236}">
                <a16:creationId xmlns:a16="http://schemas.microsoft.com/office/drawing/2014/main" id="{4BFC71D1-AE58-423F-C110-F1FD4D9B9960}"/>
              </a:ext>
            </a:extLst>
          </p:cNvPr>
          <p:cNvSpPr txBox="1"/>
          <p:nvPr/>
        </p:nvSpPr>
        <p:spPr>
          <a:xfrm>
            <a:off x="6248401" y="5378871"/>
            <a:ext cx="5306711" cy="723275"/>
          </a:xfrm>
          <a:prstGeom prst="rect">
            <a:avLst/>
          </a:prstGeom>
        </p:spPr>
        <p:txBody>
          <a:bodyPr vert="horz" wrap="square" lIns="0" tIns="0" rIns="0" bIns="0" rtlCol="0" anchor="t">
            <a:spAutoFit/>
          </a:bodyPr>
          <a:lstStyle/>
          <a:p>
            <a:pPr>
              <a:spcAft>
                <a:spcPts val="300"/>
              </a:spcAft>
            </a:pPr>
            <a:r>
              <a:rPr lang="sv-SE" sz="1400" b="1" dirty="0">
                <a:solidFill>
                  <a:schemeClr val="tx1"/>
                </a:solidFill>
              </a:rPr>
              <a:t>Förklaring</a:t>
            </a:r>
          </a:p>
          <a:p>
            <a:pPr>
              <a:spcAft>
                <a:spcPts val="300"/>
              </a:spcAft>
            </a:pPr>
            <a:r>
              <a:rPr lang="sv-SE" sz="1400" dirty="0">
                <a:solidFill>
                  <a:schemeClr val="tx1"/>
                </a:solidFill>
              </a:rPr>
              <a:t>Vårdgivare A – remitterande vårdgivare</a:t>
            </a:r>
          </a:p>
          <a:p>
            <a:pPr>
              <a:spcAft>
                <a:spcPts val="300"/>
              </a:spcAft>
            </a:pPr>
            <a:r>
              <a:rPr lang="sv-SE" sz="1400" dirty="0"/>
              <a:t>Vårdgivare B – mottagande vårdgivare</a:t>
            </a:r>
            <a:endParaRPr lang="sv-SE" sz="1400" dirty="0">
              <a:solidFill>
                <a:schemeClr val="tx1"/>
              </a:solidFill>
            </a:endParaRPr>
          </a:p>
        </p:txBody>
      </p:sp>
    </p:spTree>
    <p:extLst>
      <p:ext uri="{BB962C8B-B14F-4D97-AF65-F5344CB8AC3E}">
        <p14:creationId xmlns:p14="http://schemas.microsoft.com/office/powerpoint/2010/main" val="1005065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ktangel 13">
            <a:extLst>
              <a:ext uri="{FF2B5EF4-FFF2-40B4-BE49-F238E27FC236}">
                <a16:creationId xmlns:a16="http://schemas.microsoft.com/office/drawing/2014/main" id="{A41BAA39-2E5E-5FB1-40EE-C13F65FA120B}"/>
              </a:ext>
              <a:ext uri="{C183D7F6-B498-43B3-948B-1728B52AA6E4}">
                <adec:decorative xmlns:adec="http://schemas.microsoft.com/office/drawing/2017/decorative" val="1"/>
              </a:ext>
            </a:extLst>
          </p:cNvPr>
          <p:cNvSpPr/>
          <p:nvPr/>
        </p:nvSpPr>
        <p:spPr>
          <a:xfrm>
            <a:off x="492433" y="3009889"/>
            <a:ext cx="7440312" cy="3103832"/>
          </a:xfrm>
          <a:prstGeom prst="rect">
            <a:avLst/>
          </a:prstGeom>
          <a:solidFill>
            <a:schemeClr val="bg1"/>
          </a:solidFill>
          <a:ln w="19050">
            <a:solidFill>
              <a:srgbClr val="8A9DA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a:t> </a:t>
            </a:r>
          </a:p>
        </p:txBody>
      </p:sp>
      <p:sp>
        <p:nvSpPr>
          <p:cNvPr id="4" name="Rectangle 3">
            <a:extLst>
              <a:ext uri="{FF2B5EF4-FFF2-40B4-BE49-F238E27FC236}">
                <a16:creationId xmlns:a16="http://schemas.microsoft.com/office/drawing/2014/main" id="{0C2AE1D1-7C56-181B-00B2-938CDA09AE87}"/>
              </a:ext>
              <a:ext uri="{C183D7F6-B498-43B3-948B-1728B52AA6E4}">
                <adec:decorative xmlns:adec="http://schemas.microsoft.com/office/drawing/2017/decorative" val="1"/>
              </a:ext>
            </a:extLst>
          </p:cNvPr>
          <p:cNvSpPr/>
          <p:nvPr/>
        </p:nvSpPr>
        <p:spPr>
          <a:xfrm>
            <a:off x="492433" y="1271457"/>
            <a:ext cx="7440312" cy="110606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ectangle 4">
            <a:extLst>
              <a:ext uri="{FF2B5EF4-FFF2-40B4-BE49-F238E27FC236}">
                <a16:creationId xmlns:a16="http://schemas.microsoft.com/office/drawing/2014/main" id="{C4F06F60-9B50-D4B2-89D3-8BDD03250AB6}"/>
              </a:ext>
              <a:ext uri="{C183D7F6-B498-43B3-948B-1728B52AA6E4}">
                <adec:decorative xmlns:adec="http://schemas.microsoft.com/office/drawing/2017/decorative" val="1"/>
              </a:ext>
            </a:extLst>
          </p:cNvPr>
          <p:cNvSpPr/>
          <p:nvPr/>
        </p:nvSpPr>
        <p:spPr>
          <a:xfrm>
            <a:off x="492432" y="2475094"/>
            <a:ext cx="7440312" cy="534795"/>
          </a:xfrm>
          <a:prstGeom prst="rect">
            <a:avLst/>
          </a:prstGeom>
          <a:ln w="19050">
            <a:solidFill>
              <a:srgbClr val="8A9DA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sz="1200" b="1"/>
          </a:p>
        </p:txBody>
      </p:sp>
      <p:sp>
        <p:nvSpPr>
          <p:cNvPr id="15" name="textruta 14">
            <a:extLst>
              <a:ext uri="{FF2B5EF4-FFF2-40B4-BE49-F238E27FC236}">
                <a16:creationId xmlns:a16="http://schemas.microsoft.com/office/drawing/2014/main" id="{6EB1AAC3-68EB-B86A-00F9-E51878C806BE}"/>
              </a:ext>
            </a:extLst>
          </p:cNvPr>
          <p:cNvSpPr txBox="1"/>
          <p:nvPr/>
        </p:nvSpPr>
        <p:spPr>
          <a:xfrm>
            <a:off x="636888" y="3107459"/>
            <a:ext cx="7295855" cy="2479084"/>
          </a:xfrm>
          <a:prstGeom prst="rect">
            <a:avLst/>
          </a:prstGeom>
        </p:spPr>
        <p:txBody>
          <a:bodyPr vert="horz" wrap="square" lIns="0" tIns="45720" rIns="91440" bIns="45720" rtlCol="0" anchor="t">
            <a:noAutofit/>
          </a:bodyPr>
          <a:lstStyle/>
          <a:p>
            <a:pPr marL="171450" indent="-171450" algn="l">
              <a:buFont typeface="Arial" panose="020B0604020202020204" pitchFamily="34" charset="0"/>
              <a:buChar char="•"/>
            </a:pPr>
            <a:r>
              <a:rPr lang="sv-SE" sz="1400" dirty="0"/>
              <a:t>Vilka förutsättningar har vi för att föra över information, till exempel om patienten, till en annan vårdgivare på ett effektivt och patientsäkert sätt?</a:t>
            </a:r>
          </a:p>
          <a:p>
            <a:pPr marL="171450" indent="-171450" algn="l">
              <a:buFont typeface="Arial" panose="020B0604020202020204" pitchFamily="34" charset="0"/>
              <a:buChar char="•"/>
            </a:pPr>
            <a:endParaRPr lang="sv-SE" sz="1400" dirty="0"/>
          </a:p>
          <a:p>
            <a:pPr marL="171450" indent="-171450" algn="l">
              <a:buFont typeface="Arial" panose="020B0604020202020204" pitchFamily="34" charset="0"/>
              <a:buChar char="•"/>
            </a:pPr>
            <a:r>
              <a:rPr lang="sv-SE" sz="1400" dirty="0"/>
              <a:t>Vad har våra patienter för behov vid nationell vårdförmedling? Behöver någon särskild information skickas till den mottagande vårdgivaren?</a:t>
            </a:r>
          </a:p>
          <a:p>
            <a:pPr marL="171450" indent="-171450" algn="l">
              <a:buFont typeface="Arial" panose="020B0604020202020204" pitchFamily="34" charset="0"/>
              <a:buChar char="•"/>
            </a:pPr>
            <a:endParaRPr lang="sv-SE" sz="1400" dirty="0"/>
          </a:p>
          <a:p>
            <a:pPr marL="171450" indent="-171450" algn="l">
              <a:buFont typeface="Arial" panose="020B0604020202020204" pitchFamily="34" charset="0"/>
              <a:buChar char="•"/>
            </a:pPr>
            <a:r>
              <a:rPr lang="sv-SE" sz="1400" dirty="0"/>
              <a:t>Vilka rutiner eller insatser behövs för att säkerställa att patienten får en trygg vårdförmedlingsprocess (före, under och efter åtgärden)?</a:t>
            </a:r>
          </a:p>
          <a:p>
            <a:pPr marL="171450" indent="-171450" algn="l">
              <a:buFont typeface="Arial" panose="020B0604020202020204" pitchFamily="34" charset="0"/>
              <a:buChar char="•"/>
            </a:pPr>
            <a:endParaRPr lang="sv-SE" sz="1400" dirty="0"/>
          </a:p>
          <a:p>
            <a:pPr marL="171450" indent="-171450" algn="l">
              <a:buFont typeface="Arial" panose="020B0604020202020204" pitchFamily="34" charset="0"/>
              <a:buChar char="•"/>
            </a:pPr>
            <a:r>
              <a:rPr lang="sv-SE" sz="1400" dirty="0"/>
              <a:t>Har vi några lärdomar från tidigare samarbeten som vi är viktiga att lyfta?</a:t>
            </a:r>
          </a:p>
          <a:p>
            <a:pPr marL="171450" indent="-171450" algn="l">
              <a:buFont typeface="Arial" panose="020B0604020202020204" pitchFamily="34" charset="0"/>
              <a:buChar char="•"/>
            </a:pPr>
            <a:endParaRPr lang="sv-SE" sz="1400" dirty="0"/>
          </a:p>
          <a:p>
            <a:pPr marL="171450" indent="-171450" algn="l">
              <a:buFont typeface="Arial" panose="020B0604020202020204" pitchFamily="34" charset="0"/>
              <a:buChar char="•"/>
            </a:pPr>
            <a:r>
              <a:rPr lang="sv-SE" sz="1400" dirty="0"/>
              <a:t>Hur kan vi säkerställa en effektiv och transparent dialog med den mottagande vårdgivaren?</a:t>
            </a:r>
          </a:p>
          <a:p>
            <a:pPr marL="171450" indent="-171450" algn="l">
              <a:buFont typeface="Arial" panose="020B0604020202020204" pitchFamily="34" charset="0"/>
              <a:buChar char="•"/>
            </a:pPr>
            <a:endParaRPr lang="sv-SE" sz="1200" dirty="0"/>
          </a:p>
        </p:txBody>
      </p:sp>
      <p:sp>
        <p:nvSpPr>
          <p:cNvPr id="16" name="Rektangel 15">
            <a:extLst>
              <a:ext uri="{FF2B5EF4-FFF2-40B4-BE49-F238E27FC236}">
                <a16:creationId xmlns:a16="http://schemas.microsoft.com/office/drawing/2014/main" id="{3BD6EBBF-B4FC-17F2-0482-DE8098A09A26}"/>
              </a:ext>
              <a:ext uri="{C183D7F6-B498-43B3-948B-1728B52AA6E4}">
                <adec:decorative xmlns:adec="http://schemas.microsoft.com/office/drawing/2017/decorative" val="1"/>
              </a:ext>
            </a:extLst>
          </p:cNvPr>
          <p:cNvSpPr/>
          <p:nvPr/>
        </p:nvSpPr>
        <p:spPr>
          <a:xfrm>
            <a:off x="8181974" y="3009888"/>
            <a:ext cx="3515165" cy="3103831"/>
          </a:xfrm>
          <a:prstGeom prst="rect">
            <a:avLst/>
          </a:prstGeom>
          <a:solidFill>
            <a:schemeClr val="bg1"/>
          </a:solidFill>
          <a:ln w="19050">
            <a:solidFill>
              <a:srgbClr val="8A9DA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a:t> </a:t>
            </a:r>
          </a:p>
        </p:txBody>
      </p:sp>
      <p:sp>
        <p:nvSpPr>
          <p:cNvPr id="18" name="Rectangle 4">
            <a:extLst>
              <a:ext uri="{FF2B5EF4-FFF2-40B4-BE49-F238E27FC236}">
                <a16:creationId xmlns:a16="http://schemas.microsoft.com/office/drawing/2014/main" id="{072DC041-5ECA-DADA-91BE-3854CCCA1793}"/>
              </a:ext>
              <a:ext uri="{C183D7F6-B498-43B3-948B-1728B52AA6E4}">
                <adec:decorative xmlns:adec="http://schemas.microsoft.com/office/drawing/2017/decorative" val="1"/>
              </a:ext>
            </a:extLst>
          </p:cNvPr>
          <p:cNvSpPr/>
          <p:nvPr/>
        </p:nvSpPr>
        <p:spPr>
          <a:xfrm>
            <a:off x="8181974" y="2475094"/>
            <a:ext cx="3517593" cy="534795"/>
          </a:xfrm>
          <a:prstGeom prst="rect">
            <a:avLst/>
          </a:prstGeom>
          <a:ln w="19050">
            <a:solidFill>
              <a:srgbClr val="8A9DA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sz="1200" b="1"/>
          </a:p>
        </p:txBody>
      </p:sp>
      <p:sp>
        <p:nvSpPr>
          <p:cNvPr id="19" name="textruta 18">
            <a:extLst>
              <a:ext uri="{FF2B5EF4-FFF2-40B4-BE49-F238E27FC236}">
                <a16:creationId xmlns:a16="http://schemas.microsoft.com/office/drawing/2014/main" id="{8D20AD6C-2A22-9372-756C-F0C9BCDF96BB}"/>
              </a:ext>
            </a:extLst>
          </p:cNvPr>
          <p:cNvSpPr txBox="1"/>
          <p:nvPr/>
        </p:nvSpPr>
        <p:spPr>
          <a:xfrm>
            <a:off x="8281146" y="3107459"/>
            <a:ext cx="3335478" cy="2697918"/>
          </a:xfrm>
          <a:prstGeom prst="rect">
            <a:avLst/>
          </a:prstGeom>
        </p:spPr>
        <p:txBody>
          <a:bodyPr vert="horz" wrap="square" lIns="0" tIns="45720" rIns="91440" bIns="45720" rtlCol="0" anchor="t">
            <a:noAutofit/>
          </a:bodyPr>
          <a:lstStyle/>
          <a:p>
            <a:pPr marL="171450" indent="-171450" algn="l">
              <a:buFont typeface="Arial" panose="020B0604020202020204" pitchFamily="34" charset="0"/>
              <a:buChar char="•"/>
            </a:pPr>
            <a:r>
              <a:rPr lang="sv-SE" sz="1400" dirty="0"/>
              <a:t>Vårdförmedlare/vårdlots</a:t>
            </a:r>
          </a:p>
          <a:p>
            <a:pPr algn="l"/>
            <a:endParaRPr lang="sv-SE" sz="1400" dirty="0"/>
          </a:p>
          <a:p>
            <a:pPr marL="171450" indent="-171450" algn="l">
              <a:buFont typeface="Arial" panose="020B0604020202020204" pitchFamily="34" charset="0"/>
              <a:buChar char="•"/>
            </a:pPr>
            <a:r>
              <a:rPr lang="sv-SE" sz="1400" dirty="0"/>
              <a:t>Vårdenhetschef</a:t>
            </a:r>
          </a:p>
          <a:p>
            <a:pPr marL="171450" indent="-171450" algn="l">
              <a:buFont typeface="Arial" panose="020B0604020202020204" pitchFamily="34" charset="0"/>
              <a:buChar char="•"/>
            </a:pPr>
            <a:endParaRPr lang="sv-SE" sz="1400" dirty="0"/>
          </a:p>
          <a:p>
            <a:pPr marL="171450" indent="-171450" algn="l">
              <a:buFont typeface="Arial" panose="020B0604020202020204" pitchFamily="34" charset="0"/>
              <a:buChar char="•"/>
            </a:pPr>
            <a:r>
              <a:rPr lang="sv-SE" sz="1400" dirty="0"/>
              <a:t>Företrädare för verksamhetsledningen</a:t>
            </a:r>
          </a:p>
          <a:p>
            <a:pPr algn="l"/>
            <a:endParaRPr lang="sv-SE" sz="1400" dirty="0"/>
          </a:p>
          <a:p>
            <a:pPr marL="171450" indent="-171450" algn="l">
              <a:buFont typeface="Arial" panose="020B0604020202020204" pitchFamily="34" charset="0"/>
              <a:buChar char="•"/>
            </a:pPr>
            <a:r>
              <a:rPr lang="sv-SE" sz="1400" dirty="0"/>
              <a:t>Medicinsk personal som tar emot patienter (exv. läkare eller sjuksköterska)</a:t>
            </a:r>
          </a:p>
          <a:p>
            <a:pPr algn="l"/>
            <a:endParaRPr lang="sv-SE" sz="1400" dirty="0"/>
          </a:p>
          <a:p>
            <a:pPr marL="171450" indent="-171450" algn="l">
              <a:buFont typeface="Arial" panose="020B0604020202020204" pitchFamily="34" charset="0"/>
              <a:buChar char="•"/>
            </a:pPr>
            <a:r>
              <a:rPr lang="sv-SE" sz="1400" dirty="0"/>
              <a:t>Jurist eller avtalskunnig</a:t>
            </a:r>
            <a:endParaRPr lang="sv-SE" sz="2000" dirty="0"/>
          </a:p>
        </p:txBody>
      </p:sp>
      <p:pic>
        <p:nvPicPr>
          <p:cNvPr id="20" name="Bild 19">
            <a:extLst>
              <a:ext uri="{FF2B5EF4-FFF2-40B4-BE49-F238E27FC236}">
                <a16:creationId xmlns:a16="http://schemas.microsoft.com/office/drawing/2014/main" id="{685E325E-6F12-5D31-C084-62824A26949C}"/>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243015" y="711451"/>
            <a:ext cx="1411740" cy="1411738"/>
          </a:xfrm>
          <a:prstGeom prst="rect">
            <a:avLst/>
          </a:prstGeom>
        </p:spPr>
      </p:pic>
      <p:grpSp>
        <p:nvGrpSpPr>
          <p:cNvPr id="11" name="Group 10">
            <a:extLst>
              <a:ext uri="{FF2B5EF4-FFF2-40B4-BE49-F238E27FC236}">
                <a16:creationId xmlns:a16="http://schemas.microsoft.com/office/drawing/2014/main" id="{ABE78004-15C6-E9E6-206F-2D771383748E}"/>
              </a:ext>
              <a:ext uri="{C183D7F6-B498-43B3-948B-1728B52AA6E4}">
                <adec:decorative xmlns:adec="http://schemas.microsoft.com/office/drawing/2017/decorative" val="1"/>
              </a:ext>
            </a:extLst>
          </p:cNvPr>
          <p:cNvGrpSpPr/>
          <p:nvPr/>
        </p:nvGrpSpPr>
        <p:grpSpPr>
          <a:xfrm>
            <a:off x="636889" y="2544739"/>
            <a:ext cx="395504" cy="395504"/>
            <a:chOff x="428552" y="2759260"/>
            <a:chExt cx="473303" cy="473303"/>
          </a:xfrm>
        </p:grpSpPr>
        <p:sp>
          <p:nvSpPr>
            <p:cNvPr id="12" name="Oval 11">
              <a:extLst>
                <a:ext uri="{FF2B5EF4-FFF2-40B4-BE49-F238E27FC236}">
                  <a16:creationId xmlns:a16="http://schemas.microsoft.com/office/drawing/2014/main" id="{67CA6C3C-8AC4-B596-9370-7CF80A004D0B}"/>
                </a:ext>
              </a:extLst>
            </p:cNvPr>
            <p:cNvSpPr/>
            <p:nvPr/>
          </p:nvSpPr>
          <p:spPr>
            <a:xfrm>
              <a:off x="428552" y="2759260"/>
              <a:ext cx="473303" cy="47330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TextBox 9">
              <a:extLst>
                <a:ext uri="{FF2B5EF4-FFF2-40B4-BE49-F238E27FC236}">
                  <a16:creationId xmlns:a16="http://schemas.microsoft.com/office/drawing/2014/main" id="{84AEC125-09C3-ECF9-C0EC-CCD64FF74702}"/>
                </a:ext>
              </a:extLst>
            </p:cNvPr>
            <p:cNvSpPr txBox="1"/>
            <p:nvPr/>
          </p:nvSpPr>
          <p:spPr>
            <a:xfrm>
              <a:off x="524906" y="2888501"/>
              <a:ext cx="280594" cy="280375"/>
            </a:xfrm>
            <a:prstGeom prst="rect">
              <a:avLst/>
            </a:prstGeom>
          </p:spPr>
          <p:txBody>
            <a:bodyPr vert="horz" wrap="square" lIns="0" tIns="0" rIns="0" bIns="0" rtlCol="0" anchor="ctr">
              <a:normAutofit fontScale="47500" lnSpcReduction="20000"/>
            </a:bodyPr>
            <a:lstStyle/>
            <a:p>
              <a:pPr algn="ctr"/>
              <a:r>
                <a:rPr lang="sv-SE" sz="3600" b="1">
                  <a:solidFill>
                    <a:schemeClr val="accent1"/>
                  </a:solidFill>
                </a:rPr>
                <a:t>?</a:t>
              </a:r>
            </a:p>
          </p:txBody>
        </p:sp>
      </p:grpSp>
      <p:grpSp>
        <p:nvGrpSpPr>
          <p:cNvPr id="26" name="Group 25">
            <a:extLst>
              <a:ext uri="{FF2B5EF4-FFF2-40B4-BE49-F238E27FC236}">
                <a16:creationId xmlns:a16="http://schemas.microsoft.com/office/drawing/2014/main" id="{527D5921-7590-160B-7FA3-2652557C59DE}"/>
              </a:ext>
              <a:ext uri="{C183D7F6-B498-43B3-948B-1728B52AA6E4}">
                <adec:decorative xmlns:adec="http://schemas.microsoft.com/office/drawing/2017/decorative" val="1"/>
              </a:ext>
            </a:extLst>
          </p:cNvPr>
          <p:cNvGrpSpPr/>
          <p:nvPr/>
        </p:nvGrpSpPr>
        <p:grpSpPr>
          <a:xfrm>
            <a:off x="8281146" y="2544739"/>
            <a:ext cx="395504" cy="395504"/>
            <a:chOff x="7951122" y="2370341"/>
            <a:chExt cx="880264" cy="880264"/>
          </a:xfrm>
        </p:grpSpPr>
        <p:sp>
          <p:nvSpPr>
            <p:cNvPr id="23" name="Oval 22">
              <a:extLst>
                <a:ext uri="{FF2B5EF4-FFF2-40B4-BE49-F238E27FC236}">
                  <a16:creationId xmlns:a16="http://schemas.microsoft.com/office/drawing/2014/main" id="{10B73D2F-5C98-A743-D16B-CF3F456A6607}"/>
                </a:ext>
              </a:extLst>
            </p:cNvPr>
            <p:cNvSpPr/>
            <p:nvPr/>
          </p:nvSpPr>
          <p:spPr>
            <a:xfrm>
              <a:off x="7951122" y="2370341"/>
              <a:ext cx="880264" cy="88026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9" name="Graphic 8">
              <a:extLst>
                <a:ext uri="{FF2B5EF4-FFF2-40B4-BE49-F238E27FC236}">
                  <a16:creationId xmlns:a16="http://schemas.microsoft.com/office/drawing/2014/main" id="{8E7B4B87-63A9-1277-E24B-ADE2B41BFC56}"/>
                </a:ext>
                <a:ext uri="{C183D7F6-B498-43B3-948B-1728B52AA6E4}">
                  <adec:decorative xmlns:adec="http://schemas.microsoft.com/office/drawing/2017/decorative" val="1"/>
                </a:ext>
              </a:extLst>
            </p:cNvPr>
            <p:cNvPicPr>
              <a:picLocks/>
            </p:cNvPicPr>
            <p:nvPr/>
          </p:nvPicPr>
          <p:blipFill>
            <a:blip r:embed="rId4">
              <a:extLst>
                <a:ext uri="{96DAC541-7B7A-43D3-8B79-37D633B846F1}">
                  <asvg:svgBlip xmlns:asvg="http://schemas.microsoft.com/office/drawing/2016/SVG/main" r:embed="rId5"/>
                </a:ext>
              </a:extLst>
            </a:blip>
            <a:stretch>
              <a:fillRect/>
            </a:stretch>
          </p:blipFill>
          <p:spPr>
            <a:xfrm>
              <a:off x="8109191" y="2528410"/>
              <a:ext cx="564126" cy="564126"/>
            </a:xfrm>
            <a:prstGeom prst="rect">
              <a:avLst/>
            </a:prstGeom>
          </p:spPr>
        </p:pic>
      </p:grpSp>
      <p:sp>
        <p:nvSpPr>
          <p:cNvPr id="27" name="TextBox 26">
            <a:extLst>
              <a:ext uri="{FF2B5EF4-FFF2-40B4-BE49-F238E27FC236}">
                <a16:creationId xmlns:a16="http://schemas.microsoft.com/office/drawing/2014/main" id="{EE729236-D6F8-9F90-73F3-853618487789}"/>
              </a:ext>
            </a:extLst>
          </p:cNvPr>
          <p:cNvSpPr txBox="1"/>
          <p:nvPr/>
        </p:nvSpPr>
        <p:spPr>
          <a:xfrm>
            <a:off x="636889" y="1417320"/>
            <a:ext cx="7145036" cy="832482"/>
          </a:xfrm>
          <a:prstGeom prst="rect">
            <a:avLst/>
          </a:prstGeom>
        </p:spPr>
        <p:txBody>
          <a:bodyPr vert="horz" wrap="square" lIns="0" tIns="45720" rIns="91440" bIns="45720" rtlCol="0" anchor="ctr">
            <a:noAutofit/>
          </a:bodyPr>
          <a:lstStyle/>
          <a:p>
            <a:r>
              <a:rPr lang="sv-SE" sz="1400" i="1" dirty="0"/>
              <a:t>Varje vårdgivare eller verksamhet ställs inför unika frågeställningar, och för att komplettera checklistan kan det vara värdefullt att identifiera dessa. Finns det andra aspekter som är viktiga att diskutera internt innan er organisation initierar ett samarbete med en ny vårdgivare?</a:t>
            </a:r>
          </a:p>
        </p:txBody>
      </p:sp>
      <p:sp>
        <p:nvSpPr>
          <p:cNvPr id="13" name="TextBox 12">
            <a:extLst>
              <a:ext uri="{FF2B5EF4-FFF2-40B4-BE49-F238E27FC236}">
                <a16:creationId xmlns:a16="http://schemas.microsoft.com/office/drawing/2014/main" id="{0790420F-FFFF-3B68-D3CF-ADD26BCF41FF}"/>
              </a:ext>
            </a:extLst>
          </p:cNvPr>
          <p:cNvSpPr txBox="1"/>
          <p:nvPr/>
        </p:nvSpPr>
        <p:spPr>
          <a:xfrm>
            <a:off x="1133993" y="2587843"/>
            <a:ext cx="3817325" cy="309296"/>
          </a:xfrm>
          <a:prstGeom prst="rect">
            <a:avLst/>
          </a:prstGeom>
        </p:spPr>
        <p:txBody>
          <a:bodyPr vert="horz" wrap="square" lIns="0" tIns="45720" rIns="91440" bIns="45720" rtlCol="0" anchor="ctr">
            <a:noAutofit/>
          </a:bodyPr>
          <a:lstStyle/>
          <a:p>
            <a:r>
              <a:rPr lang="sv-SE" sz="1400" b="1" dirty="0">
                <a:solidFill>
                  <a:schemeClr val="bg1"/>
                </a:solidFill>
              </a:rPr>
              <a:t>Förslag på diskussionsfrågor</a:t>
            </a:r>
          </a:p>
        </p:txBody>
      </p:sp>
      <p:sp>
        <p:nvSpPr>
          <p:cNvPr id="22" name="TextBox 21">
            <a:extLst>
              <a:ext uri="{FF2B5EF4-FFF2-40B4-BE49-F238E27FC236}">
                <a16:creationId xmlns:a16="http://schemas.microsoft.com/office/drawing/2014/main" id="{B5104480-4458-509A-D4A5-F76CD03D5AA5}"/>
              </a:ext>
            </a:extLst>
          </p:cNvPr>
          <p:cNvSpPr txBox="1"/>
          <p:nvPr/>
        </p:nvSpPr>
        <p:spPr>
          <a:xfrm>
            <a:off x="8778249" y="2587843"/>
            <a:ext cx="2992339" cy="309296"/>
          </a:xfrm>
          <a:prstGeom prst="rect">
            <a:avLst/>
          </a:prstGeom>
        </p:spPr>
        <p:txBody>
          <a:bodyPr vert="horz" wrap="square" lIns="0" tIns="45720" rIns="91440" bIns="45720" rtlCol="0" anchor="ctr">
            <a:noAutofit/>
          </a:bodyPr>
          <a:lstStyle/>
          <a:p>
            <a:r>
              <a:rPr lang="sv-SE" sz="1400" b="1" dirty="0">
                <a:solidFill>
                  <a:schemeClr val="bg1"/>
                </a:solidFill>
              </a:rPr>
              <a:t>Förslag på diskussionsdeltagare</a:t>
            </a:r>
          </a:p>
        </p:txBody>
      </p:sp>
      <p:sp>
        <p:nvSpPr>
          <p:cNvPr id="3" name="Rubrik 2">
            <a:extLst>
              <a:ext uri="{FF2B5EF4-FFF2-40B4-BE49-F238E27FC236}">
                <a16:creationId xmlns:a16="http://schemas.microsoft.com/office/drawing/2014/main" id="{C5895F70-ED19-4C91-80EA-CB656A9854F5}"/>
              </a:ext>
            </a:extLst>
          </p:cNvPr>
          <p:cNvSpPr>
            <a:spLocks noGrp="1"/>
          </p:cNvSpPr>
          <p:nvPr>
            <p:ph type="title"/>
          </p:nvPr>
        </p:nvSpPr>
        <p:spPr/>
        <p:txBody>
          <a:bodyPr/>
          <a:lstStyle/>
          <a:p>
            <a:r>
              <a:rPr lang="sv-SE" dirty="0"/>
              <a:t>Reflektionsfrågor</a:t>
            </a:r>
          </a:p>
        </p:txBody>
      </p:sp>
      <p:sp>
        <p:nvSpPr>
          <p:cNvPr id="30" name="Slide Number Placeholder 29">
            <a:extLst>
              <a:ext uri="{FF2B5EF4-FFF2-40B4-BE49-F238E27FC236}">
                <a16:creationId xmlns:a16="http://schemas.microsoft.com/office/drawing/2014/main" id="{3E71A501-253B-DE18-BCDD-9E8C46C950AD}"/>
              </a:ext>
            </a:extLst>
          </p:cNvPr>
          <p:cNvSpPr>
            <a:spLocks noGrp="1"/>
          </p:cNvSpPr>
          <p:nvPr>
            <p:ph type="sldNum" sz="quarter" idx="11"/>
          </p:nvPr>
        </p:nvSpPr>
        <p:spPr/>
        <p:txBody>
          <a:bodyPr/>
          <a:lstStyle/>
          <a:p>
            <a:fld id="{4EF126C7-24CB-41BE-8327-5CF4F4F9B55B}" type="slidenum">
              <a:rPr lang="sv-SE" smtClean="0"/>
              <a:pPr/>
              <a:t>5</a:t>
            </a:fld>
            <a:endParaRPr lang="sv-SE"/>
          </a:p>
        </p:txBody>
      </p:sp>
    </p:spTree>
    <p:extLst>
      <p:ext uri="{BB962C8B-B14F-4D97-AF65-F5344CB8AC3E}">
        <p14:creationId xmlns:p14="http://schemas.microsoft.com/office/powerpoint/2010/main" val="878743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ED5BB8-987F-BBE4-D475-CFC604D61718}"/>
            </a:ext>
          </a:extLst>
        </p:cNvPr>
        <p:cNvGrpSpPr/>
        <p:nvPr/>
      </p:nvGrpSpPr>
      <p:grpSpPr>
        <a:xfrm>
          <a:off x="0" y="0"/>
          <a:ext cx="0" cy="0"/>
          <a:chOff x="0" y="0"/>
          <a:chExt cx="0" cy="0"/>
        </a:xfrm>
      </p:grpSpPr>
      <p:pic>
        <p:nvPicPr>
          <p:cNvPr id="5" name="Picture 4" descr="A doctor holding a patient's hand&#10;&#10;Description automatically generated">
            <a:extLst>
              <a:ext uri="{FF2B5EF4-FFF2-40B4-BE49-F238E27FC236}">
                <a16:creationId xmlns:a16="http://schemas.microsoft.com/office/drawing/2014/main" id="{68E92208-DF0F-5792-46C1-50DAC94E4FDE}"/>
              </a:ext>
            </a:extLst>
          </p:cNvPr>
          <p:cNvPicPr>
            <a:picLocks noChangeAspect="1"/>
          </p:cNvPicPr>
          <p:nvPr/>
        </p:nvPicPr>
        <p:blipFill rotWithShape="1">
          <a:blip r:embed="rId3">
            <a:alphaModFix amt="67000"/>
            <a:extLst>
              <a:ext uri="{28A0092B-C50C-407E-A947-70E740481C1C}">
                <a14:useLocalDpi xmlns:a14="http://schemas.microsoft.com/office/drawing/2010/main" val="0"/>
              </a:ext>
            </a:extLst>
          </a:blip>
          <a:srcRect l="61207" t="33628" b="7062"/>
          <a:stretch/>
        </p:blipFill>
        <p:spPr>
          <a:xfrm flipH="1">
            <a:off x="6721429" y="1273688"/>
            <a:ext cx="5478884" cy="5584312"/>
          </a:xfrm>
          <a:prstGeom prst="rect">
            <a:avLst/>
          </a:prstGeom>
        </p:spPr>
      </p:pic>
      <p:sp>
        <p:nvSpPr>
          <p:cNvPr id="19" name="Rectangle 18">
            <a:extLst>
              <a:ext uri="{FF2B5EF4-FFF2-40B4-BE49-F238E27FC236}">
                <a16:creationId xmlns:a16="http://schemas.microsoft.com/office/drawing/2014/main" id="{C88E64EC-63B7-F367-24C9-4B9AAACA7B8E}"/>
              </a:ext>
            </a:extLst>
          </p:cNvPr>
          <p:cNvSpPr/>
          <p:nvPr/>
        </p:nvSpPr>
        <p:spPr>
          <a:xfrm>
            <a:off x="281927" y="1495688"/>
            <a:ext cx="9178944" cy="4350906"/>
          </a:xfrm>
          <a:prstGeom prst="rect">
            <a:avLst/>
          </a:prstGeom>
          <a:solidFill>
            <a:schemeClr val="bg1">
              <a:lumMod val="95000"/>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300"/>
              </a:spcAft>
            </a:pPr>
            <a:r>
              <a:rPr lang="sv-SE" sz="1400">
                <a:solidFill>
                  <a:schemeClr val="tx1"/>
                </a:solidFill>
              </a:rPr>
              <a:t> </a:t>
            </a:r>
          </a:p>
        </p:txBody>
      </p:sp>
      <p:sp>
        <p:nvSpPr>
          <p:cNvPr id="20" name="Title 14">
            <a:extLst>
              <a:ext uri="{FF2B5EF4-FFF2-40B4-BE49-F238E27FC236}">
                <a16:creationId xmlns:a16="http://schemas.microsoft.com/office/drawing/2014/main" id="{89A5A9C5-23FB-9651-F0E4-DE2FDA543020}"/>
              </a:ext>
            </a:extLst>
          </p:cNvPr>
          <p:cNvSpPr txBox="1">
            <a:spLocks/>
          </p:cNvSpPr>
          <p:nvPr/>
        </p:nvSpPr>
        <p:spPr>
          <a:xfrm>
            <a:off x="636888" y="540000"/>
            <a:ext cx="11219831" cy="733688"/>
          </a:xfrm>
          <a:prstGeom prst="rect">
            <a:avLst/>
          </a:prstGeom>
        </p:spPr>
        <p:txBody>
          <a:bodyPr vert="horz" lIns="0" tIns="0" rIns="91440" bIns="45720" rtlCol="0" anchor="t">
            <a:normAutofit/>
          </a:bodyPr>
          <a:lstStyle>
            <a:lvl1pPr algn="l" defTabSz="914400" rtl="0" eaLnBrk="1" latinLnBrk="0" hangingPunct="1">
              <a:lnSpc>
                <a:spcPct val="110000"/>
              </a:lnSpc>
              <a:spcBef>
                <a:spcPct val="0"/>
              </a:spcBef>
              <a:buNone/>
              <a:defRPr sz="2800" b="1" kern="1200">
                <a:solidFill>
                  <a:schemeClr val="tx1"/>
                </a:solidFill>
                <a:latin typeface="+mj-lt"/>
                <a:ea typeface="+mj-ea"/>
                <a:cs typeface="Arial" panose="020B0604020202020204" pitchFamily="34" charset="0"/>
              </a:defRPr>
            </a:lvl1pPr>
          </a:lstStyle>
          <a:p>
            <a:r>
              <a:rPr lang="sv-SE"/>
              <a:t>Metodbeskrivning för framtagandet av checklistan</a:t>
            </a:r>
          </a:p>
        </p:txBody>
      </p:sp>
      <p:sp>
        <p:nvSpPr>
          <p:cNvPr id="2" name="TextBox 1">
            <a:extLst>
              <a:ext uri="{FF2B5EF4-FFF2-40B4-BE49-F238E27FC236}">
                <a16:creationId xmlns:a16="http://schemas.microsoft.com/office/drawing/2014/main" id="{AE3F47E4-3531-B064-8FE5-A7B15D8DEC2C}"/>
              </a:ext>
            </a:extLst>
          </p:cNvPr>
          <p:cNvSpPr txBox="1"/>
          <p:nvPr/>
        </p:nvSpPr>
        <p:spPr>
          <a:xfrm>
            <a:off x="385012" y="1886777"/>
            <a:ext cx="9075860" cy="3568728"/>
          </a:xfrm>
          <a:prstGeom prst="rect">
            <a:avLst/>
          </a:prstGeom>
        </p:spPr>
        <p:txBody>
          <a:bodyPr vert="horz" wrap="square" lIns="0" tIns="45720" rIns="91440" bIns="45720" rtlCol="0" anchor="ctr">
            <a:noAutofit/>
          </a:bodyPr>
          <a:lstStyle/>
          <a:p>
            <a:pPr>
              <a:spcAft>
                <a:spcPts val="1900"/>
              </a:spcAft>
            </a:pPr>
            <a:r>
              <a:rPr lang="sv-SE" sz="1400" dirty="0"/>
              <a:t>Denna checklista har tagits fram inom ramen för arbetet med pilotprojekten inom regeringsuppdraget att genomföra insatser som stödjer och stärker patienters möjlighet att få vård hos andra vårdgivare med kortare väntetider (S2023/02119 (delvis)). Syftet med checklistan är att stärka förutsättningarna för vårdgivare som önskar upprätta samarbete för att kunna erbjuda sina patienter nationell vårdförmedling.</a:t>
            </a:r>
            <a:r>
              <a:rPr lang="sv-SE" sz="1400" baseline="30000" dirty="0"/>
              <a:t>1</a:t>
            </a:r>
            <a:r>
              <a:rPr lang="sv-SE" sz="1400" dirty="0"/>
              <a:t> </a:t>
            </a:r>
          </a:p>
          <a:p>
            <a:pPr>
              <a:spcAft>
                <a:spcPts val="1900"/>
              </a:spcAft>
            </a:pPr>
            <a:r>
              <a:rPr lang="sv-SE" sz="1400" dirty="0"/>
              <a:t>Underlaget baseras på praktiska exempel på utmaningar med till exempel informationsöverföring, uppföljning och takvolymer som identifierats under arbetet. Dessa utmaningar har fångats, dels från regelbunden dialog med pilotdeltagare, dels från intervjuer och dialoger som genomförts inom ramen för Socialstyrelsen och E-hälsomyndighetens samlade arbete med nationell vårdförmedling. Fler än 30 intervjuer har till exempel genomförts med regionföreträdare samt verksamhetsföreträdare från både privata och offentliga vårdgivare. </a:t>
            </a:r>
          </a:p>
          <a:p>
            <a:pPr>
              <a:spcAft>
                <a:spcPts val="1900"/>
              </a:spcAft>
            </a:pPr>
            <a:r>
              <a:rPr lang="sv-SE" sz="1400" dirty="0"/>
              <a:t>Utifrån detta identifierades centrala frågor som behöver klargöras inför att ett samarbete ska upprättas. Dessa frågor har legat till grund för utformning av checklistan. En tidigare utkastsversion av underlaget har förankrats med deltagare i en av Socialstyrelsens genomförda pilotinsatser.</a:t>
            </a:r>
            <a:endParaRPr lang="sv-SE" sz="1400" baseline="30000" dirty="0"/>
          </a:p>
        </p:txBody>
      </p:sp>
      <p:sp>
        <p:nvSpPr>
          <p:cNvPr id="3" name="TextBox 2">
            <a:extLst>
              <a:ext uri="{FF2B5EF4-FFF2-40B4-BE49-F238E27FC236}">
                <a16:creationId xmlns:a16="http://schemas.microsoft.com/office/drawing/2014/main" id="{4772F40E-0A05-B6CE-2FE4-6F4CD7D0DC97}"/>
              </a:ext>
            </a:extLst>
          </p:cNvPr>
          <p:cNvSpPr txBox="1"/>
          <p:nvPr/>
        </p:nvSpPr>
        <p:spPr>
          <a:xfrm>
            <a:off x="636889" y="2490620"/>
            <a:ext cx="8773811" cy="3708251"/>
          </a:xfrm>
          <a:prstGeom prst="rect">
            <a:avLst/>
          </a:prstGeom>
        </p:spPr>
        <p:txBody>
          <a:bodyPr vert="horz" wrap="square" lIns="0" tIns="45720" rIns="91440" bIns="45720" rtlCol="0" anchor="t">
            <a:noAutofit/>
          </a:bodyPr>
          <a:lstStyle/>
          <a:p>
            <a:pPr>
              <a:spcAft>
                <a:spcPts val="900"/>
              </a:spcAft>
            </a:pPr>
            <a:endParaRPr lang="sv-SE" sz="1100">
              <a:highlight>
                <a:srgbClr val="FFFF00"/>
              </a:highlight>
            </a:endParaRPr>
          </a:p>
        </p:txBody>
      </p:sp>
      <p:pic>
        <p:nvPicPr>
          <p:cNvPr id="11" name="Bildobjekt 5" descr="Socialstyrelsen">
            <a:extLst>
              <a:ext uri="{FF2B5EF4-FFF2-40B4-BE49-F238E27FC236}">
                <a16:creationId xmlns:a16="http://schemas.microsoft.com/office/drawing/2014/main" id="{530A6727-52A7-F348-DDEA-7D3458856022}"/>
              </a:ext>
            </a:extLst>
          </p:cNvPr>
          <p:cNvPicPr>
            <a:picLocks noChangeAspect="1"/>
          </p:cNvPicPr>
          <p:nvPr/>
        </p:nvPicPr>
        <p:blipFill>
          <a:blip r:embed="rId4"/>
          <a:stretch>
            <a:fillRect/>
          </a:stretch>
        </p:blipFill>
        <p:spPr>
          <a:xfrm>
            <a:off x="10128113" y="6333464"/>
            <a:ext cx="1440000" cy="295715"/>
          </a:xfrm>
          <a:prstGeom prst="rect">
            <a:avLst/>
          </a:prstGeom>
        </p:spPr>
      </p:pic>
      <p:sp>
        <p:nvSpPr>
          <p:cNvPr id="14" name="Slide Number Placeholder 13">
            <a:extLst>
              <a:ext uri="{FF2B5EF4-FFF2-40B4-BE49-F238E27FC236}">
                <a16:creationId xmlns:a16="http://schemas.microsoft.com/office/drawing/2014/main" id="{67B3D9EF-E871-9D53-BC09-15B128FE42CC}"/>
              </a:ext>
            </a:extLst>
          </p:cNvPr>
          <p:cNvSpPr>
            <a:spLocks noGrp="1"/>
          </p:cNvSpPr>
          <p:nvPr>
            <p:ph type="sldNum" sz="quarter" idx="11"/>
          </p:nvPr>
        </p:nvSpPr>
        <p:spPr/>
        <p:txBody>
          <a:bodyPr/>
          <a:lstStyle/>
          <a:p>
            <a:fld id="{4EF126C7-24CB-41BE-8327-5CF4F4F9B55B}" type="slidenum">
              <a:rPr lang="sv-SE" smtClean="0"/>
              <a:pPr/>
              <a:t>6</a:t>
            </a:fld>
            <a:endParaRPr lang="sv-SE"/>
          </a:p>
        </p:txBody>
      </p:sp>
      <p:sp>
        <p:nvSpPr>
          <p:cNvPr id="6" name="TextBox 5">
            <a:extLst>
              <a:ext uri="{FF2B5EF4-FFF2-40B4-BE49-F238E27FC236}">
                <a16:creationId xmlns:a16="http://schemas.microsoft.com/office/drawing/2014/main" id="{81E6B714-45AE-75C9-68C1-65ADA8B0CC92}"/>
              </a:ext>
            </a:extLst>
          </p:cNvPr>
          <p:cNvSpPr txBox="1"/>
          <p:nvPr/>
        </p:nvSpPr>
        <p:spPr>
          <a:xfrm>
            <a:off x="636889" y="2490619"/>
            <a:ext cx="8621410" cy="2326511"/>
          </a:xfrm>
          <a:prstGeom prst="rect">
            <a:avLst/>
          </a:prstGeom>
        </p:spPr>
        <p:txBody>
          <a:bodyPr vert="horz" wrap="square" lIns="0" tIns="45720" rIns="91440" bIns="45720" rtlCol="0" anchor="t">
            <a:normAutofit/>
          </a:bodyPr>
          <a:lstStyle/>
          <a:p>
            <a:pPr algn="l"/>
            <a:endParaRPr lang="en-US"/>
          </a:p>
        </p:txBody>
      </p:sp>
      <p:sp>
        <p:nvSpPr>
          <p:cNvPr id="7" name="TextBox 6">
            <a:extLst>
              <a:ext uri="{FF2B5EF4-FFF2-40B4-BE49-F238E27FC236}">
                <a16:creationId xmlns:a16="http://schemas.microsoft.com/office/drawing/2014/main" id="{7B6F7A72-2CF2-1258-D829-8837AE97CC7A}"/>
              </a:ext>
            </a:extLst>
          </p:cNvPr>
          <p:cNvSpPr txBox="1"/>
          <p:nvPr/>
        </p:nvSpPr>
        <p:spPr>
          <a:xfrm>
            <a:off x="7325360" y="762000"/>
            <a:ext cx="3505200" cy="511687"/>
          </a:xfrm>
          <a:prstGeom prst="rect">
            <a:avLst/>
          </a:prstGeom>
        </p:spPr>
        <p:txBody>
          <a:bodyPr vert="horz" wrap="square" lIns="0" tIns="45720" rIns="91440" bIns="45720" rtlCol="0" anchor="t">
            <a:normAutofit/>
          </a:bodyPr>
          <a:lstStyle/>
          <a:p>
            <a:pPr algn="l"/>
            <a:endParaRPr lang="en-US"/>
          </a:p>
        </p:txBody>
      </p:sp>
      <p:sp>
        <p:nvSpPr>
          <p:cNvPr id="4" name="TextBox 3">
            <a:extLst>
              <a:ext uri="{FF2B5EF4-FFF2-40B4-BE49-F238E27FC236}">
                <a16:creationId xmlns:a16="http://schemas.microsoft.com/office/drawing/2014/main" id="{6A04C5F7-AE60-BF6A-03FB-8BBD90213A6F}"/>
              </a:ext>
            </a:extLst>
          </p:cNvPr>
          <p:cNvSpPr txBox="1"/>
          <p:nvPr/>
        </p:nvSpPr>
        <p:spPr>
          <a:xfrm>
            <a:off x="281927" y="5903604"/>
            <a:ext cx="5807302" cy="590534"/>
          </a:xfrm>
          <a:prstGeom prst="rect">
            <a:avLst/>
          </a:prstGeom>
        </p:spPr>
        <p:txBody>
          <a:bodyPr vert="horz" wrap="square" lIns="0" tIns="45720" rIns="91440" bIns="45720" rtlCol="0" anchor="t">
            <a:noAutofit/>
          </a:bodyPr>
          <a:lstStyle/>
          <a:p>
            <a:pPr algn="l"/>
            <a:r>
              <a:rPr lang="sv-SE" sz="1100" dirty="0"/>
              <a:t>(1) Ett samarbete inom ramen för nationell vårdförmedling innebär ett samarbete där den ena vårdgivaren skickar patienter till den andra vårdgivaren av tillgänglighetsskäl. Samarbetet kan innebära att båda vårdgivarna utgör avtalsparter, alternativt att den avsändande vårdgivaren nyttjar en annan regions avtal med den mottagande vårdgivaren.  </a:t>
            </a:r>
          </a:p>
        </p:txBody>
      </p:sp>
    </p:spTree>
    <p:extLst>
      <p:ext uri="{BB962C8B-B14F-4D97-AF65-F5344CB8AC3E}">
        <p14:creationId xmlns:p14="http://schemas.microsoft.com/office/powerpoint/2010/main" val="544418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14327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H_FLYSHEET_STYLE" val="1"/>
  <p:tag name="MM_STAMP_CONVERTED" val="True"/>
  <p:tag name="MM_SECTION_CONVERTED" val="True"/>
</p:tagLst>
</file>

<file path=ppt/tags/tag10.xml><?xml version="1.0" encoding="utf-8"?>
<p:tagLst xmlns:a="http://schemas.openxmlformats.org/drawingml/2006/main" xmlns:r="http://schemas.openxmlformats.org/officeDocument/2006/relationships" xmlns:p="http://schemas.openxmlformats.org/presentationml/2006/main">
  <p:tag name="MM_SLIDE_TYPE" val="6"/>
</p:tagLst>
</file>

<file path=ppt/tags/tag11.xml><?xml version="1.0" encoding="utf-8"?>
<p:tagLst xmlns:a="http://schemas.openxmlformats.org/drawingml/2006/main" xmlns:r="http://schemas.openxmlformats.org/officeDocument/2006/relationships" xmlns:p="http://schemas.openxmlformats.org/presentationml/2006/main">
  <p:tag name="MM_SLIDE_TYPE" val="6"/>
</p:tagLst>
</file>

<file path=ppt/tags/tag12.xml><?xml version="1.0" encoding="utf-8"?>
<p:tagLst xmlns:a="http://schemas.openxmlformats.org/drawingml/2006/main" xmlns:r="http://schemas.openxmlformats.org/officeDocument/2006/relationships" xmlns:p="http://schemas.openxmlformats.org/presentationml/2006/main">
  <p:tag name="MM_SLIDE_TYPE" val="6"/>
</p:tagLst>
</file>

<file path=ppt/tags/tag13.xml><?xml version="1.0" encoding="utf-8"?>
<p:tagLst xmlns:a="http://schemas.openxmlformats.org/drawingml/2006/main" xmlns:r="http://schemas.openxmlformats.org/officeDocument/2006/relationships" xmlns:p="http://schemas.openxmlformats.org/presentationml/2006/main">
  <p:tag name="MM_SLIDE_TYPE" val="6"/>
</p:tagLst>
</file>

<file path=ppt/tags/tag2.xml><?xml version="1.0" encoding="utf-8"?>
<p:tagLst xmlns:a="http://schemas.openxmlformats.org/drawingml/2006/main" xmlns:r="http://schemas.openxmlformats.org/officeDocument/2006/relationships" xmlns:p="http://schemas.openxmlformats.org/presentationml/2006/main">
  <p:tag name="MM_SLIDE_TYPE" val="6"/>
</p:tagLst>
</file>

<file path=ppt/tags/tag3.xml><?xml version="1.0" encoding="utf-8"?>
<p:tagLst xmlns:a="http://schemas.openxmlformats.org/drawingml/2006/main" xmlns:r="http://schemas.openxmlformats.org/officeDocument/2006/relationships" xmlns:p="http://schemas.openxmlformats.org/presentationml/2006/main">
  <p:tag name="MM_SLIDE_TYPE" val="6"/>
</p:tagLst>
</file>

<file path=ppt/tags/tag4.xml><?xml version="1.0" encoding="utf-8"?>
<p:tagLst xmlns:a="http://schemas.openxmlformats.org/drawingml/2006/main" xmlns:r="http://schemas.openxmlformats.org/officeDocument/2006/relationships" xmlns:p="http://schemas.openxmlformats.org/presentationml/2006/main">
  <p:tag name="MM_SLIDE_TYPE" val="6"/>
</p:tagLst>
</file>

<file path=ppt/tags/tag5.xml><?xml version="1.0" encoding="utf-8"?>
<p:tagLst xmlns:a="http://schemas.openxmlformats.org/drawingml/2006/main" xmlns:r="http://schemas.openxmlformats.org/officeDocument/2006/relationships" xmlns:p="http://schemas.openxmlformats.org/presentationml/2006/main">
  <p:tag name="MM_SLIDE_TYPE" val="6"/>
</p:tagLst>
</file>

<file path=ppt/tags/tag6.xml><?xml version="1.0" encoding="utf-8"?>
<p:tagLst xmlns:a="http://schemas.openxmlformats.org/drawingml/2006/main" xmlns:r="http://schemas.openxmlformats.org/officeDocument/2006/relationships" xmlns:p="http://schemas.openxmlformats.org/presentationml/2006/main">
  <p:tag name="MM_SLIDE_TYPE" val="6"/>
</p:tagLst>
</file>

<file path=ppt/tags/tag7.xml><?xml version="1.0" encoding="utf-8"?>
<p:tagLst xmlns:a="http://schemas.openxmlformats.org/drawingml/2006/main" xmlns:r="http://schemas.openxmlformats.org/officeDocument/2006/relationships" xmlns:p="http://schemas.openxmlformats.org/presentationml/2006/main">
  <p:tag name="MM_SLIDE_TYPE" val="6"/>
</p:tagLst>
</file>

<file path=ppt/tags/tag8.xml><?xml version="1.0" encoding="utf-8"?>
<p:tagLst xmlns:a="http://schemas.openxmlformats.org/drawingml/2006/main" xmlns:r="http://schemas.openxmlformats.org/officeDocument/2006/relationships" xmlns:p="http://schemas.openxmlformats.org/presentationml/2006/main">
  <p:tag name="MM_SLIDE_TYPE" val="6"/>
</p:tagLst>
</file>

<file path=ppt/tags/tag9.xml><?xml version="1.0" encoding="utf-8"?>
<p:tagLst xmlns:a="http://schemas.openxmlformats.org/drawingml/2006/main" xmlns:r="http://schemas.openxmlformats.org/officeDocument/2006/relationships" xmlns:p="http://schemas.openxmlformats.org/presentationml/2006/main">
  <p:tag name="MM_SLIDE_TYPE" val="6"/>
</p:tagLst>
</file>

<file path=ppt/theme/theme1.xml><?xml version="1.0" encoding="utf-8"?>
<a:theme xmlns:a="http://schemas.openxmlformats.org/drawingml/2006/main" name="Socialstyrelsen">
  <a:themeElements>
    <a:clrScheme name="SoS">
      <a:dk1>
        <a:srgbClr val="000000"/>
      </a:dk1>
      <a:lt1>
        <a:srgbClr val="FFFFFF"/>
      </a:lt1>
      <a:dk2>
        <a:srgbClr val="F8F2E8"/>
      </a:dk2>
      <a:lt2>
        <a:srgbClr val="FCFAF7"/>
      </a:lt2>
      <a:accent1>
        <a:srgbClr val="002B45"/>
      </a:accent1>
      <a:accent2>
        <a:srgbClr val="00385C"/>
      </a:accent2>
      <a:accent3>
        <a:srgbClr val="005892"/>
      </a:accent3>
      <a:accent4>
        <a:srgbClr val="017CC1"/>
      </a:accent4>
      <a:accent5>
        <a:srgbClr val="DBF0F6"/>
      </a:accent5>
      <a:accent6>
        <a:srgbClr val="EBFAFC"/>
      </a:accent6>
      <a:hlink>
        <a:srgbClr val="0563C1"/>
      </a:hlink>
      <a:folHlink>
        <a:srgbClr val="954F72"/>
      </a:folHlink>
    </a:clrScheme>
    <a:fontScheme name="PPT SoS">
      <a:majorFont>
        <a:latin typeface="Noto Sans"/>
        <a:ea typeface=""/>
        <a:cs typeface=""/>
      </a:majorFont>
      <a:minorFont>
        <a:latin typeface="Noto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0" tIns="45720" rIns="91440" bIns="45720" rtlCol="0" anchor="t">
        <a:normAutofit/>
      </a:bodyPr>
      <a:lstStyle>
        <a:defPPr algn="l">
          <a:defRPr dirty="0"/>
        </a:defPPr>
      </a:lstStyle>
    </a:txDef>
  </a:objectDefaults>
  <a:extraClrSchemeLst/>
  <a:custClrLst>
    <a:custClr name="SoS Mörkblå 1">
      <a:srgbClr val="112B43"/>
    </a:custClr>
    <a:custClr name="SoS Mörkblå 2">
      <a:srgbClr val="11385A"/>
    </a:custClr>
    <a:custClr name="SoS Blå 1">
      <a:srgbClr val="005892"/>
    </a:custClr>
    <a:custClr name="SoS Blå 2">
      <a:srgbClr val="017CC0"/>
    </a:custClr>
    <a:custClr name="SoS Ljusblå 1">
      <a:srgbClr val="DBEEF5"/>
    </a:custClr>
    <a:custClr name="SoS Ljusblå 2">
      <a:srgbClr val="EBF6F9"/>
    </a:custClr>
    <a:custClr name="Vit">
      <a:srgbClr val="FFFFFF"/>
    </a:custClr>
    <a:custClr name="Vit">
      <a:srgbClr val="FFFFFF"/>
    </a:custClr>
    <a:custClr name="SoS Beige 1">
      <a:srgbClr val="F7F1E7"/>
    </a:custClr>
    <a:custClr name="Sos Beige 2">
      <a:srgbClr val="FCFAF5"/>
    </a:custClr>
    <a:custClr name="SoS Gul 1">
      <a:srgbClr val="B27B2A"/>
    </a:custClr>
    <a:custClr name="SoS Gul 2">
      <a:srgbClr val="ECB94F"/>
    </a:custClr>
    <a:custClr name="SoS Gul 3">
      <a:srgbClr val="F9E0A7"/>
    </a:custClr>
    <a:custClr name="SoS Lila 1">
      <a:srgbClr val="AB37A6"/>
    </a:custClr>
    <a:custClr name="SoS Lila 2">
      <a:srgbClr val="BE67C0"/>
    </a:custClr>
    <a:custClr name="SoS Lila 3">
      <a:srgbClr val="ECCFE9"/>
    </a:custClr>
    <a:custClr name="Vit">
      <a:srgbClr val="FFFFFF"/>
    </a:custClr>
    <a:custClr name="Vit">
      <a:srgbClr val="FFFFFF"/>
    </a:custClr>
    <a:custClr name="Vit">
      <a:srgbClr val="FFFFFF"/>
    </a:custClr>
    <a:custClr name="Vit">
      <a:srgbClr val="FFFFFF"/>
    </a:custClr>
    <a:custClr name="SoS Grön 1">
      <a:srgbClr val="008276"/>
    </a:custClr>
    <a:custClr name="SoS Grön 2">
      <a:srgbClr val="00A380"/>
    </a:custClr>
    <a:custClr name="SoS Grön 3">
      <a:srgbClr val="79D3C5"/>
    </a:custClr>
    <a:custClr name="SoS Orange 1">
      <a:srgbClr val="C85135"/>
    </a:custClr>
    <a:custClr name="SoS Orange 2">
      <a:srgbClr val="EB805F"/>
    </a:custClr>
    <a:custClr name="SoS Orange 3">
      <a:srgbClr val="F7CAAC"/>
    </a:custClr>
  </a:custClrLst>
  <a:extLst>
    <a:ext uri="{05A4C25C-085E-4340-85A3-A5531E510DB2}">
      <thm15:themeFamily xmlns:thm15="http://schemas.microsoft.com/office/thememl/2012/main" name="Standardmall.potx" id="{683E6711-884D-4782-B03D-0CF031A7C732}" vid="{0A9A11A6-CC8B-493A-B187-A7BFE4E48D4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9DB54409-6C9F-45D3-9843-77C8B0C5D1EC}">
  <we:reference id="wa104381063" version="1.0.0.1" store="en-US" storeType="OMEX"/>
  <we:alternateReferences>
    <we:reference id="wa104381063" version="1.0.0.1" store="wa104381063"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13324ee-58f9-4a38-945e-caf210d89407" xsi:nil="true"/>
    <lcf76f155ced4ddcb4097134ff3c332f xmlns="1c6df80e-7c31-46a0-bb1c-370c85e12a8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12DA623C9B8BD64C98FE13C182194D7E" ma:contentTypeVersion="11" ma:contentTypeDescription="Skapa ett nytt dokument." ma:contentTypeScope="" ma:versionID="152249d729e430113381a0bcad101088">
  <xsd:schema xmlns:xsd="http://www.w3.org/2001/XMLSchema" xmlns:xs="http://www.w3.org/2001/XMLSchema" xmlns:p="http://schemas.microsoft.com/office/2006/metadata/properties" xmlns:ns2="1c6df80e-7c31-46a0-bb1c-370c85e12a88" xmlns:ns3="213324ee-58f9-4a38-945e-caf210d89407" targetNamespace="http://schemas.microsoft.com/office/2006/metadata/properties" ma:root="true" ma:fieldsID="64adeb41043ba3ee472d5c3bc3a355b5" ns2:_="" ns3:_="">
    <xsd:import namespace="1c6df80e-7c31-46a0-bb1c-370c85e12a88"/>
    <xsd:import namespace="213324ee-58f9-4a38-945e-caf210d8940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6df80e-7c31-46a0-bb1c-370c85e12a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Bildmarkeringar" ma:readOnly="false" ma:fieldId="{5cf76f15-5ced-4ddc-b409-7134ff3c332f}" ma:taxonomyMulti="true" ma:sspId="dbd9107d-40ae-46fb-a444-6038a1b11e86"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13324ee-58f9-4a38-945e-caf210d89407"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a5483c8-1824-4b3c-96d4-2a15a5f9f854}" ma:internalName="TaxCatchAll" ma:showField="CatchAllData" ma:web="213324ee-58f9-4a38-945e-caf210d8940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341CDB-16AE-4347-8997-D871F23B8A41}">
  <ds:schemaRefs>
    <ds:schemaRef ds:uri="1c6df80e-7c31-46a0-bb1c-370c85e12a88"/>
    <ds:schemaRef ds:uri="http://schemas.microsoft.com/office/2006/metadata/properties"/>
    <ds:schemaRef ds:uri="http://purl.org/dc/terms/"/>
    <ds:schemaRef ds:uri="http://schemas.microsoft.com/office/2006/documentManagement/types"/>
    <ds:schemaRef ds:uri="http://www.w3.org/XML/1998/namespace"/>
    <ds:schemaRef ds:uri="http://purl.org/dc/elements/1.1/"/>
    <ds:schemaRef ds:uri="213324ee-58f9-4a38-945e-caf210d89407"/>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956BBF1B-A6B6-429E-B95E-3974235C02A9}">
  <ds:schemaRefs>
    <ds:schemaRef ds:uri="http://schemas.microsoft.com/sharepoint/v3/contenttype/forms"/>
  </ds:schemaRefs>
</ds:datastoreItem>
</file>

<file path=customXml/itemProps3.xml><?xml version="1.0" encoding="utf-8"?>
<ds:datastoreItem xmlns:ds="http://schemas.openxmlformats.org/officeDocument/2006/customXml" ds:itemID="{2A30165E-5742-44CB-81F1-728EF6DB6C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6df80e-7c31-46a0-bb1c-370c85e12a88"/>
    <ds:schemaRef ds:uri="213324ee-58f9-4a38-945e-caf210d894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Standardmall</Template>
  <TotalTime>535</TotalTime>
  <Words>1251</Words>
  <Application>Microsoft Office PowerPoint</Application>
  <PresentationFormat>Widescreen</PresentationFormat>
  <Paragraphs>83</Paragraphs>
  <Slides>7</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Noto Sans</vt:lpstr>
      <vt:lpstr>Wingdings</vt:lpstr>
      <vt:lpstr>Socialstyrelsen</vt:lpstr>
      <vt:lpstr>Checklista inför samarbete</vt:lpstr>
      <vt:lpstr>Introduktion till checklistan </vt:lpstr>
      <vt:lpstr>Checklista inför upprättande av samarbete – allmänna frågor</vt:lpstr>
      <vt:lpstr>Checklista inför upprättande av samarbete – allmänna frågor</vt:lpstr>
      <vt:lpstr>Reflektionsfrågor</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Märta Sundbeck</dc:creator>
  <cp:lastModifiedBy>Jack Watson</cp:lastModifiedBy>
  <cp:revision>11</cp:revision>
  <dcterms:created xsi:type="dcterms:W3CDTF">2023-10-06T08:34:00Z</dcterms:created>
  <dcterms:modified xsi:type="dcterms:W3CDTF">2025-06-03T11:41:50Z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0x01010012DA623C9B8BD64C98FE13C182194D7E</vt:lpwstr>
  </property>
  <property fmtid="{D5CDD505-2E9C-101B-9397-08002B2CF9AE}" pid="3" name="MediaServiceImageTags">
    <vt:lpwstr/>
  </property>
  <property fmtid="{D5CDD505-2E9C-101B-9397-08002B2CF9AE}" pid="4" name="Order">
    <vt:r8>1433900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